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58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82857" autoAdjust="0"/>
  </p:normalViewPr>
  <p:slideViewPr>
    <p:cSldViewPr>
      <p:cViewPr varScale="1">
        <p:scale>
          <a:sx n="110" d="100"/>
          <a:sy n="110" d="100"/>
        </p:scale>
        <p:origin x="-7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A4356-96F3-4945-9FAB-5944B4F7E9DD}" type="datetimeFigureOut">
              <a:rPr lang="en-US" smtClean="0"/>
              <a:t>6/6/2011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0A395-EFE3-46D8-A4DF-E382CB3B1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27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Kiley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0A395-EFE3-46D8-A4DF-E382CB3B1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01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Kiley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LogiSketch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pen-based program where users can draw and simulate logic circuits. Sketching the circuits is more natural than using other WIMP based programs like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LogiSim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we’re hoping it becomes a program that is easier, less frustrating, and therefore more fun to use as well. Basically, to use the program, you draw your desired logic circuit; the program then uses sketch recognition to classify the components of your drawing.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the circuit is perfectly recognized, you can simulate your circuit with different inputs manually or use the truth table to toggle different inputs and see the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0A395-EFE3-46D8-A4DF-E382CB3B1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20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0A395-EFE3-46D8-A4DF-E382CB3B18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38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Feedback: display</a:t>
            </a:r>
            <a:r>
              <a:rPr lang="en-US" baseline="0" dirty="0" smtClean="0"/>
              <a:t> all labels at once, differentiate inputs/outputs,</a:t>
            </a:r>
          </a:p>
          <a:p>
            <a:r>
              <a:rPr lang="en-US" baseline="0" dirty="0" smtClean="0"/>
              <a:t>Help system: color key for circuits components, “beginner” mode with lots of hints</a:t>
            </a:r>
          </a:p>
          <a:p>
            <a:r>
              <a:rPr lang="en-US" baseline="0" dirty="0" smtClean="0"/>
              <a:t>Error correction: grouping v. labeling, snapping endpoints, modify re-labeling,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General usability: move buttons, add gestures, change menu system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User test for great justice!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Fiona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0A395-EFE3-46D8-A4DF-E382CB3B18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01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Alexa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0A395-EFE3-46D8-A4DF-E382CB3B18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6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332C-4C1C-4EC3-A5C8-D8C02B10E66F}" type="datetimeFigureOut">
              <a:rPr lang="en-US" smtClean="0"/>
              <a:t>6/6/2011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2898-1708-4A3C-843E-9AC03080B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332C-4C1C-4EC3-A5C8-D8C02B10E66F}" type="datetimeFigureOut">
              <a:rPr lang="en-US" smtClean="0"/>
              <a:t>6/6/2011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2898-1708-4A3C-843E-9AC03080B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332C-4C1C-4EC3-A5C8-D8C02B10E66F}" type="datetimeFigureOut">
              <a:rPr lang="en-US" smtClean="0"/>
              <a:t>6/6/2011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2898-1708-4A3C-843E-9AC03080BDA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332C-4C1C-4EC3-A5C8-D8C02B10E66F}" type="datetimeFigureOut">
              <a:rPr lang="en-US" smtClean="0"/>
              <a:t>6/6/2011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2898-1708-4A3C-843E-9AC03080BDA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332C-4C1C-4EC3-A5C8-D8C02B10E66F}" type="datetimeFigureOut">
              <a:rPr lang="en-US" smtClean="0"/>
              <a:t>6/6/2011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2898-1708-4A3C-843E-9AC03080B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332C-4C1C-4EC3-A5C8-D8C02B10E66F}" type="datetimeFigureOut">
              <a:rPr lang="en-US" smtClean="0"/>
              <a:t>6/6/2011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2898-1708-4A3C-843E-9AC03080BD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332C-4C1C-4EC3-A5C8-D8C02B10E66F}" type="datetimeFigureOut">
              <a:rPr lang="en-US" smtClean="0"/>
              <a:t>6/6/2011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2898-1708-4A3C-843E-9AC03080B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332C-4C1C-4EC3-A5C8-D8C02B10E66F}" type="datetimeFigureOut">
              <a:rPr lang="en-US" smtClean="0"/>
              <a:t>6/6/2011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2898-1708-4A3C-843E-9AC03080B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332C-4C1C-4EC3-A5C8-D8C02B10E66F}" type="datetimeFigureOut">
              <a:rPr lang="en-US" smtClean="0"/>
              <a:t>6/6/2011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2898-1708-4A3C-843E-9AC03080B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332C-4C1C-4EC3-A5C8-D8C02B10E66F}" type="datetimeFigureOut">
              <a:rPr lang="en-US" smtClean="0"/>
              <a:t>6/6/2011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2898-1708-4A3C-843E-9AC03080BDA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332C-4C1C-4EC3-A5C8-D8C02B10E66F}" type="datetimeFigureOut">
              <a:rPr lang="en-US" smtClean="0"/>
              <a:t>6/6/2011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2898-1708-4A3C-843E-9AC03080BDA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9CA332C-4C1C-4EC3-A5C8-D8C02B10E66F}" type="datetimeFigureOut">
              <a:rPr lang="en-US" smtClean="0"/>
              <a:t>6/6/2011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B9A2898-1708-4A3C-843E-9AC03080BDA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88475"/>
            <a:ext cx="7772400" cy="1780108"/>
          </a:xfrm>
        </p:spPr>
        <p:txBody>
          <a:bodyPr/>
          <a:lstStyle/>
          <a:p>
            <a:r>
              <a:rPr lang="en-US" dirty="0" err="1" smtClean="0"/>
              <a:t>LogiSketch</a:t>
            </a:r>
            <a:r>
              <a:rPr lang="en-US" dirty="0" smtClean="0"/>
              <a:t> User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514600"/>
            <a:ext cx="3363686" cy="1473200"/>
          </a:xfrm>
        </p:spPr>
        <p:txBody>
          <a:bodyPr/>
          <a:lstStyle/>
          <a:p>
            <a:r>
              <a:rPr lang="en-US" dirty="0" err="1" smtClean="0"/>
              <a:t>Alexa</a:t>
            </a:r>
            <a:r>
              <a:rPr lang="en-US" dirty="0" smtClean="0"/>
              <a:t> </a:t>
            </a:r>
            <a:r>
              <a:rPr lang="en-US" dirty="0" err="1" smtClean="0"/>
              <a:t>Keizur</a:t>
            </a:r>
            <a:r>
              <a:rPr lang="en-US" dirty="0" smtClean="0"/>
              <a:t>, </a:t>
            </a:r>
            <a:r>
              <a:rPr lang="en-US" dirty="0" err="1" smtClean="0"/>
              <a:t>Kiley</a:t>
            </a:r>
            <a:r>
              <a:rPr lang="en-US" dirty="0" smtClean="0"/>
              <a:t> </a:t>
            </a:r>
            <a:r>
              <a:rPr lang="en-US" dirty="0" err="1" smtClean="0"/>
              <a:t>Sobel</a:t>
            </a:r>
            <a:r>
              <a:rPr lang="en-US" dirty="0" smtClean="0"/>
              <a:t>, Andy Kearney, Fiona Foo</a:t>
            </a:r>
            <a:endParaRPr lang="en-US" dirty="0"/>
          </a:p>
        </p:txBody>
      </p:sp>
      <p:pic>
        <p:nvPicPr>
          <p:cNvPr id="4" name="Picture 4" descr="LogiSketchSplashScree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86000"/>
            <a:ext cx="3606800" cy="432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377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Draw, recognize, and simulate logic circuits</a:t>
            </a:r>
          </a:p>
          <a:p>
            <a:r>
              <a:rPr lang="en-US" dirty="0" smtClean="0"/>
              <a:t>Pen-based system</a:t>
            </a:r>
          </a:p>
          <a:p>
            <a:r>
              <a:rPr lang="en-US" dirty="0" smtClean="0"/>
              <a:t>Fun to use</a:t>
            </a:r>
          </a:p>
          <a:p>
            <a:endParaRPr lang="en-US" dirty="0"/>
          </a:p>
        </p:txBody>
      </p:sp>
      <p:pic>
        <p:nvPicPr>
          <p:cNvPr id="6" name="Picture 6" descr="\\Charlie\HMCDFS\HMC_2011\kchan\Desktop\logisketch images\LogiSketchCircuit 3 simulated.PN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0" y="2286000"/>
            <a:ext cx="3822700" cy="319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ontent Placeholder 7" descr="LogiSketch smaller Ico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6388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495800"/>
            <a:ext cx="1881187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429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Unclear recognition feedback mechanisms</a:t>
            </a:r>
          </a:p>
          <a:p>
            <a:r>
              <a:rPr lang="en-US" dirty="0" smtClean="0"/>
              <a:t>Some recognition errors without indication</a:t>
            </a:r>
          </a:p>
          <a:p>
            <a:r>
              <a:rPr lang="en-US" dirty="0" smtClean="0"/>
              <a:t>System learnability</a:t>
            </a:r>
          </a:p>
          <a:p>
            <a:r>
              <a:rPr lang="en-US" dirty="0" smtClean="0"/>
              <a:t>Impact of incorrect recognition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Issues</a:t>
            </a:r>
            <a:endParaRPr lang="en-US" dirty="0"/>
          </a:p>
        </p:txBody>
      </p:sp>
      <p:pic>
        <p:nvPicPr>
          <p:cNvPr id="4" name="Content Placeholder 7" descr="LogiSketch smaller 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6388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57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more (clearer) recognition feedback mechanisms</a:t>
            </a:r>
          </a:p>
          <a:p>
            <a:r>
              <a:rPr lang="en-US" dirty="0" smtClean="0"/>
              <a:t>Better help system </a:t>
            </a:r>
          </a:p>
          <a:p>
            <a:r>
              <a:rPr lang="en-US" dirty="0" smtClean="0"/>
              <a:t>Error correction mechanisms</a:t>
            </a:r>
          </a:p>
          <a:p>
            <a:r>
              <a:rPr lang="en-US" dirty="0" smtClean="0"/>
              <a:t>Improve general </a:t>
            </a:r>
            <a:r>
              <a:rPr lang="en-US" dirty="0"/>
              <a:t>u</a:t>
            </a:r>
            <a:r>
              <a:rPr lang="en-US" dirty="0" smtClean="0"/>
              <a:t>sability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</a:t>
            </a:r>
            <a:endParaRPr lang="en-US" dirty="0"/>
          </a:p>
        </p:txBody>
      </p:sp>
      <p:pic>
        <p:nvPicPr>
          <p:cNvPr id="4" name="Content Placeholder 7" descr="LogiSketch smaller 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6388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55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users and recognizers adapt to each other?</a:t>
            </a:r>
          </a:p>
          <a:p>
            <a:r>
              <a:rPr lang="en-US" dirty="0" smtClean="0"/>
              <a:t>What feedback mechanisms can help users change their drawing style?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Study</a:t>
            </a:r>
            <a:endParaRPr lang="en-US" dirty="0"/>
          </a:p>
        </p:txBody>
      </p:sp>
      <p:pic>
        <p:nvPicPr>
          <p:cNvPr id="4" name="Content Placeholder 7" descr="LogiSketch smaller 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6388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10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7" descr="LogiSketch smaller Ic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6388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04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185</TotalTime>
  <Words>270</Words>
  <Application>Microsoft Office PowerPoint</Application>
  <PresentationFormat>On-screen Show (4:3)</PresentationFormat>
  <Paragraphs>39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Waveform</vt:lpstr>
      <vt:lpstr>LogiSketch User Interface</vt:lpstr>
      <vt:lpstr>Overview</vt:lpstr>
      <vt:lpstr>Major Issues</vt:lpstr>
      <vt:lpstr>New Features</vt:lpstr>
      <vt:lpstr>User Study</vt:lpstr>
      <vt:lpstr>Questions?</vt:lpstr>
    </vt:vector>
  </TitlesOfParts>
  <Company>Harvey Mudd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Research</dc:creator>
  <cp:lastModifiedBy>Research</cp:lastModifiedBy>
  <cp:revision>9</cp:revision>
  <dcterms:created xsi:type="dcterms:W3CDTF">2011-06-02T21:47:43Z</dcterms:created>
  <dcterms:modified xsi:type="dcterms:W3CDTF">2011-06-06T18:53:50Z</dcterms:modified>
</cp:coreProperties>
</file>