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3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917A-C135-4E5B-AD72-70153C55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D30CB-3BC0-4F82-B946-1403D601B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9EF4-2D2B-4A4B-BDB9-BE019E1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E678-F918-4805-BF29-A97D4932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E2B5-EF49-4DCD-A722-0A0D89F3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8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A34-4355-467A-8CEC-19008F02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937D-5919-45D6-B9F7-740228B9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8BED6-4A7E-42D7-9947-DA88A93B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9B39-AF71-41B5-B1DF-E9B8089C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D86C-4B68-458F-8D3C-E3566824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4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5EE3F-FA6B-4FDF-A748-9571AF18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4A204-BDD8-440A-BB8C-BF4C9FCD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5AB6-0EFA-4460-8789-E8B7F6B8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9C7D-9719-45B1-BACE-EE2B236E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5D11-30D5-4027-B8FB-51A9DB65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DD0C-A281-43FD-ABEC-CB8CBB74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2B0A-A7BB-4D10-BDFE-936BD1A1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F5ED-81CB-4316-AAEA-32866E77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4C08-B1A4-4806-B4A2-6C3D58C7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5EDF-02CE-437D-A656-DD22A8C9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7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3763-616A-418E-B3E7-A544069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0CF5-E18D-4B84-B97D-6C286D2E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AC5B-CAE9-4CCD-9C63-8F23B1F8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D92D8-7322-4763-BEAB-496A9C75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7F10-E097-4482-B7AA-F7493FFC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4F25-6F43-4DD4-A8DA-94487B81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F795-EBA2-44C8-BE60-2520635A0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8D2BB-88A3-42B8-87BA-4D6531EA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F155-31F3-43F1-8117-9BFDA4E1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C196-82A8-415C-95F6-81960A52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DEBC5-493C-4898-9D9B-44329452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802B-DC06-4AE7-A159-CD47FE31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0567-0EE2-41AC-B303-CC7563F9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DE3F-55F1-419E-8B37-DD6286A3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CF285-B7C0-48C2-ABE9-24B43AB35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C57B9-2404-4E0B-9177-F27340DA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57A76-A227-4CC7-B1A0-1919B1D8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1B037-67BD-4295-B69F-C80734D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EFDCB-81CC-48CC-BD0C-7F9E4F32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A71A-23B8-4214-B8B5-4EB6E26A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F8657-7E17-4B47-9321-C6729365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4CB15-12B0-4205-B018-1C4DF388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0142B-55DF-4296-83CF-C4D19395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3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F401-BB41-4A03-907E-8AA6578F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D5044-6FB2-4339-AEEB-91E03B10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E6AF-6C5E-4A0E-9F15-42C3935A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E215-F15A-4965-AC46-723C075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BE6A-DDF7-4FE9-9958-007B707D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D52B-AEF0-426F-8920-1A63F77E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09D84-012A-4C20-8E49-87CB82CD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9063-E3B8-47E2-B2AD-E20A2608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404B-0E76-45FA-958C-671EEA51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0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0CC7-9A0B-4F6C-986E-7EF9E20B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0A862-49F7-4AED-BDFF-0A3AC661D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53D3C-5A83-48C8-A0A7-A31BBF95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51CE-6405-4306-83DC-3AC4498D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08F7-8E7D-4829-8DEC-A8067351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C15E-AF15-48C8-BD6D-67FDAA2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E3478-220F-41E5-9FBA-97B05390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4D5F-9D8D-4C08-A9C5-A31561E0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6AE2-CA33-463A-96FE-3FFDB3577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8CF0-F3B2-44D1-9CB2-15C13690F1F6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E96D-475C-4FC4-86BC-018E16DD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B820-E6FE-4A3D-90B3-4370DBEDE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B1EE-7C81-47B5-820D-A013FAD70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2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4DD0576-04A7-4649-90EC-2E159AC83F01}"/>
              </a:ext>
            </a:extLst>
          </p:cNvPr>
          <p:cNvGrpSpPr/>
          <p:nvPr/>
        </p:nvGrpSpPr>
        <p:grpSpPr>
          <a:xfrm>
            <a:off x="2386588" y="2124095"/>
            <a:ext cx="7418824" cy="4328309"/>
            <a:chOff x="2386588" y="1645126"/>
            <a:chExt cx="7418824" cy="4328309"/>
          </a:xfrm>
        </p:grpSpPr>
        <p:grpSp>
          <p:nvGrpSpPr>
            <p:cNvPr id="6" name="Группа 138">
              <a:extLst>
                <a:ext uri="{FF2B5EF4-FFF2-40B4-BE49-F238E27FC236}">
                  <a16:creationId xmlns:a16="http://schemas.microsoft.com/office/drawing/2014/main" id="{ABB16B14-0226-4E40-9A37-A8B6175A952A}"/>
                </a:ext>
              </a:extLst>
            </p:cNvPr>
            <p:cNvGrpSpPr/>
            <p:nvPr/>
          </p:nvGrpSpPr>
          <p:grpSpPr>
            <a:xfrm>
              <a:off x="4237228" y="2003567"/>
              <a:ext cx="4549191" cy="3969868"/>
              <a:chOff x="15564770" y="18326052"/>
              <a:chExt cx="5497512" cy="4797424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Freeform 78">
                <a:extLst>
                  <a:ext uri="{FF2B5EF4-FFF2-40B4-BE49-F238E27FC236}">
                    <a16:creationId xmlns:a16="http://schemas.microsoft.com/office/drawing/2014/main" id="{7BA63245-A95B-4A4A-AFF6-571A8F4D8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0295" y="20323126"/>
                <a:ext cx="171450" cy="165100"/>
              </a:xfrm>
              <a:custGeom>
                <a:avLst/>
                <a:gdLst>
                  <a:gd name="T0" fmla="*/ 82 w 108"/>
                  <a:gd name="T1" fmla="*/ 66 h 104"/>
                  <a:gd name="T2" fmla="*/ 88 w 108"/>
                  <a:gd name="T3" fmla="*/ 104 h 104"/>
                  <a:gd name="T4" fmla="*/ 54 w 108"/>
                  <a:gd name="T5" fmla="*/ 86 h 104"/>
                  <a:gd name="T6" fmla="*/ 20 w 108"/>
                  <a:gd name="T7" fmla="*/ 104 h 104"/>
                  <a:gd name="T8" fmla="*/ 28 w 108"/>
                  <a:gd name="T9" fmla="*/ 66 h 104"/>
                  <a:gd name="T10" fmla="*/ 0 w 108"/>
                  <a:gd name="T11" fmla="*/ 40 h 104"/>
                  <a:gd name="T12" fmla="*/ 38 w 108"/>
                  <a:gd name="T13" fmla="*/ 34 h 104"/>
                  <a:gd name="T14" fmla="*/ 54 w 108"/>
                  <a:gd name="T15" fmla="*/ 0 h 104"/>
                  <a:gd name="T16" fmla="*/ 72 w 108"/>
                  <a:gd name="T17" fmla="*/ 34 h 104"/>
                  <a:gd name="T18" fmla="*/ 108 w 108"/>
                  <a:gd name="T19" fmla="*/ 40 h 104"/>
                  <a:gd name="T20" fmla="*/ 82 w 108"/>
                  <a:gd name="T21" fmla="*/ 6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104">
                    <a:moveTo>
                      <a:pt x="82" y="66"/>
                    </a:moveTo>
                    <a:lnTo>
                      <a:pt x="88" y="104"/>
                    </a:lnTo>
                    <a:lnTo>
                      <a:pt x="54" y="86"/>
                    </a:lnTo>
                    <a:lnTo>
                      <a:pt x="20" y="104"/>
                    </a:lnTo>
                    <a:lnTo>
                      <a:pt x="28" y="66"/>
                    </a:lnTo>
                    <a:lnTo>
                      <a:pt x="0" y="40"/>
                    </a:lnTo>
                    <a:lnTo>
                      <a:pt x="38" y="34"/>
                    </a:lnTo>
                    <a:lnTo>
                      <a:pt x="54" y="0"/>
                    </a:lnTo>
                    <a:lnTo>
                      <a:pt x="72" y="34"/>
                    </a:lnTo>
                    <a:lnTo>
                      <a:pt x="108" y="40"/>
                    </a:lnTo>
                    <a:lnTo>
                      <a:pt x="82" y="6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Freeform 79">
                <a:extLst>
                  <a:ext uri="{FF2B5EF4-FFF2-40B4-BE49-F238E27FC236}">
                    <a16:creationId xmlns:a16="http://schemas.microsoft.com/office/drawing/2014/main" id="{15BA3903-109F-432F-852A-296451546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4246" y="20507277"/>
                <a:ext cx="117475" cy="92075"/>
              </a:xfrm>
              <a:custGeom>
                <a:avLst/>
                <a:gdLst>
                  <a:gd name="T0" fmla="*/ 7 w 37"/>
                  <a:gd name="T1" fmla="*/ 29 h 29"/>
                  <a:gd name="T2" fmla="*/ 0 w 37"/>
                  <a:gd name="T3" fmla="*/ 0 h 29"/>
                  <a:gd name="T4" fmla="*/ 7 w 37"/>
                  <a:gd name="T5" fmla="*/ 0 h 29"/>
                  <a:gd name="T6" fmla="*/ 9 w 37"/>
                  <a:gd name="T7" fmla="*/ 12 h 29"/>
                  <a:gd name="T8" fmla="*/ 11 w 37"/>
                  <a:gd name="T9" fmla="*/ 22 h 29"/>
                  <a:gd name="T10" fmla="*/ 11 w 37"/>
                  <a:gd name="T11" fmla="*/ 22 h 29"/>
                  <a:gd name="T12" fmla="*/ 13 w 37"/>
                  <a:gd name="T13" fmla="*/ 12 h 29"/>
                  <a:gd name="T14" fmla="*/ 15 w 37"/>
                  <a:gd name="T15" fmla="*/ 0 h 29"/>
                  <a:gd name="T16" fmla="*/ 22 w 37"/>
                  <a:gd name="T17" fmla="*/ 0 h 29"/>
                  <a:gd name="T18" fmla="*/ 24 w 37"/>
                  <a:gd name="T19" fmla="*/ 13 h 29"/>
                  <a:gd name="T20" fmla="*/ 26 w 37"/>
                  <a:gd name="T21" fmla="*/ 22 h 29"/>
                  <a:gd name="T22" fmla="*/ 26 w 37"/>
                  <a:gd name="T23" fmla="*/ 22 h 29"/>
                  <a:gd name="T24" fmla="*/ 28 w 37"/>
                  <a:gd name="T25" fmla="*/ 12 h 29"/>
                  <a:gd name="T26" fmla="*/ 30 w 37"/>
                  <a:gd name="T27" fmla="*/ 0 h 29"/>
                  <a:gd name="T28" fmla="*/ 37 w 37"/>
                  <a:gd name="T29" fmla="*/ 0 h 29"/>
                  <a:gd name="T30" fmla="*/ 29 w 37"/>
                  <a:gd name="T31" fmla="*/ 29 h 29"/>
                  <a:gd name="T32" fmla="*/ 22 w 37"/>
                  <a:gd name="T33" fmla="*/ 29 h 29"/>
                  <a:gd name="T34" fmla="*/ 20 w 37"/>
                  <a:gd name="T35" fmla="*/ 17 h 29"/>
                  <a:gd name="T36" fmla="*/ 18 w 37"/>
                  <a:gd name="T37" fmla="*/ 8 h 29"/>
                  <a:gd name="T38" fmla="*/ 18 w 37"/>
                  <a:gd name="T39" fmla="*/ 8 h 29"/>
                  <a:gd name="T40" fmla="*/ 17 w 37"/>
                  <a:gd name="T41" fmla="*/ 17 h 29"/>
                  <a:gd name="T42" fmla="*/ 14 w 37"/>
                  <a:gd name="T43" fmla="*/ 29 h 29"/>
                  <a:gd name="T44" fmla="*/ 7 w 37"/>
                  <a:gd name="T4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" h="29">
                    <a:moveTo>
                      <a:pt x="7" y="2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6"/>
                      <a:pt x="10" y="19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19"/>
                      <a:pt x="12" y="16"/>
                      <a:pt x="13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6"/>
                      <a:pt x="25" y="19"/>
                      <a:pt x="26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19"/>
                      <a:pt x="27" y="16"/>
                      <a:pt x="28" y="1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4"/>
                      <a:pt x="19" y="11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1"/>
                      <a:pt x="17" y="14"/>
                      <a:pt x="17" y="17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Freeform 80">
                <a:extLst>
                  <a:ext uri="{FF2B5EF4-FFF2-40B4-BE49-F238E27FC236}">
                    <a16:creationId xmlns:a16="http://schemas.microsoft.com/office/drawing/2014/main" id="{9602C03E-1028-4A72-B1EB-38D3A9975B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01721" y="20532676"/>
                <a:ext cx="60325" cy="69850"/>
              </a:xfrm>
              <a:custGeom>
                <a:avLst/>
                <a:gdLst>
                  <a:gd name="T0" fmla="*/ 13 w 19"/>
                  <a:gd name="T1" fmla="*/ 21 h 22"/>
                  <a:gd name="T2" fmla="*/ 12 w 19"/>
                  <a:gd name="T3" fmla="*/ 19 h 22"/>
                  <a:gd name="T4" fmla="*/ 12 w 19"/>
                  <a:gd name="T5" fmla="*/ 19 h 22"/>
                  <a:gd name="T6" fmla="*/ 6 w 19"/>
                  <a:gd name="T7" fmla="*/ 22 h 22"/>
                  <a:gd name="T8" fmla="*/ 0 w 19"/>
                  <a:gd name="T9" fmla="*/ 15 h 22"/>
                  <a:gd name="T10" fmla="*/ 12 w 19"/>
                  <a:gd name="T11" fmla="*/ 7 h 22"/>
                  <a:gd name="T12" fmla="*/ 12 w 19"/>
                  <a:gd name="T13" fmla="*/ 7 h 22"/>
                  <a:gd name="T14" fmla="*/ 8 w 19"/>
                  <a:gd name="T15" fmla="*/ 4 h 22"/>
                  <a:gd name="T16" fmla="*/ 2 w 19"/>
                  <a:gd name="T17" fmla="*/ 6 h 22"/>
                  <a:gd name="T18" fmla="*/ 1 w 19"/>
                  <a:gd name="T19" fmla="*/ 2 h 22"/>
                  <a:gd name="T20" fmla="*/ 9 w 19"/>
                  <a:gd name="T21" fmla="*/ 0 h 22"/>
                  <a:gd name="T22" fmla="*/ 18 w 19"/>
                  <a:gd name="T23" fmla="*/ 9 h 22"/>
                  <a:gd name="T24" fmla="*/ 18 w 19"/>
                  <a:gd name="T25" fmla="*/ 16 h 22"/>
                  <a:gd name="T26" fmla="*/ 19 w 19"/>
                  <a:gd name="T27" fmla="*/ 21 h 22"/>
                  <a:gd name="T28" fmla="*/ 13 w 19"/>
                  <a:gd name="T29" fmla="*/ 21 h 22"/>
                  <a:gd name="T30" fmla="*/ 12 w 19"/>
                  <a:gd name="T31" fmla="*/ 11 h 22"/>
                  <a:gd name="T32" fmla="*/ 6 w 19"/>
                  <a:gd name="T33" fmla="*/ 15 h 22"/>
                  <a:gd name="T34" fmla="*/ 9 w 19"/>
                  <a:gd name="T35" fmla="*/ 17 h 22"/>
                  <a:gd name="T36" fmla="*/ 12 w 19"/>
                  <a:gd name="T37" fmla="*/ 15 h 22"/>
                  <a:gd name="T38" fmla="*/ 12 w 19"/>
                  <a:gd name="T39" fmla="*/ 14 h 22"/>
                  <a:gd name="T40" fmla="*/ 12 w 19"/>
                  <a:gd name="T4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2">
                    <a:moveTo>
                      <a:pt x="13" y="21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21"/>
                      <a:pt x="9" y="22"/>
                      <a:pt x="6" y="22"/>
                    </a:cubicBezTo>
                    <a:cubicBezTo>
                      <a:pt x="2" y="22"/>
                      <a:pt x="0" y="19"/>
                      <a:pt x="0" y="15"/>
                    </a:cubicBezTo>
                    <a:cubicBezTo>
                      <a:pt x="0" y="10"/>
                      <a:pt x="5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1" y="4"/>
                      <a:pt x="8" y="4"/>
                    </a:cubicBezTo>
                    <a:cubicBezTo>
                      <a:pt x="6" y="4"/>
                      <a:pt x="4" y="5"/>
                      <a:pt x="2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5" y="0"/>
                      <a:pt x="9" y="0"/>
                    </a:cubicBezTo>
                    <a:cubicBezTo>
                      <a:pt x="16" y="0"/>
                      <a:pt x="18" y="4"/>
                      <a:pt x="18" y="9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8"/>
                      <a:pt x="18" y="20"/>
                      <a:pt x="19" y="21"/>
                    </a:cubicBezTo>
                    <a:lnTo>
                      <a:pt x="13" y="21"/>
                    </a:lnTo>
                    <a:close/>
                    <a:moveTo>
                      <a:pt x="12" y="11"/>
                    </a:moveTo>
                    <a:cubicBezTo>
                      <a:pt x="9" y="11"/>
                      <a:pt x="6" y="12"/>
                      <a:pt x="6" y="15"/>
                    </a:cubicBezTo>
                    <a:cubicBezTo>
                      <a:pt x="6" y="16"/>
                      <a:pt x="7" y="17"/>
                      <a:pt x="9" y="17"/>
                    </a:cubicBezTo>
                    <a:cubicBezTo>
                      <a:pt x="10" y="17"/>
                      <a:pt x="12" y="16"/>
                      <a:pt x="12" y="15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Freeform 81">
                <a:extLst>
                  <a:ext uri="{FF2B5EF4-FFF2-40B4-BE49-F238E27FC236}">
                    <a16:creationId xmlns:a16="http://schemas.microsoft.com/office/drawing/2014/main" id="{55886319-735B-4A69-8FF1-BE7F61B59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4746" y="20532677"/>
                <a:ext cx="41275" cy="66675"/>
              </a:xfrm>
              <a:custGeom>
                <a:avLst/>
                <a:gdLst>
                  <a:gd name="T0" fmla="*/ 1 w 13"/>
                  <a:gd name="T1" fmla="*/ 7 h 21"/>
                  <a:gd name="T2" fmla="*/ 0 w 13"/>
                  <a:gd name="T3" fmla="*/ 0 h 21"/>
                  <a:gd name="T4" fmla="*/ 6 w 13"/>
                  <a:gd name="T5" fmla="*/ 0 h 21"/>
                  <a:gd name="T6" fmla="*/ 6 w 13"/>
                  <a:gd name="T7" fmla="*/ 4 h 21"/>
                  <a:gd name="T8" fmla="*/ 6 w 13"/>
                  <a:gd name="T9" fmla="*/ 4 h 21"/>
                  <a:gd name="T10" fmla="*/ 12 w 13"/>
                  <a:gd name="T11" fmla="*/ 0 h 21"/>
                  <a:gd name="T12" fmla="*/ 13 w 13"/>
                  <a:gd name="T13" fmla="*/ 0 h 21"/>
                  <a:gd name="T14" fmla="*/ 13 w 13"/>
                  <a:gd name="T15" fmla="*/ 6 h 21"/>
                  <a:gd name="T16" fmla="*/ 12 w 13"/>
                  <a:gd name="T17" fmla="*/ 6 h 21"/>
                  <a:gd name="T18" fmla="*/ 7 w 13"/>
                  <a:gd name="T19" fmla="*/ 9 h 21"/>
                  <a:gd name="T20" fmla="*/ 7 w 13"/>
                  <a:gd name="T21" fmla="*/ 11 h 21"/>
                  <a:gd name="T22" fmla="*/ 7 w 13"/>
                  <a:gd name="T23" fmla="*/ 21 h 21"/>
                  <a:gd name="T24" fmla="*/ 1 w 13"/>
                  <a:gd name="T25" fmla="*/ 21 h 21"/>
                  <a:gd name="T26" fmla="*/ 1 w 13"/>
                  <a:gd name="T27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21">
                    <a:moveTo>
                      <a:pt x="1" y="7"/>
                    </a:moveTo>
                    <a:cubicBezTo>
                      <a:pt x="1" y="4"/>
                      <a:pt x="0" y="2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1"/>
                      <a:pt x="10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9" y="6"/>
                      <a:pt x="8" y="7"/>
                      <a:pt x="7" y="9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" y="21"/>
                      <a:pt x="1" y="21"/>
                      <a:pt x="1" y="21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Freeform 82">
                <a:extLst>
                  <a:ext uri="{FF2B5EF4-FFF2-40B4-BE49-F238E27FC236}">
                    <a16:creationId xmlns:a16="http://schemas.microsoft.com/office/drawing/2014/main" id="{79908097-24BD-47E5-9E5E-43ACC26A8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5545" y="20532676"/>
                <a:ext cx="47625" cy="69850"/>
              </a:xfrm>
              <a:custGeom>
                <a:avLst/>
                <a:gdLst>
                  <a:gd name="T0" fmla="*/ 1 w 15"/>
                  <a:gd name="T1" fmla="*/ 16 h 22"/>
                  <a:gd name="T2" fmla="*/ 6 w 15"/>
                  <a:gd name="T3" fmla="*/ 17 h 22"/>
                  <a:gd name="T4" fmla="*/ 9 w 15"/>
                  <a:gd name="T5" fmla="*/ 15 h 22"/>
                  <a:gd name="T6" fmla="*/ 6 w 15"/>
                  <a:gd name="T7" fmla="*/ 13 h 22"/>
                  <a:gd name="T8" fmla="*/ 0 w 15"/>
                  <a:gd name="T9" fmla="*/ 7 h 22"/>
                  <a:gd name="T10" fmla="*/ 9 w 15"/>
                  <a:gd name="T11" fmla="*/ 0 h 22"/>
                  <a:gd name="T12" fmla="*/ 14 w 15"/>
                  <a:gd name="T13" fmla="*/ 1 h 22"/>
                  <a:gd name="T14" fmla="*/ 13 w 15"/>
                  <a:gd name="T15" fmla="*/ 6 h 22"/>
                  <a:gd name="T16" fmla="*/ 9 w 15"/>
                  <a:gd name="T17" fmla="*/ 4 h 22"/>
                  <a:gd name="T18" fmla="*/ 6 w 15"/>
                  <a:gd name="T19" fmla="*/ 6 h 22"/>
                  <a:gd name="T20" fmla="*/ 10 w 15"/>
                  <a:gd name="T21" fmla="*/ 8 h 22"/>
                  <a:gd name="T22" fmla="*/ 15 w 15"/>
                  <a:gd name="T23" fmla="*/ 15 h 22"/>
                  <a:gd name="T24" fmla="*/ 6 w 15"/>
                  <a:gd name="T25" fmla="*/ 22 h 22"/>
                  <a:gd name="T26" fmla="*/ 0 w 15"/>
                  <a:gd name="T27" fmla="*/ 20 h 22"/>
                  <a:gd name="T28" fmla="*/ 1 w 15"/>
                  <a:gd name="T29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2">
                    <a:moveTo>
                      <a:pt x="1" y="16"/>
                    </a:moveTo>
                    <a:cubicBezTo>
                      <a:pt x="2" y="16"/>
                      <a:pt x="4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4"/>
                      <a:pt x="6" y="13"/>
                    </a:cubicBezTo>
                    <a:cubicBezTo>
                      <a:pt x="2" y="12"/>
                      <a:pt x="0" y="9"/>
                      <a:pt x="0" y="7"/>
                    </a:cubicBezTo>
                    <a:cubicBezTo>
                      <a:pt x="0" y="3"/>
                      <a:pt x="3" y="0"/>
                      <a:pt x="9" y="0"/>
                    </a:cubicBezTo>
                    <a:cubicBezTo>
                      <a:pt x="11" y="0"/>
                      <a:pt x="13" y="0"/>
                      <a:pt x="14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7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10" y="8"/>
                    </a:cubicBezTo>
                    <a:cubicBezTo>
                      <a:pt x="14" y="10"/>
                      <a:pt x="15" y="12"/>
                      <a:pt x="15" y="15"/>
                    </a:cubicBezTo>
                    <a:cubicBezTo>
                      <a:pt x="15" y="19"/>
                      <a:pt x="12" y="22"/>
                      <a:pt x="6" y="22"/>
                    </a:cubicBezTo>
                    <a:cubicBezTo>
                      <a:pt x="4" y="22"/>
                      <a:pt x="1" y="21"/>
                      <a:pt x="0" y="20"/>
                    </a:cubicBezTo>
                    <a:lnTo>
                      <a:pt x="1" y="1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Freeform 83">
                <a:extLst>
                  <a:ext uri="{FF2B5EF4-FFF2-40B4-BE49-F238E27FC236}">
                    <a16:creationId xmlns:a16="http://schemas.microsoft.com/office/drawing/2014/main" id="{1868A4F1-F61C-4EF5-9380-4B7825F54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82696" y="20532676"/>
                <a:ext cx="60325" cy="69850"/>
              </a:xfrm>
              <a:custGeom>
                <a:avLst/>
                <a:gdLst>
                  <a:gd name="T0" fmla="*/ 13 w 19"/>
                  <a:gd name="T1" fmla="*/ 21 h 22"/>
                  <a:gd name="T2" fmla="*/ 13 w 19"/>
                  <a:gd name="T3" fmla="*/ 19 h 22"/>
                  <a:gd name="T4" fmla="*/ 13 w 19"/>
                  <a:gd name="T5" fmla="*/ 19 h 22"/>
                  <a:gd name="T6" fmla="*/ 7 w 19"/>
                  <a:gd name="T7" fmla="*/ 22 h 22"/>
                  <a:gd name="T8" fmla="*/ 0 w 19"/>
                  <a:gd name="T9" fmla="*/ 15 h 22"/>
                  <a:gd name="T10" fmla="*/ 12 w 19"/>
                  <a:gd name="T11" fmla="*/ 7 h 22"/>
                  <a:gd name="T12" fmla="*/ 12 w 19"/>
                  <a:gd name="T13" fmla="*/ 7 h 22"/>
                  <a:gd name="T14" fmla="*/ 8 w 19"/>
                  <a:gd name="T15" fmla="*/ 4 h 22"/>
                  <a:gd name="T16" fmla="*/ 3 w 19"/>
                  <a:gd name="T17" fmla="*/ 6 h 22"/>
                  <a:gd name="T18" fmla="*/ 1 w 19"/>
                  <a:gd name="T19" fmla="*/ 2 h 22"/>
                  <a:gd name="T20" fmla="*/ 10 w 19"/>
                  <a:gd name="T21" fmla="*/ 0 h 22"/>
                  <a:gd name="T22" fmla="*/ 19 w 19"/>
                  <a:gd name="T23" fmla="*/ 9 h 22"/>
                  <a:gd name="T24" fmla="*/ 19 w 19"/>
                  <a:gd name="T25" fmla="*/ 16 h 22"/>
                  <a:gd name="T26" fmla="*/ 19 w 19"/>
                  <a:gd name="T27" fmla="*/ 21 h 22"/>
                  <a:gd name="T28" fmla="*/ 13 w 19"/>
                  <a:gd name="T29" fmla="*/ 21 h 22"/>
                  <a:gd name="T30" fmla="*/ 12 w 19"/>
                  <a:gd name="T31" fmla="*/ 11 h 22"/>
                  <a:gd name="T32" fmla="*/ 6 w 19"/>
                  <a:gd name="T33" fmla="*/ 15 h 22"/>
                  <a:gd name="T34" fmla="*/ 9 w 19"/>
                  <a:gd name="T35" fmla="*/ 17 h 22"/>
                  <a:gd name="T36" fmla="*/ 12 w 19"/>
                  <a:gd name="T37" fmla="*/ 15 h 22"/>
                  <a:gd name="T38" fmla="*/ 12 w 19"/>
                  <a:gd name="T39" fmla="*/ 14 h 22"/>
                  <a:gd name="T40" fmla="*/ 12 w 19"/>
                  <a:gd name="T4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2">
                    <a:moveTo>
                      <a:pt x="13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1" y="21"/>
                      <a:pt x="9" y="22"/>
                      <a:pt x="7" y="22"/>
                    </a:cubicBezTo>
                    <a:cubicBezTo>
                      <a:pt x="2" y="22"/>
                      <a:pt x="0" y="19"/>
                      <a:pt x="0" y="15"/>
                    </a:cubicBezTo>
                    <a:cubicBezTo>
                      <a:pt x="0" y="10"/>
                      <a:pt x="5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4"/>
                      <a:pt x="8" y="4"/>
                    </a:cubicBezTo>
                    <a:cubicBezTo>
                      <a:pt x="6" y="4"/>
                      <a:pt x="4" y="5"/>
                      <a:pt x="3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7" y="0"/>
                      <a:pt x="19" y="4"/>
                      <a:pt x="19" y="9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8"/>
                      <a:pt x="19" y="20"/>
                      <a:pt x="19" y="21"/>
                    </a:cubicBezTo>
                    <a:lnTo>
                      <a:pt x="13" y="21"/>
                    </a:lnTo>
                    <a:close/>
                    <a:moveTo>
                      <a:pt x="12" y="11"/>
                    </a:moveTo>
                    <a:cubicBezTo>
                      <a:pt x="9" y="11"/>
                      <a:pt x="6" y="12"/>
                      <a:pt x="6" y="15"/>
                    </a:cubicBezTo>
                    <a:cubicBezTo>
                      <a:pt x="6" y="16"/>
                      <a:pt x="7" y="17"/>
                      <a:pt x="9" y="17"/>
                    </a:cubicBezTo>
                    <a:cubicBezTo>
                      <a:pt x="11" y="17"/>
                      <a:pt x="12" y="16"/>
                      <a:pt x="12" y="15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Freeform 84">
                <a:extLst>
                  <a:ext uri="{FF2B5EF4-FFF2-40B4-BE49-F238E27FC236}">
                    <a16:creationId xmlns:a16="http://schemas.microsoft.com/office/drawing/2014/main" id="{D2B68B3F-E3D7-4DFE-8E23-58B289D7B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9370" y="20532677"/>
                <a:ext cx="103188" cy="66675"/>
              </a:xfrm>
              <a:custGeom>
                <a:avLst/>
                <a:gdLst>
                  <a:gd name="T0" fmla="*/ 7 w 32"/>
                  <a:gd name="T1" fmla="*/ 0 h 21"/>
                  <a:gd name="T2" fmla="*/ 9 w 32"/>
                  <a:gd name="T3" fmla="*/ 9 h 21"/>
                  <a:gd name="T4" fmla="*/ 10 w 32"/>
                  <a:gd name="T5" fmla="*/ 16 h 21"/>
                  <a:gd name="T6" fmla="*/ 10 w 32"/>
                  <a:gd name="T7" fmla="*/ 16 h 21"/>
                  <a:gd name="T8" fmla="*/ 11 w 32"/>
                  <a:gd name="T9" fmla="*/ 9 h 21"/>
                  <a:gd name="T10" fmla="*/ 14 w 32"/>
                  <a:gd name="T11" fmla="*/ 0 h 21"/>
                  <a:gd name="T12" fmla="*/ 19 w 32"/>
                  <a:gd name="T13" fmla="*/ 0 h 21"/>
                  <a:gd name="T14" fmla="*/ 21 w 32"/>
                  <a:gd name="T15" fmla="*/ 9 h 21"/>
                  <a:gd name="T16" fmla="*/ 22 w 32"/>
                  <a:gd name="T17" fmla="*/ 16 h 21"/>
                  <a:gd name="T18" fmla="*/ 22 w 32"/>
                  <a:gd name="T19" fmla="*/ 16 h 21"/>
                  <a:gd name="T20" fmla="*/ 24 w 32"/>
                  <a:gd name="T21" fmla="*/ 9 h 21"/>
                  <a:gd name="T22" fmla="*/ 25 w 32"/>
                  <a:gd name="T23" fmla="*/ 0 h 21"/>
                  <a:gd name="T24" fmla="*/ 32 w 32"/>
                  <a:gd name="T25" fmla="*/ 0 h 21"/>
                  <a:gd name="T26" fmla="*/ 25 w 32"/>
                  <a:gd name="T27" fmla="*/ 21 h 21"/>
                  <a:gd name="T28" fmla="*/ 19 w 32"/>
                  <a:gd name="T29" fmla="*/ 21 h 21"/>
                  <a:gd name="T30" fmla="*/ 17 w 32"/>
                  <a:gd name="T31" fmla="*/ 14 h 21"/>
                  <a:gd name="T32" fmla="*/ 16 w 32"/>
                  <a:gd name="T33" fmla="*/ 7 h 21"/>
                  <a:gd name="T34" fmla="*/ 16 w 32"/>
                  <a:gd name="T35" fmla="*/ 7 h 21"/>
                  <a:gd name="T36" fmla="*/ 14 w 32"/>
                  <a:gd name="T37" fmla="*/ 14 h 21"/>
                  <a:gd name="T38" fmla="*/ 12 w 32"/>
                  <a:gd name="T39" fmla="*/ 21 h 21"/>
                  <a:gd name="T40" fmla="*/ 6 w 32"/>
                  <a:gd name="T41" fmla="*/ 21 h 21"/>
                  <a:gd name="T42" fmla="*/ 0 w 32"/>
                  <a:gd name="T43" fmla="*/ 0 h 21"/>
                  <a:gd name="T44" fmla="*/ 7 w 32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21">
                    <a:moveTo>
                      <a:pt x="7" y="0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9" y="11"/>
                      <a:pt x="9" y="13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3"/>
                      <a:pt x="11" y="11"/>
                      <a:pt x="11" y="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11"/>
                      <a:pt x="22" y="13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3"/>
                      <a:pt x="23" y="11"/>
                      <a:pt x="24" y="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6" y="10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10"/>
                      <a:pt x="15" y="12"/>
                      <a:pt x="14" y="1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Freeform 622">
                <a:extLst>
                  <a:ext uri="{FF2B5EF4-FFF2-40B4-BE49-F238E27FC236}">
                    <a16:creationId xmlns:a16="http://schemas.microsoft.com/office/drawing/2014/main" id="{5A92FF60-8A4B-4D57-8312-197C7DE83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5620" y="21043851"/>
                <a:ext cx="1546225" cy="1422400"/>
              </a:xfrm>
              <a:custGeom>
                <a:avLst/>
                <a:gdLst>
                  <a:gd name="T0" fmla="*/ 476 w 487"/>
                  <a:gd name="T1" fmla="*/ 143 h 448"/>
                  <a:gd name="T2" fmla="*/ 466 w 487"/>
                  <a:gd name="T3" fmla="*/ 175 h 448"/>
                  <a:gd name="T4" fmla="*/ 466 w 487"/>
                  <a:gd name="T5" fmla="*/ 199 h 448"/>
                  <a:gd name="T6" fmla="*/ 441 w 487"/>
                  <a:gd name="T7" fmla="*/ 214 h 448"/>
                  <a:gd name="T8" fmla="*/ 434 w 487"/>
                  <a:gd name="T9" fmla="*/ 250 h 448"/>
                  <a:gd name="T10" fmla="*/ 427 w 487"/>
                  <a:gd name="T11" fmla="*/ 279 h 448"/>
                  <a:gd name="T12" fmla="*/ 397 w 487"/>
                  <a:gd name="T13" fmla="*/ 321 h 448"/>
                  <a:gd name="T14" fmla="*/ 374 w 487"/>
                  <a:gd name="T15" fmla="*/ 330 h 448"/>
                  <a:gd name="T16" fmla="*/ 354 w 487"/>
                  <a:gd name="T17" fmla="*/ 355 h 448"/>
                  <a:gd name="T18" fmla="*/ 362 w 487"/>
                  <a:gd name="T19" fmla="*/ 380 h 448"/>
                  <a:gd name="T20" fmla="*/ 371 w 487"/>
                  <a:gd name="T21" fmla="*/ 385 h 448"/>
                  <a:gd name="T22" fmla="*/ 387 w 487"/>
                  <a:gd name="T23" fmla="*/ 412 h 448"/>
                  <a:gd name="T24" fmla="*/ 371 w 487"/>
                  <a:gd name="T25" fmla="*/ 417 h 448"/>
                  <a:gd name="T26" fmla="*/ 345 w 487"/>
                  <a:gd name="T27" fmla="*/ 424 h 448"/>
                  <a:gd name="T28" fmla="*/ 323 w 487"/>
                  <a:gd name="T29" fmla="*/ 448 h 448"/>
                  <a:gd name="T30" fmla="*/ 283 w 487"/>
                  <a:gd name="T31" fmla="*/ 394 h 448"/>
                  <a:gd name="T32" fmla="*/ 252 w 487"/>
                  <a:gd name="T33" fmla="*/ 381 h 448"/>
                  <a:gd name="T34" fmla="*/ 250 w 487"/>
                  <a:gd name="T35" fmla="*/ 354 h 448"/>
                  <a:gd name="T36" fmla="*/ 276 w 487"/>
                  <a:gd name="T37" fmla="*/ 325 h 448"/>
                  <a:gd name="T38" fmla="*/ 242 w 487"/>
                  <a:gd name="T39" fmla="*/ 301 h 448"/>
                  <a:gd name="T40" fmla="*/ 230 w 487"/>
                  <a:gd name="T41" fmla="*/ 305 h 448"/>
                  <a:gd name="T42" fmla="*/ 212 w 487"/>
                  <a:gd name="T43" fmla="*/ 314 h 448"/>
                  <a:gd name="T44" fmla="*/ 201 w 487"/>
                  <a:gd name="T45" fmla="*/ 311 h 448"/>
                  <a:gd name="T46" fmla="*/ 179 w 487"/>
                  <a:gd name="T47" fmla="*/ 303 h 448"/>
                  <a:gd name="T48" fmla="*/ 165 w 487"/>
                  <a:gd name="T49" fmla="*/ 280 h 448"/>
                  <a:gd name="T50" fmla="*/ 135 w 487"/>
                  <a:gd name="T51" fmla="*/ 278 h 448"/>
                  <a:gd name="T52" fmla="*/ 93 w 487"/>
                  <a:gd name="T53" fmla="*/ 279 h 448"/>
                  <a:gd name="T54" fmla="*/ 89 w 487"/>
                  <a:gd name="T55" fmla="*/ 257 h 448"/>
                  <a:gd name="T56" fmla="*/ 75 w 487"/>
                  <a:gd name="T57" fmla="*/ 244 h 448"/>
                  <a:gd name="T58" fmla="*/ 75 w 487"/>
                  <a:gd name="T59" fmla="*/ 229 h 448"/>
                  <a:gd name="T60" fmla="*/ 64 w 487"/>
                  <a:gd name="T61" fmla="*/ 222 h 448"/>
                  <a:gd name="T62" fmla="*/ 56 w 487"/>
                  <a:gd name="T63" fmla="*/ 222 h 448"/>
                  <a:gd name="T64" fmla="*/ 31 w 487"/>
                  <a:gd name="T65" fmla="*/ 219 h 448"/>
                  <a:gd name="T66" fmla="*/ 26 w 487"/>
                  <a:gd name="T67" fmla="*/ 248 h 448"/>
                  <a:gd name="T68" fmla="*/ 6 w 487"/>
                  <a:gd name="T69" fmla="*/ 257 h 448"/>
                  <a:gd name="T70" fmla="*/ 11 w 487"/>
                  <a:gd name="T71" fmla="*/ 232 h 448"/>
                  <a:gd name="T72" fmla="*/ 17 w 487"/>
                  <a:gd name="T73" fmla="*/ 202 h 448"/>
                  <a:gd name="T74" fmla="*/ 23 w 487"/>
                  <a:gd name="T75" fmla="*/ 170 h 448"/>
                  <a:gd name="T76" fmla="*/ 20 w 487"/>
                  <a:gd name="T77" fmla="*/ 136 h 448"/>
                  <a:gd name="T78" fmla="*/ 37 w 487"/>
                  <a:gd name="T79" fmla="*/ 117 h 448"/>
                  <a:gd name="T80" fmla="*/ 82 w 487"/>
                  <a:gd name="T81" fmla="*/ 107 h 448"/>
                  <a:gd name="T82" fmla="*/ 113 w 487"/>
                  <a:gd name="T83" fmla="*/ 90 h 448"/>
                  <a:gd name="T84" fmla="*/ 143 w 487"/>
                  <a:gd name="T85" fmla="*/ 63 h 448"/>
                  <a:gd name="T86" fmla="*/ 171 w 487"/>
                  <a:gd name="T87" fmla="*/ 7 h 448"/>
                  <a:gd name="T88" fmla="*/ 230 w 487"/>
                  <a:gd name="T89" fmla="*/ 31 h 448"/>
                  <a:gd name="T90" fmla="*/ 267 w 487"/>
                  <a:gd name="T91" fmla="*/ 0 h 448"/>
                  <a:gd name="T92" fmla="*/ 312 w 487"/>
                  <a:gd name="T93" fmla="*/ 37 h 448"/>
                  <a:gd name="T94" fmla="*/ 361 w 487"/>
                  <a:gd name="T95" fmla="*/ 52 h 448"/>
                  <a:gd name="T96" fmla="*/ 388 w 487"/>
                  <a:gd name="T97" fmla="*/ 29 h 448"/>
                  <a:gd name="T98" fmla="*/ 450 w 487"/>
                  <a:gd name="T99" fmla="*/ 53 h 448"/>
                  <a:gd name="T100" fmla="*/ 473 w 487"/>
                  <a:gd name="T101" fmla="*/ 92 h 448"/>
                  <a:gd name="T102" fmla="*/ 472 w 487"/>
                  <a:gd name="T103" fmla="*/ 129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7" h="448">
                    <a:moveTo>
                      <a:pt x="487" y="144"/>
                    </a:moveTo>
                    <a:cubicBezTo>
                      <a:pt x="482" y="148"/>
                      <a:pt x="482" y="148"/>
                      <a:pt x="482" y="148"/>
                    </a:cubicBezTo>
                    <a:cubicBezTo>
                      <a:pt x="476" y="143"/>
                      <a:pt x="476" y="143"/>
                      <a:pt x="476" y="143"/>
                    </a:cubicBezTo>
                    <a:cubicBezTo>
                      <a:pt x="476" y="143"/>
                      <a:pt x="467" y="148"/>
                      <a:pt x="466" y="151"/>
                    </a:cubicBezTo>
                    <a:cubicBezTo>
                      <a:pt x="465" y="153"/>
                      <a:pt x="466" y="155"/>
                      <a:pt x="469" y="157"/>
                    </a:cubicBezTo>
                    <a:cubicBezTo>
                      <a:pt x="471" y="158"/>
                      <a:pt x="468" y="172"/>
                      <a:pt x="466" y="175"/>
                    </a:cubicBezTo>
                    <a:cubicBezTo>
                      <a:pt x="464" y="178"/>
                      <a:pt x="471" y="180"/>
                      <a:pt x="474" y="182"/>
                    </a:cubicBezTo>
                    <a:cubicBezTo>
                      <a:pt x="477" y="184"/>
                      <a:pt x="470" y="189"/>
                      <a:pt x="467" y="191"/>
                    </a:cubicBezTo>
                    <a:cubicBezTo>
                      <a:pt x="464" y="193"/>
                      <a:pt x="466" y="196"/>
                      <a:pt x="466" y="199"/>
                    </a:cubicBezTo>
                    <a:cubicBezTo>
                      <a:pt x="466" y="202"/>
                      <a:pt x="464" y="201"/>
                      <a:pt x="463" y="203"/>
                    </a:cubicBezTo>
                    <a:cubicBezTo>
                      <a:pt x="462" y="206"/>
                      <a:pt x="458" y="202"/>
                      <a:pt x="456" y="201"/>
                    </a:cubicBezTo>
                    <a:cubicBezTo>
                      <a:pt x="455" y="200"/>
                      <a:pt x="444" y="211"/>
                      <a:pt x="441" y="214"/>
                    </a:cubicBezTo>
                    <a:cubicBezTo>
                      <a:pt x="438" y="217"/>
                      <a:pt x="441" y="230"/>
                      <a:pt x="441" y="234"/>
                    </a:cubicBezTo>
                    <a:cubicBezTo>
                      <a:pt x="442" y="237"/>
                      <a:pt x="436" y="238"/>
                      <a:pt x="433" y="239"/>
                    </a:cubicBezTo>
                    <a:cubicBezTo>
                      <a:pt x="430" y="240"/>
                      <a:pt x="433" y="246"/>
                      <a:pt x="434" y="250"/>
                    </a:cubicBezTo>
                    <a:cubicBezTo>
                      <a:pt x="436" y="253"/>
                      <a:pt x="431" y="253"/>
                      <a:pt x="428" y="255"/>
                    </a:cubicBezTo>
                    <a:cubicBezTo>
                      <a:pt x="425" y="258"/>
                      <a:pt x="425" y="266"/>
                      <a:pt x="424" y="269"/>
                    </a:cubicBezTo>
                    <a:cubicBezTo>
                      <a:pt x="423" y="272"/>
                      <a:pt x="425" y="276"/>
                      <a:pt x="427" y="279"/>
                    </a:cubicBezTo>
                    <a:cubicBezTo>
                      <a:pt x="429" y="282"/>
                      <a:pt x="428" y="291"/>
                      <a:pt x="427" y="296"/>
                    </a:cubicBezTo>
                    <a:cubicBezTo>
                      <a:pt x="426" y="301"/>
                      <a:pt x="409" y="301"/>
                      <a:pt x="409" y="301"/>
                    </a:cubicBezTo>
                    <a:cubicBezTo>
                      <a:pt x="397" y="321"/>
                      <a:pt x="397" y="321"/>
                      <a:pt x="397" y="321"/>
                    </a:cubicBezTo>
                    <a:cubicBezTo>
                      <a:pt x="400" y="333"/>
                      <a:pt x="400" y="333"/>
                      <a:pt x="400" y="333"/>
                    </a:cubicBezTo>
                    <a:cubicBezTo>
                      <a:pt x="400" y="333"/>
                      <a:pt x="396" y="335"/>
                      <a:pt x="389" y="336"/>
                    </a:cubicBezTo>
                    <a:cubicBezTo>
                      <a:pt x="382" y="337"/>
                      <a:pt x="374" y="330"/>
                      <a:pt x="374" y="330"/>
                    </a:cubicBezTo>
                    <a:cubicBezTo>
                      <a:pt x="366" y="333"/>
                      <a:pt x="366" y="333"/>
                      <a:pt x="366" y="333"/>
                    </a:cubicBezTo>
                    <a:cubicBezTo>
                      <a:pt x="359" y="357"/>
                      <a:pt x="359" y="357"/>
                      <a:pt x="359" y="357"/>
                    </a:cubicBezTo>
                    <a:cubicBezTo>
                      <a:pt x="354" y="355"/>
                      <a:pt x="354" y="355"/>
                      <a:pt x="354" y="355"/>
                    </a:cubicBezTo>
                    <a:cubicBezTo>
                      <a:pt x="352" y="363"/>
                      <a:pt x="352" y="363"/>
                      <a:pt x="352" y="363"/>
                    </a:cubicBezTo>
                    <a:cubicBezTo>
                      <a:pt x="362" y="371"/>
                      <a:pt x="362" y="371"/>
                      <a:pt x="362" y="371"/>
                    </a:cubicBezTo>
                    <a:cubicBezTo>
                      <a:pt x="362" y="380"/>
                      <a:pt x="362" y="380"/>
                      <a:pt x="362" y="380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7" y="388"/>
                      <a:pt x="367" y="388"/>
                      <a:pt x="367" y="388"/>
                    </a:cubicBezTo>
                    <a:cubicBezTo>
                      <a:pt x="371" y="385"/>
                      <a:pt x="371" y="385"/>
                      <a:pt x="371" y="385"/>
                    </a:cubicBezTo>
                    <a:cubicBezTo>
                      <a:pt x="381" y="396"/>
                      <a:pt x="381" y="396"/>
                      <a:pt x="381" y="396"/>
                    </a:cubicBezTo>
                    <a:cubicBezTo>
                      <a:pt x="377" y="404"/>
                      <a:pt x="377" y="404"/>
                      <a:pt x="377" y="404"/>
                    </a:cubicBezTo>
                    <a:cubicBezTo>
                      <a:pt x="387" y="412"/>
                      <a:pt x="387" y="412"/>
                      <a:pt x="387" y="412"/>
                    </a:cubicBezTo>
                    <a:cubicBezTo>
                      <a:pt x="381" y="417"/>
                      <a:pt x="381" y="417"/>
                      <a:pt x="381" y="417"/>
                    </a:cubicBezTo>
                    <a:cubicBezTo>
                      <a:pt x="373" y="409"/>
                      <a:pt x="373" y="409"/>
                      <a:pt x="373" y="409"/>
                    </a:cubicBezTo>
                    <a:cubicBezTo>
                      <a:pt x="371" y="417"/>
                      <a:pt x="371" y="417"/>
                      <a:pt x="371" y="417"/>
                    </a:cubicBezTo>
                    <a:cubicBezTo>
                      <a:pt x="365" y="413"/>
                      <a:pt x="365" y="413"/>
                      <a:pt x="365" y="413"/>
                    </a:cubicBezTo>
                    <a:cubicBezTo>
                      <a:pt x="357" y="422"/>
                      <a:pt x="357" y="422"/>
                      <a:pt x="357" y="422"/>
                    </a:cubicBezTo>
                    <a:cubicBezTo>
                      <a:pt x="345" y="424"/>
                      <a:pt x="345" y="424"/>
                      <a:pt x="345" y="424"/>
                    </a:cubicBezTo>
                    <a:cubicBezTo>
                      <a:pt x="343" y="435"/>
                      <a:pt x="343" y="435"/>
                      <a:pt x="343" y="435"/>
                    </a:cubicBezTo>
                    <a:cubicBezTo>
                      <a:pt x="332" y="448"/>
                      <a:pt x="332" y="448"/>
                      <a:pt x="332" y="448"/>
                    </a:cubicBezTo>
                    <a:cubicBezTo>
                      <a:pt x="323" y="448"/>
                      <a:pt x="323" y="448"/>
                      <a:pt x="323" y="448"/>
                    </a:cubicBezTo>
                    <a:cubicBezTo>
                      <a:pt x="299" y="434"/>
                      <a:pt x="299" y="434"/>
                      <a:pt x="299" y="434"/>
                    </a:cubicBezTo>
                    <a:cubicBezTo>
                      <a:pt x="296" y="416"/>
                      <a:pt x="296" y="416"/>
                      <a:pt x="296" y="416"/>
                    </a:cubicBezTo>
                    <a:cubicBezTo>
                      <a:pt x="283" y="394"/>
                      <a:pt x="283" y="394"/>
                      <a:pt x="283" y="394"/>
                    </a:cubicBezTo>
                    <a:cubicBezTo>
                      <a:pt x="271" y="395"/>
                      <a:pt x="271" y="395"/>
                      <a:pt x="271" y="395"/>
                    </a:cubicBezTo>
                    <a:cubicBezTo>
                      <a:pt x="271" y="395"/>
                      <a:pt x="263" y="379"/>
                      <a:pt x="263" y="379"/>
                    </a:cubicBezTo>
                    <a:cubicBezTo>
                      <a:pt x="263" y="379"/>
                      <a:pt x="252" y="381"/>
                      <a:pt x="252" y="381"/>
                    </a:cubicBezTo>
                    <a:cubicBezTo>
                      <a:pt x="242" y="365"/>
                      <a:pt x="242" y="365"/>
                      <a:pt x="242" y="365"/>
                    </a:cubicBezTo>
                    <a:cubicBezTo>
                      <a:pt x="242" y="355"/>
                      <a:pt x="242" y="355"/>
                      <a:pt x="242" y="355"/>
                    </a:cubicBezTo>
                    <a:cubicBezTo>
                      <a:pt x="250" y="354"/>
                      <a:pt x="250" y="354"/>
                      <a:pt x="250" y="354"/>
                    </a:cubicBezTo>
                    <a:cubicBezTo>
                      <a:pt x="268" y="340"/>
                      <a:pt x="268" y="340"/>
                      <a:pt x="268" y="340"/>
                    </a:cubicBezTo>
                    <a:cubicBezTo>
                      <a:pt x="266" y="325"/>
                      <a:pt x="266" y="325"/>
                      <a:pt x="266" y="325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276" y="317"/>
                      <a:pt x="276" y="317"/>
                      <a:pt x="276" y="317"/>
                    </a:cubicBezTo>
                    <a:cubicBezTo>
                      <a:pt x="258" y="302"/>
                      <a:pt x="258" y="302"/>
                      <a:pt x="258" y="302"/>
                    </a:cubicBezTo>
                    <a:cubicBezTo>
                      <a:pt x="242" y="301"/>
                      <a:pt x="242" y="301"/>
                      <a:pt x="242" y="301"/>
                    </a:cubicBezTo>
                    <a:cubicBezTo>
                      <a:pt x="239" y="309"/>
                      <a:pt x="239" y="309"/>
                      <a:pt x="239" y="309"/>
                    </a:cubicBezTo>
                    <a:cubicBezTo>
                      <a:pt x="231" y="312"/>
                      <a:pt x="231" y="312"/>
                      <a:pt x="231" y="312"/>
                    </a:cubicBezTo>
                    <a:cubicBezTo>
                      <a:pt x="230" y="305"/>
                      <a:pt x="230" y="305"/>
                      <a:pt x="230" y="305"/>
                    </a:cubicBezTo>
                    <a:cubicBezTo>
                      <a:pt x="217" y="303"/>
                      <a:pt x="217" y="303"/>
                      <a:pt x="217" y="303"/>
                    </a:cubicBezTo>
                    <a:cubicBezTo>
                      <a:pt x="211" y="307"/>
                      <a:pt x="211" y="307"/>
                      <a:pt x="211" y="307"/>
                    </a:cubicBezTo>
                    <a:cubicBezTo>
                      <a:pt x="212" y="314"/>
                      <a:pt x="212" y="314"/>
                      <a:pt x="212" y="314"/>
                    </a:cubicBezTo>
                    <a:cubicBezTo>
                      <a:pt x="203" y="320"/>
                      <a:pt x="203" y="320"/>
                      <a:pt x="203" y="320"/>
                    </a:cubicBezTo>
                    <a:cubicBezTo>
                      <a:pt x="198" y="314"/>
                      <a:pt x="198" y="314"/>
                      <a:pt x="198" y="314"/>
                    </a:cubicBezTo>
                    <a:cubicBezTo>
                      <a:pt x="201" y="311"/>
                      <a:pt x="201" y="311"/>
                      <a:pt x="201" y="311"/>
                    </a:cubicBezTo>
                    <a:cubicBezTo>
                      <a:pt x="195" y="295"/>
                      <a:pt x="195" y="295"/>
                      <a:pt x="195" y="295"/>
                    </a:cubicBezTo>
                    <a:cubicBezTo>
                      <a:pt x="187" y="295"/>
                      <a:pt x="187" y="295"/>
                      <a:pt x="187" y="295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3" y="300"/>
                      <a:pt x="173" y="300"/>
                      <a:pt x="173" y="300"/>
                    </a:cubicBezTo>
                    <a:cubicBezTo>
                      <a:pt x="175" y="292"/>
                      <a:pt x="175" y="292"/>
                      <a:pt x="175" y="292"/>
                    </a:cubicBezTo>
                    <a:cubicBezTo>
                      <a:pt x="165" y="280"/>
                      <a:pt x="165" y="280"/>
                      <a:pt x="165" y="280"/>
                    </a:cubicBezTo>
                    <a:cubicBezTo>
                      <a:pt x="158" y="286"/>
                      <a:pt x="158" y="286"/>
                      <a:pt x="158" y="286"/>
                    </a:cubicBezTo>
                    <a:cubicBezTo>
                      <a:pt x="140" y="286"/>
                      <a:pt x="140" y="286"/>
                      <a:pt x="140" y="286"/>
                    </a:cubicBezTo>
                    <a:cubicBezTo>
                      <a:pt x="135" y="278"/>
                      <a:pt x="135" y="278"/>
                      <a:pt x="135" y="278"/>
                    </a:cubicBezTo>
                    <a:cubicBezTo>
                      <a:pt x="113" y="277"/>
                      <a:pt x="113" y="277"/>
                      <a:pt x="113" y="277"/>
                    </a:cubicBezTo>
                    <a:cubicBezTo>
                      <a:pt x="103" y="270"/>
                      <a:pt x="103" y="270"/>
                      <a:pt x="103" y="270"/>
                    </a:cubicBezTo>
                    <a:cubicBezTo>
                      <a:pt x="93" y="279"/>
                      <a:pt x="93" y="279"/>
                      <a:pt x="93" y="279"/>
                    </a:cubicBezTo>
                    <a:cubicBezTo>
                      <a:pt x="88" y="274"/>
                      <a:pt x="88" y="274"/>
                      <a:pt x="88" y="274"/>
                    </a:cubicBezTo>
                    <a:cubicBezTo>
                      <a:pt x="93" y="264"/>
                      <a:pt x="93" y="264"/>
                      <a:pt x="93" y="264"/>
                    </a:cubicBezTo>
                    <a:cubicBezTo>
                      <a:pt x="89" y="257"/>
                      <a:pt x="89" y="257"/>
                      <a:pt x="89" y="257"/>
                    </a:cubicBezTo>
                    <a:cubicBezTo>
                      <a:pt x="84" y="258"/>
                      <a:pt x="84" y="258"/>
                      <a:pt x="84" y="258"/>
                    </a:cubicBezTo>
                    <a:cubicBezTo>
                      <a:pt x="82" y="255"/>
                      <a:pt x="80" y="253"/>
                      <a:pt x="79" y="250"/>
                    </a:cubicBezTo>
                    <a:cubicBezTo>
                      <a:pt x="78" y="248"/>
                      <a:pt x="76" y="247"/>
                      <a:pt x="75" y="244"/>
                    </a:cubicBezTo>
                    <a:cubicBezTo>
                      <a:pt x="75" y="243"/>
                      <a:pt x="75" y="240"/>
                      <a:pt x="75" y="239"/>
                    </a:cubicBezTo>
                    <a:cubicBezTo>
                      <a:pt x="75" y="237"/>
                      <a:pt x="76" y="236"/>
                      <a:pt x="77" y="234"/>
                    </a:cubicBezTo>
                    <a:cubicBezTo>
                      <a:pt x="77" y="232"/>
                      <a:pt x="76" y="231"/>
                      <a:pt x="75" y="229"/>
                    </a:cubicBezTo>
                    <a:cubicBezTo>
                      <a:pt x="74" y="228"/>
                      <a:pt x="74" y="228"/>
                      <a:pt x="73" y="227"/>
                    </a:cubicBezTo>
                    <a:cubicBezTo>
                      <a:pt x="72" y="226"/>
                      <a:pt x="71" y="225"/>
                      <a:pt x="70" y="224"/>
                    </a:cubicBezTo>
                    <a:cubicBezTo>
                      <a:pt x="68" y="223"/>
                      <a:pt x="66" y="222"/>
                      <a:pt x="64" y="222"/>
                    </a:cubicBezTo>
                    <a:cubicBezTo>
                      <a:pt x="63" y="222"/>
                      <a:pt x="62" y="222"/>
                      <a:pt x="61" y="223"/>
                    </a:cubicBezTo>
                    <a:cubicBezTo>
                      <a:pt x="61" y="224"/>
                      <a:pt x="60" y="224"/>
                      <a:pt x="59" y="224"/>
                    </a:cubicBezTo>
                    <a:cubicBezTo>
                      <a:pt x="58" y="224"/>
                      <a:pt x="57" y="223"/>
                      <a:pt x="56" y="222"/>
                    </a:cubicBezTo>
                    <a:cubicBezTo>
                      <a:pt x="55" y="221"/>
                      <a:pt x="55" y="220"/>
                      <a:pt x="54" y="220"/>
                    </a:cubicBezTo>
                    <a:cubicBezTo>
                      <a:pt x="52" y="218"/>
                      <a:pt x="50" y="221"/>
                      <a:pt x="49" y="223"/>
                    </a:cubicBezTo>
                    <a:cubicBezTo>
                      <a:pt x="44" y="219"/>
                      <a:pt x="37" y="213"/>
                      <a:pt x="31" y="219"/>
                    </a:cubicBezTo>
                    <a:cubicBezTo>
                      <a:pt x="25" y="224"/>
                      <a:pt x="33" y="229"/>
                      <a:pt x="33" y="235"/>
                    </a:cubicBezTo>
                    <a:cubicBezTo>
                      <a:pt x="33" y="237"/>
                      <a:pt x="31" y="239"/>
                      <a:pt x="29" y="241"/>
                    </a:cubicBezTo>
                    <a:cubicBezTo>
                      <a:pt x="26" y="243"/>
                      <a:pt x="26" y="245"/>
                      <a:pt x="26" y="248"/>
                    </a:cubicBezTo>
                    <a:cubicBezTo>
                      <a:pt x="26" y="251"/>
                      <a:pt x="27" y="255"/>
                      <a:pt x="25" y="258"/>
                    </a:cubicBezTo>
                    <a:cubicBezTo>
                      <a:pt x="23" y="261"/>
                      <a:pt x="19" y="260"/>
                      <a:pt x="16" y="259"/>
                    </a:cubicBezTo>
                    <a:cubicBezTo>
                      <a:pt x="13" y="258"/>
                      <a:pt x="9" y="257"/>
                      <a:pt x="6" y="257"/>
                    </a:cubicBezTo>
                    <a:cubicBezTo>
                      <a:pt x="4" y="257"/>
                      <a:pt x="1" y="258"/>
                      <a:pt x="1" y="255"/>
                    </a:cubicBezTo>
                    <a:cubicBezTo>
                      <a:pt x="0" y="252"/>
                      <a:pt x="3" y="247"/>
                      <a:pt x="5" y="244"/>
                    </a:cubicBezTo>
                    <a:cubicBezTo>
                      <a:pt x="7" y="240"/>
                      <a:pt x="9" y="236"/>
                      <a:pt x="11" y="232"/>
                    </a:cubicBezTo>
                    <a:cubicBezTo>
                      <a:pt x="13" y="229"/>
                      <a:pt x="14" y="226"/>
                      <a:pt x="14" y="222"/>
                    </a:cubicBezTo>
                    <a:cubicBezTo>
                      <a:pt x="15" y="219"/>
                      <a:pt x="14" y="216"/>
                      <a:pt x="14" y="212"/>
                    </a:cubicBezTo>
                    <a:cubicBezTo>
                      <a:pt x="14" y="209"/>
                      <a:pt x="15" y="205"/>
                      <a:pt x="17" y="202"/>
                    </a:cubicBezTo>
                    <a:cubicBezTo>
                      <a:pt x="18" y="199"/>
                      <a:pt x="20" y="196"/>
                      <a:pt x="21" y="192"/>
                    </a:cubicBezTo>
                    <a:cubicBezTo>
                      <a:pt x="22" y="188"/>
                      <a:pt x="21" y="185"/>
                      <a:pt x="21" y="182"/>
                    </a:cubicBezTo>
                    <a:cubicBezTo>
                      <a:pt x="21" y="178"/>
                      <a:pt x="22" y="174"/>
                      <a:pt x="23" y="170"/>
                    </a:cubicBezTo>
                    <a:cubicBezTo>
                      <a:pt x="25" y="166"/>
                      <a:pt x="27" y="162"/>
                      <a:pt x="28" y="158"/>
                    </a:cubicBezTo>
                    <a:cubicBezTo>
                      <a:pt x="28" y="154"/>
                      <a:pt x="28" y="150"/>
                      <a:pt x="26" y="147"/>
                    </a:cubicBezTo>
                    <a:cubicBezTo>
                      <a:pt x="25" y="143"/>
                      <a:pt x="22" y="140"/>
                      <a:pt x="20" y="136"/>
                    </a:cubicBezTo>
                    <a:cubicBezTo>
                      <a:pt x="18" y="132"/>
                      <a:pt x="15" y="129"/>
                      <a:pt x="12" y="125"/>
                    </a:cubicBezTo>
                    <a:cubicBezTo>
                      <a:pt x="11" y="124"/>
                      <a:pt x="11" y="123"/>
                      <a:pt x="10" y="122"/>
                    </a:cubicBezTo>
                    <a:cubicBezTo>
                      <a:pt x="37" y="117"/>
                      <a:pt x="37" y="117"/>
                      <a:pt x="37" y="117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82"/>
                      <a:pt x="84" y="82"/>
                      <a:pt x="84" y="82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1" y="74"/>
                      <a:pt x="121" y="74"/>
                      <a:pt x="121" y="74"/>
                    </a:cubicBezTo>
                    <a:cubicBezTo>
                      <a:pt x="143" y="63"/>
                      <a:pt x="143" y="63"/>
                      <a:pt x="143" y="63"/>
                    </a:cubicBezTo>
                    <a:cubicBezTo>
                      <a:pt x="151" y="28"/>
                      <a:pt x="151" y="28"/>
                      <a:pt x="151" y="28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201" y="15"/>
                      <a:pt x="201" y="15"/>
                      <a:pt x="201" y="15"/>
                    </a:cubicBezTo>
                    <a:cubicBezTo>
                      <a:pt x="201" y="15"/>
                      <a:pt x="215" y="32"/>
                      <a:pt x="217" y="36"/>
                    </a:cubicBezTo>
                    <a:cubicBezTo>
                      <a:pt x="220" y="40"/>
                      <a:pt x="230" y="31"/>
                      <a:pt x="230" y="31"/>
                    </a:cubicBezTo>
                    <a:cubicBezTo>
                      <a:pt x="243" y="6"/>
                      <a:pt x="243" y="6"/>
                      <a:pt x="243" y="6"/>
                    </a:cubicBezTo>
                    <a:cubicBezTo>
                      <a:pt x="243" y="5"/>
                      <a:pt x="243" y="5"/>
                      <a:pt x="243" y="5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89" y="11"/>
                      <a:pt x="289" y="11"/>
                      <a:pt x="289" y="11"/>
                    </a:cubicBezTo>
                    <a:cubicBezTo>
                      <a:pt x="293" y="32"/>
                      <a:pt x="293" y="32"/>
                      <a:pt x="293" y="32"/>
                    </a:cubicBezTo>
                    <a:cubicBezTo>
                      <a:pt x="312" y="37"/>
                      <a:pt x="312" y="37"/>
                      <a:pt x="312" y="37"/>
                    </a:cubicBezTo>
                    <a:cubicBezTo>
                      <a:pt x="331" y="57"/>
                      <a:pt x="331" y="57"/>
                      <a:pt x="331" y="57"/>
                    </a:cubicBezTo>
                    <a:cubicBezTo>
                      <a:pt x="343" y="50"/>
                      <a:pt x="343" y="50"/>
                      <a:pt x="343" y="50"/>
                    </a:cubicBezTo>
                    <a:cubicBezTo>
                      <a:pt x="361" y="52"/>
                      <a:pt x="361" y="52"/>
                      <a:pt x="361" y="52"/>
                    </a:cubicBezTo>
                    <a:cubicBezTo>
                      <a:pt x="372" y="43"/>
                      <a:pt x="372" y="43"/>
                      <a:pt x="372" y="43"/>
                    </a:cubicBezTo>
                    <a:cubicBezTo>
                      <a:pt x="384" y="44"/>
                      <a:pt x="384" y="44"/>
                      <a:pt x="384" y="44"/>
                    </a:cubicBezTo>
                    <a:cubicBezTo>
                      <a:pt x="388" y="29"/>
                      <a:pt x="388" y="29"/>
                      <a:pt x="388" y="29"/>
                    </a:cubicBezTo>
                    <a:cubicBezTo>
                      <a:pt x="402" y="20"/>
                      <a:pt x="402" y="20"/>
                      <a:pt x="402" y="20"/>
                    </a:cubicBezTo>
                    <a:cubicBezTo>
                      <a:pt x="447" y="32"/>
                      <a:pt x="447" y="32"/>
                      <a:pt x="447" y="32"/>
                    </a:cubicBezTo>
                    <a:cubicBezTo>
                      <a:pt x="450" y="53"/>
                      <a:pt x="450" y="53"/>
                      <a:pt x="450" y="53"/>
                    </a:cubicBezTo>
                    <a:cubicBezTo>
                      <a:pt x="435" y="63"/>
                      <a:pt x="435" y="63"/>
                      <a:pt x="435" y="63"/>
                    </a:cubicBezTo>
                    <a:cubicBezTo>
                      <a:pt x="449" y="89"/>
                      <a:pt x="449" y="89"/>
                      <a:pt x="449" y="89"/>
                    </a:cubicBezTo>
                    <a:cubicBezTo>
                      <a:pt x="473" y="92"/>
                      <a:pt x="473" y="92"/>
                      <a:pt x="473" y="92"/>
                    </a:cubicBezTo>
                    <a:cubicBezTo>
                      <a:pt x="478" y="112"/>
                      <a:pt x="478" y="112"/>
                      <a:pt x="478" y="112"/>
                    </a:cubicBezTo>
                    <a:cubicBezTo>
                      <a:pt x="477" y="121"/>
                      <a:pt x="477" y="121"/>
                      <a:pt x="477" y="121"/>
                    </a:cubicBezTo>
                    <a:cubicBezTo>
                      <a:pt x="472" y="129"/>
                      <a:pt x="472" y="129"/>
                      <a:pt x="472" y="129"/>
                    </a:cubicBezTo>
                    <a:cubicBezTo>
                      <a:pt x="479" y="134"/>
                      <a:pt x="479" y="134"/>
                      <a:pt x="479" y="134"/>
                    </a:cubicBezTo>
                    <a:lnTo>
                      <a:pt x="487" y="14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Freeform 623">
                <a:extLst>
                  <a:ext uri="{FF2B5EF4-FFF2-40B4-BE49-F238E27FC236}">
                    <a16:creationId xmlns:a16="http://schemas.microsoft.com/office/drawing/2014/main" id="{DA1B3693-EF0E-4DEB-BF20-86F5DDE77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8845" y="19421426"/>
                <a:ext cx="1816100" cy="2146300"/>
              </a:xfrm>
              <a:custGeom>
                <a:avLst/>
                <a:gdLst>
                  <a:gd name="T0" fmla="*/ 520 w 572"/>
                  <a:gd name="T1" fmla="*/ 415 h 676"/>
                  <a:gd name="T2" fmla="*/ 517 w 572"/>
                  <a:gd name="T3" fmla="*/ 472 h 676"/>
                  <a:gd name="T4" fmla="*/ 513 w 572"/>
                  <a:gd name="T5" fmla="*/ 470 h 676"/>
                  <a:gd name="T6" fmla="*/ 512 w 572"/>
                  <a:gd name="T7" fmla="*/ 463 h 676"/>
                  <a:gd name="T8" fmla="*/ 510 w 572"/>
                  <a:gd name="T9" fmla="*/ 455 h 676"/>
                  <a:gd name="T10" fmla="*/ 503 w 572"/>
                  <a:gd name="T11" fmla="*/ 462 h 676"/>
                  <a:gd name="T12" fmla="*/ 502 w 572"/>
                  <a:gd name="T13" fmla="*/ 472 h 676"/>
                  <a:gd name="T14" fmla="*/ 470 w 572"/>
                  <a:gd name="T15" fmla="*/ 514 h 676"/>
                  <a:gd name="T16" fmla="*/ 470 w 572"/>
                  <a:gd name="T17" fmla="*/ 586 h 676"/>
                  <a:gd name="T18" fmla="*/ 451 w 572"/>
                  <a:gd name="T19" fmla="*/ 582 h 676"/>
                  <a:gd name="T20" fmla="*/ 441 w 572"/>
                  <a:gd name="T21" fmla="*/ 611 h 676"/>
                  <a:gd name="T22" fmla="*/ 443 w 572"/>
                  <a:gd name="T23" fmla="*/ 657 h 676"/>
                  <a:gd name="T24" fmla="*/ 401 w 572"/>
                  <a:gd name="T25" fmla="*/ 676 h 676"/>
                  <a:gd name="T26" fmla="*/ 377 w 572"/>
                  <a:gd name="T27" fmla="*/ 664 h 676"/>
                  <a:gd name="T28" fmla="*/ 372 w 572"/>
                  <a:gd name="T29" fmla="*/ 651 h 676"/>
                  <a:gd name="T30" fmla="*/ 360 w 572"/>
                  <a:gd name="T31" fmla="*/ 655 h 676"/>
                  <a:gd name="T32" fmla="*/ 345 w 572"/>
                  <a:gd name="T33" fmla="*/ 640 h 676"/>
                  <a:gd name="T34" fmla="*/ 351 w 572"/>
                  <a:gd name="T35" fmla="*/ 623 h 676"/>
                  <a:gd name="T36" fmla="*/ 322 w 572"/>
                  <a:gd name="T37" fmla="*/ 600 h 676"/>
                  <a:gd name="T38" fmla="*/ 323 w 572"/>
                  <a:gd name="T39" fmla="*/ 564 h 676"/>
                  <a:gd name="T40" fmla="*/ 275 w 572"/>
                  <a:gd name="T41" fmla="*/ 531 h 676"/>
                  <a:gd name="T42" fmla="*/ 257 w 572"/>
                  <a:gd name="T43" fmla="*/ 555 h 676"/>
                  <a:gd name="T44" fmla="*/ 234 w 572"/>
                  <a:gd name="T45" fmla="*/ 563 h 676"/>
                  <a:gd name="T46" fmla="*/ 204 w 572"/>
                  <a:gd name="T47" fmla="*/ 568 h 676"/>
                  <a:gd name="T48" fmla="*/ 166 w 572"/>
                  <a:gd name="T49" fmla="*/ 543 h 676"/>
                  <a:gd name="T50" fmla="*/ 140 w 572"/>
                  <a:gd name="T51" fmla="*/ 511 h 676"/>
                  <a:gd name="T52" fmla="*/ 107 w 572"/>
                  <a:gd name="T53" fmla="*/ 495 h 676"/>
                  <a:gd name="T54" fmla="*/ 83 w 572"/>
                  <a:gd name="T55" fmla="*/ 490 h 676"/>
                  <a:gd name="T56" fmla="*/ 66 w 572"/>
                  <a:gd name="T57" fmla="*/ 484 h 676"/>
                  <a:gd name="T58" fmla="*/ 63 w 572"/>
                  <a:gd name="T59" fmla="*/ 461 h 676"/>
                  <a:gd name="T60" fmla="*/ 34 w 572"/>
                  <a:gd name="T61" fmla="*/ 452 h 676"/>
                  <a:gd name="T62" fmla="*/ 32 w 572"/>
                  <a:gd name="T63" fmla="*/ 432 h 676"/>
                  <a:gd name="T64" fmla="*/ 17 w 572"/>
                  <a:gd name="T65" fmla="*/ 429 h 676"/>
                  <a:gd name="T66" fmla="*/ 11 w 572"/>
                  <a:gd name="T67" fmla="*/ 341 h 676"/>
                  <a:gd name="T68" fmla="*/ 0 w 572"/>
                  <a:gd name="T69" fmla="*/ 290 h 676"/>
                  <a:gd name="T70" fmla="*/ 27 w 572"/>
                  <a:gd name="T71" fmla="*/ 255 h 676"/>
                  <a:gd name="T72" fmla="*/ 33 w 572"/>
                  <a:gd name="T73" fmla="*/ 202 h 676"/>
                  <a:gd name="T74" fmla="*/ 28 w 572"/>
                  <a:gd name="T75" fmla="*/ 171 h 676"/>
                  <a:gd name="T76" fmla="*/ 83 w 572"/>
                  <a:gd name="T77" fmla="*/ 164 h 676"/>
                  <a:gd name="T78" fmla="*/ 86 w 572"/>
                  <a:gd name="T79" fmla="*/ 143 h 676"/>
                  <a:gd name="T80" fmla="*/ 114 w 572"/>
                  <a:gd name="T81" fmla="*/ 126 h 676"/>
                  <a:gd name="T82" fmla="*/ 132 w 572"/>
                  <a:gd name="T83" fmla="*/ 117 h 676"/>
                  <a:gd name="T84" fmla="*/ 131 w 572"/>
                  <a:gd name="T85" fmla="*/ 103 h 676"/>
                  <a:gd name="T86" fmla="*/ 129 w 572"/>
                  <a:gd name="T87" fmla="*/ 72 h 676"/>
                  <a:gd name="T88" fmla="*/ 101 w 572"/>
                  <a:gd name="T89" fmla="*/ 53 h 676"/>
                  <a:gd name="T90" fmla="*/ 146 w 572"/>
                  <a:gd name="T91" fmla="*/ 35 h 676"/>
                  <a:gd name="T92" fmla="*/ 173 w 572"/>
                  <a:gd name="T93" fmla="*/ 0 h 676"/>
                  <a:gd name="T94" fmla="*/ 199 w 572"/>
                  <a:gd name="T95" fmla="*/ 40 h 676"/>
                  <a:gd name="T96" fmla="*/ 212 w 572"/>
                  <a:gd name="T97" fmla="*/ 35 h 676"/>
                  <a:gd name="T98" fmla="*/ 254 w 572"/>
                  <a:gd name="T99" fmla="*/ 42 h 676"/>
                  <a:gd name="T100" fmla="*/ 260 w 572"/>
                  <a:gd name="T101" fmla="*/ 83 h 676"/>
                  <a:gd name="T102" fmla="*/ 257 w 572"/>
                  <a:gd name="T103" fmla="*/ 171 h 676"/>
                  <a:gd name="T104" fmla="*/ 290 w 572"/>
                  <a:gd name="T105" fmla="*/ 196 h 676"/>
                  <a:gd name="T106" fmla="*/ 281 w 572"/>
                  <a:gd name="T107" fmla="*/ 234 h 676"/>
                  <a:gd name="T108" fmla="*/ 300 w 572"/>
                  <a:gd name="T109" fmla="*/ 259 h 676"/>
                  <a:gd name="T110" fmla="*/ 331 w 572"/>
                  <a:gd name="T111" fmla="*/ 270 h 676"/>
                  <a:gd name="T112" fmla="*/ 374 w 572"/>
                  <a:gd name="T113" fmla="*/ 270 h 676"/>
                  <a:gd name="T114" fmla="*/ 425 w 572"/>
                  <a:gd name="T115" fmla="*/ 300 h 676"/>
                  <a:gd name="T116" fmla="*/ 457 w 572"/>
                  <a:gd name="T117" fmla="*/ 300 h 676"/>
                  <a:gd name="T118" fmla="*/ 493 w 572"/>
                  <a:gd name="T119" fmla="*/ 299 h 676"/>
                  <a:gd name="T120" fmla="*/ 522 w 572"/>
                  <a:gd name="T121" fmla="*/ 329 h 676"/>
                  <a:gd name="T122" fmla="*/ 561 w 572"/>
                  <a:gd name="T123" fmla="*/ 326 h 676"/>
                  <a:gd name="T124" fmla="*/ 539 w 572"/>
                  <a:gd name="T125" fmla="*/ 369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2" h="676">
                    <a:moveTo>
                      <a:pt x="543" y="393"/>
                    </a:moveTo>
                    <a:cubicBezTo>
                      <a:pt x="520" y="415"/>
                      <a:pt x="520" y="415"/>
                      <a:pt x="520" y="415"/>
                    </a:cubicBezTo>
                    <a:cubicBezTo>
                      <a:pt x="529" y="440"/>
                      <a:pt x="529" y="440"/>
                      <a:pt x="529" y="440"/>
                    </a:cubicBezTo>
                    <a:cubicBezTo>
                      <a:pt x="517" y="472"/>
                      <a:pt x="517" y="472"/>
                      <a:pt x="517" y="472"/>
                    </a:cubicBezTo>
                    <a:cubicBezTo>
                      <a:pt x="513" y="472"/>
                      <a:pt x="513" y="472"/>
                      <a:pt x="513" y="472"/>
                    </a:cubicBezTo>
                    <a:cubicBezTo>
                      <a:pt x="513" y="472"/>
                      <a:pt x="513" y="471"/>
                      <a:pt x="513" y="470"/>
                    </a:cubicBezTo>
                    <a:cubicBezTo>
                      <a:pt x="513" y="469"/>
                      <a:pt x="513" y="468"/>
                      <a:pt x="513" y="467"/>
                    </a:cubicBezTo>
                    <a:cubicBezTo>
                      <a:pt x="512" y="465"/>
                      <a:pt x="512" y="464"/>
                      <a:pt x="512" y="463"/>
                    </a:cubicBezTo>
                    <a:cubicBezTo>
                      <a:pt x="512" y="461"/>
                      <a:pt x="513" y="459"/>
                      <a:pt x="513" y="457"/>
                    </a:cubicBezTo>
                    <a:cubicBezTo>
                      <a:pt x="512" y="455"/>
                      <a:pt x="512" y="453"/>
                      <a:pt x="510" y="455"/>
                    </a:cubicBezTo>
                    <a:cubicBezTo>
                      <a:pt x="509" y="455"/>
                      <a:pt x="509" y="457"/>
                      <a:pt x="508" y="457"/>
                    </a:cubicBezTo>
                    <a:cubicBezTo>
                      <a:pt x="506" y="459"/>
                      <a:pt x="504" y="460"/>
                      <a:pt x="503" y="462"/>
                    </a:cubicBezTo>
                    <a:cubicBezTo>
                      <a:pt x="502" y="464"/>
                      <a:pt x="502" y="467"/>
                      <a:pt x="502" y="469"/>
                    </a:cubicBezTo>
                    <a:cubicBezTo>
                      <a:pt x="502" y="470"/>
                      <a:pt x="502" y="471"/>
                      <a:pt x="502" y="472"/>
                    </a:cubicBezTo>
                    <a:cubicBezTo>
                      <a:pt x="489" y="471"/>
                      <a:pt x="489" y="471"/>
                      <a:pt x="489" y="471"/>
                    </a:cubicBezTo>
                    <a:cubicBezTo>
                      <a:pt x="470" y="514"/>
                      <a:pt x="470" y="514"/>
                      <a:pt x="470" y="514"/>
                    </a:cubicBezTo>
                    <a:cubicBezTo>
                      <a:pt x="485" y="570"/>
                      <a:pt x="485" y="570"/>
                      <a:pt x="485" y="570"/>
                    </a:cubicBezTo>
                    <a:cubicBezTo>
                      <a:pt x="470" y="586"/>
                      <a:pt x="470" y="586"/>
                      <a:pt x="470" y="586"/>
                    </a:cubicBezTo>
                    <a:cubicBezTo>
                      <a:pt x="462" y="576"/>
                      <a:pt x="462" y="576"/>
                      <a:pt x="462" y="576"/>
                    </a:cubicBezTo>
                    <a:cubicBezTo>
                      <a:pt x="451" y="582"/>
                      <a:pt x="451" y="582"/>
                      <a:pt x="451" y="582"/>
                    </a:cubicBezTo>
                    <a:cubicBezTo>
                      <a:pt x="451" y="582"/>
                      <a:pt x="455" y="603"/>
                      <a:pt x="455" y="604"/>
                    </a:cubicBezTo>
                    <a:cubicBezTo>
                      <a:pt x="455" y="604"/>
                      <a:pt x="441" y="611"/>
                      <a:pt x="441" y="611"/>
                    </a:cubicBezTo>
                    <a:cubicBezTo>
                      <a:pt x="449" y="634"/>
                      <a:pt x="449" y="634"/>
                      <a:pt x="449" y="634"/>
                    </a:cubicBezTo>
                    <a:cubicBezTo>
                      <a:pt x="443" y="657"/>
                      <a:pt x="443" y="657"/>
                      <a:pt x="443" y="657"/>
                    </a:cubicBezTo>
                    <a:cubicBezTo>
                      <a:pt x="442" y="657"/>
                      <a:pt x="433" y="659"/>
                      <a:pt x="426" y="660"/>
                    </a:cubicBezTo>
                    <a:cubicBezTo>
                      <a:pt x="419" y="661"/>
                      <a:pt x="401" y="676"/>
                      <a:pt x="401" y="676"/>
                    </a:cubicBezTo>
                    <a:cubicBezTo>
                      <a:pt x="379" y="671"/>
                      <a:pt x="379" y="671"/>
                      <a:pt x="379" y="671"/>
                    </a:cubicBezTo>
                    <a:cubicBezTo>
                      <a:pt x="377" y="664"/>
                      <a:pt x="377" y="664"/>
                      <a:pt x="377" y="664"/>
                    </a:cubicBezTo>
                    <a:cubicBezTo>
                      <a:pt x="381" y="657"/>
                      <a:pt x="381" y="657"/>
                      <a:pt x="381" y="657"/>
                    </a:cubicBezTo>
                    <a:cubicBezTo>
                      <a:pt x="372" y="651"/>
                      <a:pt x="372" y="651"/>
                      <a:pt x="372" y="651"/>
                    </a:cubicBezTo>
                    <a:cubicBezTo>
                      <a:pt x="360" y="655"/>
                      <a:pt x="360" y="655"/>
                      <a:pt x="360" y="655"/>
                    </a:cubicBezTo>
                    <a:cubicBezTo>
                      <a:pt x="360" y="655"/>
                      <a:pt x="360" y="655"/>
                      <a:pt x="360" y="655"/>
                    </a:cubicBezTo>
                    <a:cubicBezTo>
                      <a:pt x="352" y="645"/>
                      <a:pt x="352" y="645"/>
                      <a:pt x="352" y="645"/>
                    </a:cubicBezTo>
                    <a:cubicBezTo>
                      <a:pt x="345" y="640"/>
                      <a:pt x="345" y="640"/>
                      <a:pt x="345" y="640"/>
                    </a:cubicBezTo>
                    <a:cubicBezTo>
                      <a:pt x="350" y="632"/>
                      <a:pt x="350" y="632"/>
                      <a:pt x="350" y="632"/>
                    </a:cubicBezTo>
                    <a:cubicBezTo>
                      <a:pt x="351" y="623"/>
                      <a:pt x="351" y="623"/>
                      <a:pt x="351" y="623"/>
                    </a:cubicBezTo>
                    <a:cubicBezTo>
                      <a:pt x="346" y="603"/>
                      <a:pt x="346" y="603"/>
                      <a:pt x="346" y="603"/>
                    </a:cubicBezTo>
                    <a:cubicBezTo>
                      <a:pt x="322" y="600"/>
                      <a:pt x="322" y="600"/>
                      <a:pt x="322" y="600"/>
                    </a:cubicBezTo>
                    <a:cubicBezTo>
                      <a:pt x="308" y="574"/>
                      <a:pt x="308" y="574"/>
                      <a:pt x="308" y="574"/>
                    </a:cubicBezTo>
                    <a:cubicBezTo>
                      <a:pt x="323" y="564"/>
                      <a:pt x="323" y="564"/>
                      <a:pt x="323" y="564"/>
                    </a:cubicBezTo>
                    <a:cubicBezTo>
                      <a:pt x="320" y="543"/>
                      <a:pt x="320" y="543"/>
                      <a:pt x="320" y="543"/>
                    </a:cubicBezTo>
                    <a:cubicBezTo>
                      <a:pt x="275" y="531"/>
                      <a:pt x="275" y="531"/>
                      <a:pt x="275" y="531"/>
                    </a:cubicBezTo>
                    <a:cubicBezTo>
                      <a:pt x="261" y="540"/>
                      <a:pt x="261" y="540"/>
                      <a:pt x="261" y="540"/>
                    </a:cubicBezTo>
                    <a:cubicBezTo>
                      <a:pt x="257" y="555"/>
                      <a:pt x="257" y="555"/>
                      <a:pt x="257" y="555"/>
                    </a:cubicBezTo>
                    <a:cubicBezTo>
                      <a:pt x="245" y="554"/>
                      <a:pt x="245" y="554"/>
                      <a:pt x="245" y="554"/>
                    </a:cubicBezTo>
                    <a:cubicBezTo>
                      <a:pt x="234" y="563"/>
                      <a:pt x="234" y="563"/>
                      <a:pt x="234" y="563"/>
                    </a:cubicBezTo>
                    <a:cubicBezTo>
                      <a:pt x="216" y="561"/>
                      <a:pt x="216" y="561"/>
                      <a:pt x="216" y="561"/>
                    </a:cubicBezTo>
                    <a:cubicBezTo>
                      <a:pt x="204" y="568"/>
                      <a:pt x="204" y="568"/>
                      <a:pt x="204" y="568"/>
                    </a:cubicBezTo>
                    <a:cubicBezTo>
                      <a:pt x="185" y="548"/>
                      <a:pt x="185" y="548"/>
                      <a:pt x="185" y="548"/>
                    </a:cubicBezTo>
                    <a:cubicBezTo>
                      <a:pt x="166" y="543"/>
                      <a:pt x="166" y="543"/>
                      <a:pt x="166" y="543"/>
                    </a:cubicBezTo>
                    <a:cubicBezTo>
                      <a:pt x="162" y="522"/>
                      <a:pt x="162" y="522"/>
                      <a:pt x="162" y="522"/>
                    </a:cubicBezTo>
                    <a:cubicBezTo>
                      <a:pt x="140" y="511"/>
                      <a:pt x="140" y="511"/>
                      <a:pt x="140" y="511"/>
                    </a:cubicBezTo>
                    <a:cubicBezTo>
                      <a:pt x="116" y="516"/>
                      <a:pt x="116" y="516"/>
                      <a:pt x="116" y="516"/>
                    </a:cubicBezTo>
                    <a:cubicBezTo>
                      <a:pt x="107" y="495"/>
                      <a:pt x="107" y="495"/>
                      <a:pt x="107" y="495"/>
                    </a:cubicBezTo>
                    <a:cubicBezTo>
                      <a:pt x="86" y="485"/>
                      <a:pt x="86" y="485"/>
                      <a:pt x="86" y="485"/>
                    </a:cubicBezTo>
                    <a:cubicBezTo>
                      <a:pt x="83" y="490"/>
                      <a:pt x="83" y="490"/>
                      <a:pt x="83" y="490"/>
                    </a:cubicBezTo>
                    <a:cubicBezTo>
                      <a:pt x="78" y="491"/>
                      <a:pt x="78" y="491"/>
                      <a:pt x="78" y="491"/>
                    </a:cubicBezTo>
                    <a:cubicBezTo>
                      <a:pt x="66" y="484"/>
                      <a:pt x="66" y="484"/>
                      <a:pt x="66" y="484"/>
                    </a:cubicBezTo>
                    <a:cubicBezTo>
                      <a:pt x="65" y="462"/>
                      <a:pt x="65" y="462"/>
                      <a:pt x="65" y="462"/>
                    </a:cubicBezTo>
                    <a:cubicBezTo>
                      <a:pt x="63" y="461"/>
                      <a:pt x="63" y="461"/>
                      <a:pt x="63" y="461"/>
                    </a:cubicBezTo>
                    <a:cubicBezTo>
                      <a:pt x="50" y="466"/>
                      <a:pt x="50" y="466"/>
                      <a:pt x="50" y="466"/>
                    </a:cubicBezTo>
                    <a:cubicBezTo>
                      <a:pt x="34" y="452"/>
                      <a:pt x="34" y="452"/>
                      <a:pt x="34" y="452"/>
                    </a:cubicBezTo>
                    <a:cubicBezTo>
                      <a:pt x="43" y="439"/>
                      <a:pt x="43" y="439"/>
                      <a:pt x="43" y="439"/>
                    </a:cubicBezTo>
                    <a:cubicBezTo>
                      <a:pt x="32" y="432"/>
                      <a:pt x="32" y="432"/>
                      <a:pt x="32" y="432"/>
                    </a:cubicBezTo>
                    <a:cubicBezTo>
                      <a:pt x="23" y="437"/>
                      <a:pt x="23" y="437"/>
                      <a:pt x="23" y="437"/>
                    </a:cubicBezTo>
                    <a:cubicBezTo>
                      <a:pt x="17" y="429"/>
                      <a:pt x="17" y="429"/>
                      <a:pt x="17" y="429"/>
                    </a:cubicBezTo>
                    <a:cubicBezTo>
                      <a:pt x="22" y="353"/>
                      <a:pt x="22" y="353"/>
                      <a:pt x="22" y="353"/>
                    </a:cubicBezTo>
                    <a:cubicBezTo>
                      <a:pt x="11" y="341"/>
                      <a:pt x="11" y="341"/>
                      <a:pt x="11" y="341"/>
                    </a:cubicBezTo>
                    <a:cubicBezTo>
                      <a:pt x="21" y="327"/>
                      <a:pt x="21" y="327"/>
                      <a:pt x="21" y="327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290"/>
                      <a:pt x="3" y="266"/>
                      <a:pt x="4" y="266"/>
                    </a:cubicBezTo>
                    <a:cubicBezTo>
                      <a:pt x="4" y="265"/>
                      <a:pt x="27" y="255"/>
                      <a:pt x="27" y="255"/>
                    </a:cubicBezTo>
                    <a:cubicBezTo>
                      <a:pt x="23" y="235"/>
                      <a:pt x="23" y="235"/>
                      <a:pt x="23" y="235"/>
                    </a:cubicBezTo>
                    <a:cubicBezTo>
                      <a:pt x="33" y="202"/>
                      <a:pt x="33" y="202"/>
                      <a:pt x="33" y="202"/>
                    </a:cubicBezTo>
                    <a:cubicBezTo>
                      <a:pt x="23" y="183"/>
                      <a:pt x="23" y="183"/>
                      <a:pt x="23" y="183"/>
                    </a:cubicBezTo>
                    <a:cubicBezTo>
                      <a:pt x="28" y="171"/>
                      <a:pt x="28" y="171"/>
                      <a:pt x="28" y="171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83" y="164"/>
                      <a:pt x="83" y="164"/>
                      <a:pt x="83" y="164"/>
                    </a:cubicBezTo>
                    <a:cubicBezTo>
                      <a:pt x="85" y="158"/>
                      <a:pt x="85" y="158"/>
                      <a:pt x="85" y="158"/>
                    </a:cubicBezTo>
                    <a:cubicBezTo>
                      <a:pt x="86" y="143"/>
                      <a:pt x="86" y="143"/>
                      <a:pt x="86" y="143"/>
                    </a:cubicBezTo>
                    <a:cubicBezTo>
                      <a:pt x="95" y="131"/>
                      <a:pt x="95" y="131"/>
                      <a:pt x="95" y="131"/>
                    </a:cubicBezTo>
                    <a:cubicBezTo>
                      <a:pt x="114" y="126"/>
                      <a:pt x="114" y="126"/>
                      <a:pt x="114" y="126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17" y="114"/>
                      <a:pt x="132" y="117"/>
                      <a:pt x="132" y="117"/>
                    </a:cubicBezTo>
                    <a:cubicBezTo>
                      <a:pt x="133" y="117"/>
                      <a:pt x="133" y="110"/>
                      <a:pt x="133" y="110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29" y="72"/>
                      <a:pt x="108" y="67"/>
                      <a:pt x="106" y="65"/>
                    </a:cubicBezTo>
                    <a:cubicBezTo>
                      <a:pt x="105" y="63"/>
                      <a:pt x="100" y="58"/>
                      <a:pt x="101" y="53"/>
                    </a:cubicBezTo>
                    <a:cubicBezTo>
                      <a:pt x="102" y="49"/>
                      <a:pt x="104" y="42"/>
                      <a:pt x="111" y="41"/>
                    </a:cubicBezTo>
                    <a:cubicBezTo>
                      <a:pt x="117" y="40"/>
                      <a:pt x="146" y="35"/>
                      <a:pt x="146" y="3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99" y="40"/>
                      <a:pt x="199" y="40"/>
                      <a:pt x="199" y="40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41" y="33"/>
                      <a:pt x="241" y="33"/>
                      <a:pt x="241" y="33"/>
                    </a:cubicBezTo>
                    <a:cubicBezTo>
                      <a:pt x="254" y="42"/>
                      <a:pt x="254" y="42"/>
                      <a:pt x="254" y="42"/>
                    </a:cubicBezTo>
                    <a:cubicBezTo>
                      <a:pt x="238" y="68"/>
                      <a:pt x="238" y="68"/>
                      <a:pt x="238" y="68"/>
                    </a:cubicBezTo>
                    <a:cubicBezTo>
                      <a:pt x="260" y="83"/>
                      <a:pt x="260" y="83"/>
                      <a:pt x="260" y="83"/>
                    </a:cubicBezTo>
                    <a:cubicBezTo>
                      <a:pt x="261" y="120"/>
                      <a:pt x="261" y="120"/>
                      <a:pt x="261" y="120"/>
                    </a:cubicBezTo>
                    <a:cubicBezTo>
                      <a:pt x="257" y="171"/>
                      <a:pt x="257" y="171"/>
                      <a:pt x="257" y="171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90" y="196"/>
                      <a:pt x="290" y="196"/>
                      <a:pt x="290" y="196"/>
                    </a:cubicBezTo>
                    <a:cubicBezTo>
                      <a:pt x="295" y="228"/>
                      <a:pt x="295" y="228"/>
                      <a:pt x="295" y="228"/>
                    </a:cubicBezTo>
                    <a:cubicBezTo>
                      <a:pt x="281" y="234"/>
                      <a:pt x="281" y="234"/>
                      <a:pt x="281" y="234"/>
                    </a:cubicBezTo>
                    <a:cubicBezTo>
                      <a:pt x="288" y="257"/>
                      <a:pt x="288" y="257"/>
                      <a:pt x="288" y="257"/>
                    </a:cubicBezTo>
                    <a:cubicBezTo>
                      <a:pt x="300" y="259"/>
                      <a:pt x="300" y="259"/>
                      <a:pt x="300" y="259"/>
                    </a:cubicBezTo>
                    <a:cubicBezTo>
                      <a:pt x="319" y="253"/>
                      <a:pt x="319" y="253"/>
                      <a:pt x="319" y="253"/>
                    </a:cubicBezTo>
                    <a:cubicBezTo>
                      <a:pt x="331" y="270"/>
                      <a:pt x="331" y="270"/>
                      <a:pt x="331" y="270"/>
                    </a:cubicBezTo>
                    <a:cubicBezTo>
                      <a:pt x="346" y="261"/>
                      <a:pt x="346" y="261"/>
                      <a:pt x="346" y="261"/>
                    </a:cubicBezTo>
                    <a:cubicBezTo>
                      <a:pt x="374" y="270"/>
                      <a:pt x="374" y="270"/>
                      <a:pt x="374" y="270"/>
                    </a:cubicBezTo>
                    <a:cubicBezTo>
                      <a:pt x="379" y="280"/>
                      <a:pt x="379" y="280"/>
                      <a:pt x="379" y="280"/>
                    </a:cubicBezTo>
                    <a:cubicBezTo>
                      <a:pt x="425" y="300"/>
                      <a:pt x="425" y="300"/>
                      <a:pt x="425" y="300"/>
                    </a:cubicBezTo>
                    <a:cubicBezTo>
                      <a:pt x="437" y="284"/>
                      <a:pt x="437" y="284"/>
                      <a:pt x="437" y="284"/>
                    </a:cubicBezTo>
                    <a:cubicBezTo>
                      <a:pt x="457" y="300"/>
                      <a:pt x="457" y="300"/>
                      <a:pt x="457" y="300"/>
                    </a:cubicBezTo>
                    <a:cubicBezTo>
                      <a:pt x="466" y="292"/>
                      <a:pt x="466" y="292"/>
                      <a:pt x="466" y="292"/>
                    </a:cubicBezTo>
                    <a:cubicBezTo>
                      <a:pt x="493" y="299"/>
                      <a:pt x="493" y="299"/>
                      <a:pt x="493" y="299"/>
                    </a:cubicBezTo>
                    <a:cubicBezTo>
                      <a:pt x="498" y="311"/>
                      <a:pt x="498" y="311"/>
                      <a:pt x="498" y="311"/>
                    </a:cubicBezTo>
                    <a:cubicBezTo>
                      <a:pt x="498" y="311"/>
                      <a:pt x="514" y="333"/>
                      <a:pt x="522" y="329"/>
                    </a:cubicBezTo>
                    <a:cubicBezTo>
                      <a:pt x="530" y="325"/>
                      <a:pt x="547" y="315"/>
                      <a:pt x="547" y="315"/>
                    </a:cubicBezTo>
                    <a:cubicBezTo>
                      <a:pt x="561" y="326"/>
                      <a:pt x="561" y="326"/>
                      <a:pt x="561" y="326"/>
                    </a:cubicBezTo>
                    <a:cubicBezTo>
                      <a:pt x="572" y="363"/>
                      <a:pt x="572" y="363"/>
                      <a:pt x="572" y="363"/>
                    </a:cubicBezTo>
                    <a:cubicBezTo>
                      <a:pt x="539" y="369"/>
                      <a:pt x="539" y="369"/>
                      <a:pt x="539" y="369"/>
                    </a:cubicBezTo>
                    <a:lnTo>
                      <a:pt x="543" y="39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Freeform 624">
                <a:extLst>
                  <a:ext uri="{FF2B5EF4-FFF2-40B4-BE49-F238E27FC236}">
                    <a16:creationId xmlns:a16="http://schemas.microsoft.com/office/drawing/2014/main" id="{ED6B2B55-2CAF-406D-98D0-368E5DA09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3370" y="19884977"/>
                <a:ext cx="993775" cy="1546225"/>
              </a:xfrm>
              <a:custGeom>
                <a:avLst/>
                <a:gdLst>
                  <a:gd name="T0" fmla="*/ 300 w 313"/>
                  <a:gd name="T1" fmla="*/ 396 h 487"/>
                  <a:gd name="T2" fmla="*/ 271 w 313"/>
                  <a:gd name="T3" fmla="*/ 380 h 487"/>
                  <a:gd name="T4" fmla="*/ 239 w 313"/>
                  <a:gd name="T5" fmla="*/ 384 h 487"/>
                  <a:gd name="T6" fmla="*/ 213 w 313"/>
                  <a:gd name="T7" fmla="*/ 428 h 487"/>
                  <a:gd name="T8" fmla="*/ 187 w 313"/>
                  <a:gd name="T9" fmla="*/ 455 h 487"/>
                  <a:gd name="T10" fmla="*/ 162 w 313"/>
                  <a:gd name="T11" fmla="*/ 444 h 487"/>
                  <a:gd name="T12" fmla="*/ 152 w 313"/>
                  <a:gd name="T13" fmla="*/ 472 h 487"/>
                  <a:gd name="T14" fmla="*/ 126 w 313"/>
                  <a:gd name="T15" fmla="*/ 460 h 487"/>
                  <a:gd name="T16" fmla="*/ 80 w 313"/>
                  <a:gd name="T17" fmla="*/ 487 h 487"/>
                  <a:gd name="T18" fmla="*/ 79 w 313"/>
                  <a:gd name="T19" fmla="*/ 467 h 487"/>
                  <a:gd name="T20" fmla="*/ 70 w 313"/>
                  <a:gd name="T21" fmla="*/ 450 h 487"/>
                  <a:gd name="T22" fmla="*/ 55 w 313"/>
                  <a:gd name="T23" fmla="*/ 444 h 487"/>
                  <a:gd name="T24" fmla="*/ 42 w 313"/>
                  <a:gd name="T25" fmla="*/ 433 h 487"/>
                  <a:gd name="T26" fmla="*/ 49 w 313"/>
                  <a:gd name="T27" fmla="*/ 412 h 487"/>
                  <a:gd name="T28" fmla="*/ 42 w 313"/>
                  <a:gd name="T29" fmla="*/ 397 h 487"/>
                  <a:gd name="T30" fmla="*/ 29 w 313"/>
                  <a:gd name="T31" fmla="*/ 390 h 487"/>
                  <a:gd name="T32" fmla="*/ 27 w 313"/>
                  <a:gd name="T33" fmla="*/ 372 h 487"/>
                  <a:gd name="T34" fmla="*/ 20 w 313"/>
                  <a:gd name="T35" fmla="*/ 354 h 487"/>
                  <a:gd name="T36" fmla="*/ 36 w 313"/>
                  <a:gd name="T37" fmla="*/ 331 h 487"/>
                  <a:gd name="T38" fmla="*/ 35 w 313"/>
                  <a:gd name="T39" fmla="*/ 313 h 487"/>
                  <a:gd name="T40" fmla="*/ 38 w 313"/>
                  <a:gd name="T41" fmla="*/ 291 h 487"/>
                  <a:gd name="T42" fmla="*/ 28 w 313"/>
                  <a:gd name="T43" fmla="*/ 273 h 487"/>
                  <a:gd name="T44" fmla="*/ 29 w 313"/>
                  <a:gd name="T45" fmla="*/ 263 h 487"/>
                  <a:gd name="T46" fmla="*/ 27 w 313"/>
                  <a:gd name="T47" fmla="*/ 253 h 487"/>
                  <a:gd name="T48" fmla="*/ 24 w 313"/>
                  <a:gd name="T49" fmla="*/ 244 h 487"/>
                  <a:gd name="T50" fmla="*/ 8 w 313"/>
                  <a:gd name="T51" fmla="*/ 231 h 487"/>
                  <a:gd name="T52" fmla="*/ 5 w 313"/>
                  <a:gd name="T53" fmla="*/ 221 h 487"/>
                  <a:gd name="T54" fmla="*/ 3 w 313"/>
                  <a:gd name="T55" fmla="*/ 204 h 487"/>
                  <a:gd name="T56" fmla="*/ 3 w 313"/>
                  <a:gd name="T57" fmla="*/ 203 h 487"/>
                  <a:gd name="T58" fmla="*/ 6 w 313"/>
                  <a:gd name="T59" fmla="*/ 199 h 487"/>
                  <a:gd name="T60" fmla="*/ 12 w 313"/>
                  <a:gd name="T61" fmla="*/ 189 h 487"/>
                  <a:gd name="T62" fmla="*/ 16 w 313"/>
                  <a:gd name="T63" fmla="*/ 180 h 487"/>
                  <a:gd name="T64" fmla="*/ 11 w 313"/>
                  <a:gd name="T65" fmla="*/ 171 h 487"/>
                  <a:gd name="T66" fmla="*/ 13 w 313"/>
                  <a:gd name="T67" fmla="*/ 163 h 487"/>
                  <a:gd name="T68" fmla="*/ 10 w 313"/>
                  <a:gd name="T69" fmla="*/ 152 h 487"/>
                  <a:gd name="T70" fmla="*/ 14 w 313"/>
                  <a:gd name="T71" fmla="*/ 136 h 487"/>
                  <a:gd name="T72" fmla="*/ 34 w 313"/>
                  <a:gd name="T73" fmla="*/ 142 h 487"/>
                  <a:gd name="T74" fmla="*/ 50 w 313"/>
                  <a:gd name="T75" fmla="*/ 96 h 487"/>
                  <a:gd name="T76" fmla="*/ 54 w 313"/>
                  <a:gd name="T77" fmla="*/ 68 h 487"/>
                  <a:gd name="T78" fmla="*/ 80 w 313"/>
                  <a:gd name="T79" fmla="*/ 81 h 487"/>
                  <a:gd name="T80" fmla="*/ 120 w 313"/>
                  <a:gd name="T81" fmla="*/ 63 h 487"/>
                  <a:gd name="T82" fmla="*/ 150 w 313"/>
                  <a:gd name="T83" fmla="*/ 33 h 487"/>
                  <a:gd name="T84" fmla="*/ 208 w 313"/>
                  <a:gd name="T85" fmla="*/ 0 h 487"/>
                  <a:gd name="T86" fmla="*/ 225 w 313"/>
                  <a:gd name="T87" fmla="*/ 25 h 487"/>
                  <a:gd name="T88" fmla="*/ 230 w 313"/>
                  <a:gd name="T89" fmla="*/ 56 h 487"/>
                  <a:gd name="T90" fmla="*/ 224 w 313"/>
                  <a:gd name="T91" fmla="*/ 109 h 487"/>
                  <a:gd name="T92" fmla="*/ 197 w 313"/>
                  <a:gd name="T93" fmla="*/ 144 h 487"/>
                  <a:gd name="T94" fmla="*/ 208 w 313"/>
                  <a:gd name="T95" fmla="*/ 195 h 487"/>
                  <a:gd name="T96" fmla="*/ 214 w 313"/>
                  <a:gd name="T97" fmla="*/ 283 h 487"/>
                  <a:gd name="T98" fmla="*/ 229 w 313"/>
                  <a:gd name="T99" fmla="*/ 286 h 487"/>
                  <a:gd name="T100" fmla="*/ 231 w 313"/>
                  <a:gd name="T101" fmla="*/ 306 h 487"/>
                  <a:gd name="T102" fmla="*/ 260 w 313"/>
                  <a:gd name="T103" fmla="*/ 315 h 487"/>
                  <a:gd name="T104" fmla="*/ 263 w 313"/>
                  <a:gd name="T105" fmla="*/ 338 h 487"/>
                  <a:gd name="T106" fmla="*/ 280 w 313"/>
                  <a:gd name="T107" fmla="*/ 344 h 487"/>
                  <a:gd name="T108" fmla="*/ 304 w 313"/>
                  <a:gd name="T109" fmla="*/ 349 h 487"/>
                  <a:gd name="T110" fmla="*/ 313 w 313"/>
                  <a:gd name="T111" fmla="*/ 371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487">
                    <a:moveTo>
                      <a:pt x="313" y="371"/>
                    </a:moveTo>
                    <a:cubicBezTo>
                      <a:pt x="300" y="396"/>
                      <a:pt x="300" y="396"/>
                      <a:pt x="300" y="396"/>
                    </a:cubicBezTo>
                    <a:cubicBezTo>
                      <a:pt x="300" y="396"/>
                      <a:pt x="290" y="405"/>
                      <a:pt x="287" y="401"/>
                    </a:cubicBezTo>
                    <a:cubicBezTo>
                      <a:pt x="285" y="397"/>
                      <a:pt x="271" y="380"/>
                      <a:pt x="271" y="380"/>
                    </a:cubicBezTo>
                    <a:cubicBezTo>
                      <a:pt x="241" y="372"/>
                      <a:pt x="241" y="372"/>
                      <a:pt x="241" y="372"/>
                    </a:cubicBezTo>
                    <a:cubicBezTo>
                      <a:pt x="239" y="384"/>
                      <a:pt x="239" y="384"/>
                      <a:pt x="239" y="384"/>
                    </a:cubicBezTo>
                    <a:cubicBezTo>
                      <a:pt x="221" y="393"/>
                      <a:pt x="221" y="393"/>
                      <a:pt x="221" y="393"/>
                    </a:cubicBezTo>
                    <a:cubicBezTo>
                      <a:pt x="213" y="428"/>
                      <a:pt x="213" y="428"/>
                      <a:pt x="213" y="428"/>
                    </a:cubicBezTo>
                    <a:cubicBezTo>
                      <a:pt x="191" y="439"/>
                      <a:pt x="191" y="439"/>
                      <a:pt x="191" y="439"/>
                    </a:cubicBezTo>
                    <a:cubicBezTo>
                      <a:pt x="187" y="455"/>
                      <a:pt x="187" y="455"/>
                      <a:pt x="187" y="455"/>
                    </a:cubicBezTo>
                    <a:cubicBezTo>
                      <a:pt x="183" y="455"/>
                      <a:pt x="183" y="455"/>
                      <a:pt x="183" y="455"/>
                    </a:cubicBezTo>
                    <a:cubicBezTo>
                      <a:pt x="162" y="444"/>
                      <a:pt x="162" y="444"/>
                      <a:pt x="162" y="444"/>
                    </a:cubicBezTo>
                    <a:cubicBezTo>
                      <a:pt x="154" y="447"/>
                      <a:pt x="154" y="447"/>
                      <a:pt x="154" y="447"/>
                    </a:cubicBezTo>
                    <a:cubicBezTo>
                      <a:pt x="152" y="472"/>
                      <a:pt x="152" y="472"/>
                      <a:pt x="152" y="472"/>
                    </a:cubicBezTo>
                    <a:cubicBezTo>
                      <a:pt x="130" y="459"/>
                      <a:pt x="130" y="459"/>
                      <a:pt x="130" y="459"/>
                    </a:cubicBezTo>
                    <a:cubicBezTo>
                      <a:pt x="126" y="460"/>
                      <a:pt x="126" y="460"/>
                      <a:pt x="126" y="460"/>
                    </a:cubicBezTo>
                    <a:cubicBezTo>
                      <a:pt x="107" y="482"/>
                      <a:pt x="107" y="482"/>
                      <a:pt x="107" y="482"/>
                    </a:cubicBezTo>
                    <a:cubicBezTo>
                      <a:pt x="80" y="487"/>
                      <a:pt x="80" y="487"/>
                      <a:pt x="80" y="487"/>
                    </a:cubicBezTo>
                    <a:cubicBezTo>
                      <a:pt x="79" y="483"/>
                      <a:pt x="79" y="480"/>
                      <a:pt x="79" y="476"/>
                    </a:cubicBezTo>
                    <a:cubicBezTo>
                      <a:pt x="79" y="473"/>
                      <a:pt x="79" y="470"/>
                      <a:pt x="79" y="467"/>
                    </a:cubicBezTo>
                    <a:cubicBezTo>
                      <a:pt x="79" y="464"/>
                      <a:pt x="79" y="461"/>
                      <a:pt x="78" y="458"/>
                    </a:cubicBezTo>
                    <a:cubicBezTo>
                      <a:pt x="76" y="454"/>
                      <a:pt x="74" y="452"/>
                      <a:pt x="70" y="450"/>
                    </a:cubicBezTo>
                    <a:cubicBezTo>
                      <a:pt x="68" y="448"/>
                      <a:pt x="65" y="448"/>
                      <a:pt x="62" y="447"/>
                    </a:cubicBezTo>
                    <a:cubicBezTo>
                      <a:pt x="60" y="445"/>
                      <a:pt x="57" y="445"/>
                      <a:pt x="55" y="444"/>
                    </a:cubicBezTo>
                    <a:cubicBezTo>
                      <a:pt x="53" y="443"/>
                      <a:pt x="52" y="442"/>
                      <a:pt x="50" y="441"/>
                    </a:cubicBezTo>
                    <a:cubicBezTo>
                      <a:pt x="47" y="440"/>
                      <a:pt x="43" y="437"/>
                      <a:pt x="42" y="433"/>
                    </a:cubicBezTo>
                    <a:cubicBezTo>
                      <a:pt x="41" y="428"/>
                      <a:pt x="42" y="423"/>
                      <a:pt x="45" y="419"/>
                    </a:cubicBezTo>
                    <a:cubicBezTo>
                      <a:pt x="46" y="417"/>
                      <a:pt x="48" y="415"/>
                      <a:pt x="49" y="412"/>
                    </a:cubicBezTo>
                    <a:cubicBezTo>
                      <a:pt x="49" y="410"/>
                      <a:pt x="49" y="407"/>
                      <a:pt x="49" y="404"/>
                    </a:cubicBezTo>
                    <a:cubicBezTo>
                      <a:pt x="48" y="401"/>
                      <a:pt x="46" y="398"/>
                      <a:pt x="42" y="397"/>
                    </a:cubicBezTo>
                    <a:cubicBezTo>
                      <a:pt x="40" y="396"/>
                      <a:pt x="37" y="396"/>
                      <a:pt x="34" y="395"/>
                    </a:cubicBezTo>
                    <a:cubicBezTo>
                      <a:pt x="32" y="394"/>
                      <a:pt x="30" y="392"/>
                      <a:pt x="29" y="390"/>
                    </a:cubicBezTo>
                    <a:cubicBezTo>
                      <a:pt x="28" y="387"/>
                      <a:pt x="28" y="384"/>
                      <a:pt x="28" y="381"/>
                    </a:cubicBezTo>
                    <a:cubicBezTo>
                      <a:pt x="28" y="378"/>
                      <a:pt x="28" y="374"/>
                      <a:pt x="27" y="372"/>
                    </a:cubicBezTo>
                    <a:cubicBezTo>
                      <a:pt x="26" y="369"/>
                      <a:pt x="24" y="368"/>
                      <a:pt x="22" y="367"/>
                    </a:cubicBezTo>
                    <a:cubicBezTo>
                      <a:pt x="18" y="363"/>
                      <a:pt x="18" y="358"/>
                      <a:pt x="20" y="354"/>
                    </a:cubicBezTo>
                    <a:cubicBezTo>
                      <a:pt x="22" y="348"/>
                      <a:pt x="29" y="346"/>
                      <a:pt x="33" y="340"/>
                    </a:cubicBezTo>
                    <a:cubicBezTo>
                      <a:pt x="34" y="337"/>
                      <a:pt x="36" y="334"/>
                      <a:pt x="36" y="331"/>
                    </a:cubicBezTo>
                    <a:cubicBezTo>
                      <a:pt x="35" y="327"/>
                      <a:pt x="33" y="324"/>
                      <a:pt x="33" y="320"/>
                    </a:cubicBezTo>
                    <a:cubicBezTo>
                      <a:pt x="33" y="317"/>
                      <a:pt x="33" y="315"/>
                      <a:pt x="35" y="313"/>
                    </a:cubicBezTo>
                    <a:cubicBezTo>
                      <a:pt x="38" y="311"/>
                      <a:pt x="41" y="307"/>
                      <a:pt x="41" y="303"/>
                    </a:cubicBezTo>
                    <a:cubicBezTo>
                      <a:pt x="40" y="299"/>
                      <a:pt x="40" y="295"/>
                      <a:pt x="38" y="291"/>
                    </a:cubicBezTo>
                    <a:cubicBezTo>
                      <a:pt x="36" y="288"/>
                      <a:pt x="32" y="286"/>
                      <a:pt x="30" y="283"/>
                    </a:cubicBezTo>
                    <a:cubicBezTo>
                      <a:pt x="28" y="280"/>
                      <a:pt x="27" y="276"/>
                      <a:pt x="28" y="273"/>
                    </a:cubicBezTo>
                    <a:cubicBezTo>
                      <a:pt x="28" y="271"/>
                      <a:pt x="30" y="270"/>
                      <a:pt x="30" y="268"/>
                    </a:cubicBezTo>
                    <a:cubicBezTo>
                      <a:pt x="30" y="266"/>
                      <a:pt x="30" y="264"/>
                      <a:pt x="29" y="263"/>
                    </a:cubicBezTo>
                    <a:cubicBezTo>
                      <a:pt x="27" y="261"/>
                      <a:pt x="25" y="260"/>
                      <a:pt x="25" y="258"/>
                    </a:cubicBezTo>
                    <a:cubicBezTo>
                      <a:pt x="24" y="256"/>
                      <a:pt x="26" y="254"/>
                      <a:pt x="27" y="253"/>
                    </a:cubicBezTo>
                    <a:cubicBezTo>
                      <a:pt x="28" y="251"/>
                      <a:pt x="29" y="250"/>
                      <a:pt x="29" y="248"/>
                    </a:cubicBezTo>
                    <a:cubicBezTo>
                      <a:pt x="29" y="246"/>
                      <a:pt x="26" y="244"/>
                      <a:pt x="24" y="244"/>
                    </a:cubicBezTo>
                    <a:cubicBezTo>
                      <a:pt x="20" y="243"/>
                      <a:pt x="16" y="243"/>
                      <a:pt x="13" y="241"/>
                    </a:cubicBezTo>
                    <a:cubicBezTo>
                      <a:pt x="10" y="239"/>
                      <a:pt x="8" y="235"/>
                      <a:pt x="8" y="231"/>
                    </a:cubicBezTo>
                    <a:cubicBezTo>
                      <a:pt x="8" y="230"/>
                      <a:pt x="8" y="228"/>
                      <a:pt x="8" y="226"/>
                    </a:cubicBezTo>
                    <a:cubicBezTo>
                      <a:pt x="8" y="224"/>
                      <a:pt x="6" y="223"/>
                      <a:pt x="5" y="221"/>
                    </a:cubicBezTo>
                    <a:cubicBezTo>
                      <a:pt x="3" y="219"/>
                      <a:pt x="1" y="216"/>
                      <a:pt x="0" y="213"/>
                    </a:cubicBezTo>
                    <a:cubicBezTo>
                      <a:pt x="0" y="210"/>
                      <a:pt x="1" y="207"/>
                      <a:pt x="3" y="204"/>
                    </a:cubicBezTo>
                    <a:cubicBezTo>
                      <a:pt x="3" y="204"/>
                      <a:pt x="3" y="204"/>
                      <a:pt x="3" y="204"/>
                    </a:cubicBezTo>
                    <a:cubicBezTo>
                      <a:pt x="3" y="204"/>
                      <a:pt x="3" y="204"/>
                      <a:pt x="3" y="203"/>
                    </a:cubicBezTo>
                    <a:cubicBezTo>
                      <a:pt x="4" y="203"/>
                      <a:pt x="4" y="202"/>
                      <a:pt x="5" y="202"/>
                    </a:cubicBezTo>
                    <a:cubicBezTo>
                      <a:pt x="5" y="201"/>
                      <a:pt x="6" y="200"/>
                      <a:pt x="6" y="199"/>
                    </a:cubicBezTo>
                    <a:cubicBezTo>
                      <a:pt x="7" y="197"/>
                      <a:pt x="9" y="196"/>
                      <a:pt x="9" y="194"/>
                    </a:cubicBezTo>
                    <a:cubicBezTo>
                      <a:pt x="10" y="192"/>
                      <a:pt x="11" y="191"/>
                      <a:pt x="12" y="189"/>
                    </a:cubicBezTo>
                    <a:cubicBezTo>
                      <a:pt x="13" y="188"/>
                      <a:pt x="14" y="185"/>
                      <a:pt x="15" y="184"/>
                    </a:cubicBezTo>
                    <a:cubicBezTo>
                      <a:pt x="15" y="183"/>
                      <a:pt x="16" y="181"/>
                      <a:pt x="16" y="180"/>
                    </a:cubicBezTo>
                    <a:cubicBezTo>
                      <a:pt x="16" y="179"/>
                      <a:pt x="14" y="178"/>
                      <a:pt x="14" y="177"/>
                    </a:cubicBezTo>
                    <a:cubicBezTo>
                      <a:pt x="12" y="175"/>
                      <a:pt x="12" y="173"/>
                      <a:pt x="11" y="171"/>
                    </a:cubicBezTo>
                    <a:cubicBezTo>
                      <a:pt x="10" y="170"/>
                      <a:pt x="10" y="169"/>
                      <a:pt x="10" y="167"/>
                    </a:cubicBezTo>
                    <a:cubicBezTo>
                      <a:pt x="11" y="166"/>
                      <a:pt x="12" y="165"/>
                      <a:pt x="13" y="163"/>
                    </a:cubicBezTo>
                    <a:cubicBezTo>
                      <a:pt x="14" y="161"/>
                      <a:pt x="15" y="156"/>
                      <a:pt x="13" y="154"/>
                    </a:cubicBezTo>
                    <a:cubicBezTo>
                      <a:pt x="12" y="153"/>
                      <a:pt x="11" y="153"/>
                      <a:pt x="10" y="152"/>
                    </a:cubicBezTo>
                    <a:cubicBezTo>
                      <a:pt x="9" y="151"/>
                      <a:pt x="8" y="148"/>
                      <a:pt x="7" y="147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6"/>
                      <a:pt x="22" y="137"/>
                      <a:pt x="24" y="140"/>
                    </a:cubicBezTo>
                    <a:cubicBezTo>
                      <a:pt x="24" y="140"/>
                      <a:pt x="32" y="145"/>
                      <a:pt x="34" y="142"/>
                    </a:cubicBezTo>
                    <a:cubicBezTo>
                      <a:pt x="36" y="139"/>
                      <a:pt x="36" y="125"/>
                      <a:pt x="38" y="118"/>
                    </a:cubicBezTo>
                    <a:cubicBezTo>
                      <a:pt x="39" y="110"/>
                      <a:pt x="40" y="101"/>
                      <a:pt x="50" y="96"/>
                    </a:cubicBezTo>
                    <a:cubicBezTo>
                      <a:pt x="42" y="86"/>
                      <a:pt x="42" y="86"/>
                      <a:pt x="42" y="86"/>
                    </a:cubicBezTo>
                    <a:cubicBezTo>
                      <a:pt x="42" y="86"/>
                      <a:pt x="53" y="67"/>
                      <a:pt x="54" y="68"/>
                    </a:cubicBezTo>
                    <a:cubicBezTo>
                      <a:pt x="54" y="68"/>
                      <a:pt x="76" y="84"/>
                      <a:pt x="76" y="84"/>
                    </a:cubicBezTo>
                    <a:cubicBezTo>
                      <a:pt x="76" y="84"/>
                      <a:pt x="80" y="81"/>
                      <a:pt x="80" y="81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18" y="53"/>
                      <a:pt x="118" y="53"/>
                      <a:pt x="118" y="53"/>
                    </a:cubicBezTo>
                    <a:cubicBezTo>
                      <a:pt x="118" y="53"/>
                      <a:pt x="150" y="32"/>
                      <a:pt x="150" y="33"/>
                    </a:cubicBezTo>
                    <a:cubicBezTo>
                      <a:pt x="151" y="33"/>
                      <a:pt x="176" y="40"/>
                      <a:pt x="176" y="40"/>
                    </a:cubicBezTo>
                    <a:cubicBezTo>
                      <a:pt x="176" y="40"/>
                      <a:pt x="208" y="0"/>
                      <a:pt x="208" y="0"/>
                    </a:cubicBezTo>
                    <a:cubicBezTo>
                      <a:pt x="230" y="10"/>
                      <a:pt x="230" y="10"/>
                      <a:pt x="230" y="10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30" y="56"/>
                      <a:pt x="230" y="56"/>
                      <a:pt x="230" y="56"/>
                    </a:cubicBezTo>
                    <a:cubicBezTo>
                      <a:pt x="220" y="89"/>
                      <a:pt x="220" y="89"/>
                      <a:pt x="220" y="89"/>
                    </a:cubicBezTo>
                    <a:cubicBezTo>
                      <a:pt x="224" y="109"/>
                      <a:pt x="224" y="109"/>
                      <a:pt x="224" y="109"/>
                    </a:cubicBezTo>
                    <a:cubicBezTo>
                      <a:pt x="224" y="109"/>
                      <a:pt x="201" y="119"/>
                      <a:pt x="201" y="120"/>
                    </a:cubicBezTo>
                    <a:cubicBezTo>
                      <a:pt x="200" y="120"/>
                      <a:pt x="197" y="144"/>
                      <a:pt x="197" y="144"/>
                    </a:cubicBezTo>
                    <a:cubicBezTo>
                      <a:pt x="218" y="181"/>
                      <a:pt x="218" y="181"/>
                      <a:pt x="218" y="181"/>
                    </a:cubicBezTo>
                    <a:cubicBezTo>
                      <a:pt x="208" y="195"/>
                      <a:pt x="208" y="195"/>
                      <a:pt x="208" y="195"/>
                    </a:cubicBezTo>
                    <a:cubicBezTo>
                      <a:pt x="219" y="207"/>
                      <a:pt x="219" y="207"/>
                      <a:pt x="219" y="207"/>
                    </a:cubicBezTo>
                    <a:cubicBezTo>
                      <a:pt x="214" y="283"/>
                      <a:pt x="214" y="283"/>
                      <a:pt x="214" y="283"/>
                    </a:cubicBezTo>
                    <a:cubicBezTo>
                      <a:pt x="220" y="291"/>
                      <a:pt x="220" y="291"/>
                      <a:pt x="220" y="291"/>
                    </a:cubicBezTo>
                    <a:cubicBezTo>
                      <a:pt x="229" y="286"/>
                      <a:pt x="229" y="286"/>
                      <a:pt x="229" y="286"/>
                    </a:cubicBezTo>
                    <a:cubicBezTo>
                      <a:pt x="240" y="293"/>
                      <a:pt x="240" y="293"/>
                      <a:pt x="240" y="293"/>
                    </a:cubicBezTo>
                    <a:cubicBezTo>
                      <a:pt x="231" y="306"/>
                      <a:pt x="231" y="306"/>
                      <a:pt x="231" y="306"/>
                    </a:cubicBezTo>
                    <a:cubicBezTo>
                      <a:pt x="247" y="320"/>
                      <a:pt x="247" y="320"/>
                      <a:pt x="247" y="320"/>
                    </a:cubicBezTo>
                    <a:cubicBezTo>
                      <a:pt x="260" y="315"/>
                      <a:pt x="260" y="315"/>
                      <a:pt x="260" y="315"/>
                    </a:cubicBezTo>
                    <a:cubicBezTo>
                      <a:pt x="262" y="316"/>
                      <a:pt x="262" y="316"/>
                      <a:pt x="262" y="316"/>
                    </a:cubicBezTo>
                    <a:cubicBezTo>
                      <a:pt x="263" y="338"/>
                      <a:pt x="263" y="338"/>
                      <a:pt x="263" y="338"/>
                    </a:cubicBezTo>
                    <a:cubicBezTo>
                      <a:pt x="275" y="345"/>
                      <a:pt x="275" y="345"/>
                      <a:pt x="275" y="345"/>
                    </a:cubicBezTo>
                    <a:cubicBezTo>
                      <a:pt x="280" y="344"/>
                      <a:pt x="280" y="344"/>
                      <a:pt x="280" y="344"/>
                    </a:cubicBezTo>
                    <a:cubicBezTo>
                      <a:pt x="283" y="339"/>
                      <a:pt x="283" y="339"/>
                      <a:pt x="283" y="339"/>
                    </a:cubicBezTo>
                    <a:cubicBezTo>
                      <a:pt x="304" y="349"/>
                      <a:pt x="304" y="349"/>
                      <a:pt x="304" y="349"/>
                    </a:cubicBezTo>
                    <a:cubicBezTo>
                      <a:pt x="313" y="370"/>
                      <a:pt x="313" y="370"/>
                      <a:pt x="313" y="370"/>
                    </a:cubicBezTo>
                    <a:lnTo>
                      <a:pt x="313" y="3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Freeform 625">
                <a:extLst>
                  <a:ext uri="{FF2B5EF4-FFF2-40B4-BE49-F238E27FC236}">
                    <a16:creationId xmlns:a16="http://schemas.microsoft.com/office/drawing/2014/main" id="{1F5265A9-3AEC-4DAC-84DB-3EB952DD52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12545" y="18326052"/>
                <a:ext cx="1638300" cy="1228725"/>
              </a:xfrm>
              <a:custGeom>
                <a:avLst/>
                <a:gdLst>
                  <a:gd name="T0" fmla="*/ 505 w 516"/>
                  <a:gd name="T1" fmla="*/ 47 h 387"/>
                  <a:gd name="T2" fmla="*/ 487 w 516"/>
                  <a:gd name="T3" fmla="*/ 78 h 387"/>
                  <a:gd name="T4" fmla="*/ 467 w 516"/>
                  <a:gd name="T5" fmla="*/ 97 h 387"/>
                  <a:gd name="T6" fmla="*/ 431 w 516"/>
                  <a:gd name="T7" fmla="*/ 117 h 387"/>
                  <a:gd name="T8" fmla="*/ 407 w 516"/>
                  <a:gd name="T9" fmla="*/ 125 h 387"/>
                  <a:gd name="T10" fmla="*/ 374 w 516"/>
                  <a:gd name="T11" fmla="*/ 129 h 387"/>
                  <a:gd name="T12" fmla="*/ 368 w 516"/>
                  <a:gd name="T13" fmla="*/ 128 h 387"/>
                  <a:gd name="T14" fmla="*/ 360 w 516"/>
                  <a:gd name="T15" fmla="*/ 135 h 387"/>
                  <a:gd name="T16" fmla="*/ 345 w 516"/>
                  <a:gd name="T17" fmla="*/ 124 h 387"/>
                  <a:gd name="T18" fmla="*/ 321 w 516"/>
                  <a:gd name="T19" fmla="*/ 115 h 387"/>
                  <a:gd name="T20" fmla="*/ 308 w 516"/>
                  <a:gd name="T21" fmla="*/ 97 h 387"/>
                  <a:gd name="T22" fmla="*/ 307 w 516"/>
                  <a:gd name="T23" fmla="*/ 80 h 387"/>
                  <a:gd name="T24" fmla="*/ 299 w 516"/>
                  <a:gd name="T25" fmla="*/ 58 h 387"/>
                  <a:gd name="T26" fmla="*/ 278 w 516"/>
                  <a:gd name="T27" fmla="*/ 28 h 387"/>
                  <a:gd name="T28" fmla="*/ 289 w 516"/>
                  <a:gd name="T29" fmla="*/ 19 h 387"/>
                  <a:gd name="T30" fmla="*/ 315 w 516"/>
                  <a:gd name="T31" fmla="*/ 34 h 387"/>
                  <a:gd name="T32" fmla="*/ 335 w 516"/>
                  <a:gd name="T33" fmla="*/ 48 h 387"/>
                  <a:gd name="T34" fmla="*/ 327 w 516"/>
                  <a:gd name="T35" fmla="*/ 35 h 387"/>
                  <a:gd name="T36" fmla="*/ 230 w 516"/>
                  <a:gd name="T37" fmla="*/ 5 h 387"/>
                  <a:gd name="T38" fmla="*/ 176 w 516"/>
                  <a:gd name="T39" fmla="*/ 21 h 387"/>
                  <a:gd name="T40" fmla="*/ 155 w 516"/>
                  <a:gd name="T41" fmla="*/ 26 h 387"/>
                  <a:gd name="T42" fmla="*/ 133 w 516"/>
                  <a:gd name="T43" fmla="*/ 32 h 387"/>
                  <a:gd name="T44" fmla="*/ 110 w 516"/>
                  <a:gd name="T45" fmla="*/ 36 h 387"/>
                  <a:gd name="T46" fmla="*/ 88 w 516"/>
                  <a:gd name="T47" fmla="*/ 44 h 387"/>
                  <a:gd name="T48" fmla="*/ 68 w 516"/>
                  <a:gd name="T49" fmla="*/ 58 h 387"/>
                  <a:gd name="T50" fmla="*/ 58 w 516"/>
                  <a:gd name="T51" fmla="*/ 70 h 387"/>
                  <a:gd name="T52" fmla="*/ 37 w 516"/>
                  <a:gd name="T53" fmla="*/ 86 h 387"/>
                  <a:gd name="T54" fmla="*/ 23 w 516"/>
                  <a:gd name="T55" fmla="*/ 92 h 387"/>
                  <a:gd name="T56" fmla="*/ 4 w 516"/>
                  <a:gd name="T57" fmla="*/ 93 h 387"/>
                  <a:gd name="T58" fmla="*/ 13 w 516"/>
                  <a:gd name="T59" fmla="*/ 151 h 387"/>
                  <a:gd name="T60" fmla="*/ 23 w 516"/>
                  <a:gd name="T61" fmla="*/ 181 h 387"/>
                  <a:gd name="T62" fmla="*/ 24 w 516"/>
                  <a:gd name="T63" fmla="*/ 240 h 387"/>
                  <a:gd name="T64" fmla="*/ 41 w 516"/>
                  <a:gd name="T65" fmla="*/ 287 h 387"/>
                  <a:gd name="T66" fmla="*/ 49 w 516"/>
                  <a:gd name="T67" fmla="*/ 345 h 387"/>
                  <a:gd name="T68" fmla="*/ 88 w 516"/>
                  <a:gd name="T69" fmla="*/ 380 h 387"/>
                  <a:gd name="T70" fmla="*/ 142 w 516"/>
                  <a:gd name="T71" fmla="*/ 356 h 387"/>
                  <a:gd name="T72" fmla="*/ 191 w 516"/>
                  <a:gd name="T73" fmla="*/ 356 h 387"/>
                  <a:gd name="T74" fmla="*/ 207 w 516"/>
                  <a:gd name="T75" fmla="*/ 321 h 387"/>
                  <a:gd name="T76" fmla="*/ 234 w 516"/>
                  <a:gd name="T77" fmla="*/ 315 h 387"/>
                  <a:gd name="T78" fmla="*/ 319 w 516"/>
                  <a:gd name="T79" fmla="*/ 316 h 387"/>
                  <a:gd name="T80" fmla="*/ 355 w 516"/>
                  <a:gd name="T81" fmla="*/ 333 h 387"/>
                  <a:gd name="T82" fmla="*/ 423 w 516"/>
                  <a:gd name="T83" fmla="*/ 304 h 387"/>
                  <a:gd name="T84" fmla="*/ 463 w 516"/>
                  <a:gd name="T85" fmla="*/ 268 h 387"/>
                  <a:gd name="T86" fmla="*/ 451 w 516"/>
                  <a:gd name="T87" fmla="*/ 237 h 387"/>
                  <a:gd name="T88" fmla="*/ 415 w 516"/>
                  <a:gd name="T89" fmla="*/ 186 h 387"/>
                  <a:gd name="T90" fmla="*/ 419 w 516"/>
                  <a:gd name="T91" fmla="*/ 143 h 387"/>
                  <a:gd name="T92" fmla="*/ 417 w 516"/>
                  <a:gd name="T93" fmla="*/ 131 h 387"/>
                  <a:gd name="T94" fmla="*/ 445 w 516"/>
                  <a:gd name="T95" fmla="*/ 115 h 387"/>
                  <a:gd name="T96" fmla="*/ 479 w 516"/>
                  <a:gd name="T97" fmla="*/ 96 h 387"/>
                  <a:gd name="T98" fmla="*/ 500 w 516"/>
                  <a:gd name="T99" fmla="*/ 69 h 387"/>
                  <a:gd name="T100" fmla="*/ 514 w 516"/>
                  <a:gd name="T101" fmla="*/ 40 h 387"/>
                  <a:gd name="T102" fmla="*/ 128 w 516"/>
                  <a:gd name="T103" fmla="*/ 44 h 387"/>
                  <a:gd name="T104" fmla="*/ 121 w 516"/>
                  <a:gd name="T105" fmla="*/ 54 h 387"/>
                  <a:gd name="T106" fmla="*/ 114 w 516"/>
                  <a:gd name="T107" fmla="*/ 40 h 387"/>
                  <a:gd name="T108" fmla="*/ 150 w 516"/>
                  <a:gd name="T109" fmla="*/ 34 h 387"/>
                  <a:gd name="T110" fmla="*/ 212 w 516"/>
                  <a:gd name="T111" fmla="*/ 236 h 387"/>
                  <a:gd name="T112" fmla="*/ 206 w 516"/>
                  <a:gd name="T113" fmla="*/ 231 h 387"/>
                  <a:gd name="T114" fmla="*/ 209 w 516"/>
                  <a:gd name="T115" fmla="*/ 225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6" h="387">
                    <a:moveTo>
                      <a:pt x="514" y="40"/>
                    </a:moveTo>
                    <a:cubicBezTo>
                      <a:pt x="513" y="39"/>
                      <a:pt x="511" y="41"/>
                      <a:pt x="510" y="42"/>
                    </a:cubicBezTo>
                    <a:cubicBezTo>
                      <a:pt x="509" y="43"/>
                      <a:pt x="508" y="44"/>
                      <a:pt x="506" y="45"/>
                    </a:cubicBezTo>
                    <a:cubicBezTo>
                      <a:pt x="506" y="45"/>
                      <a:pt x="505" y="47"/>
                      <a:pt x="505" y="47"/>
                    </a:cubicBezTo>
                    <a:cubicBezTo>
                      <a:pt x="504" y="49"/>
                      <a:pt x="503" y="51"/>
                      <a:pt x="502" y="53"/>
                    </a:cubicBezTo>
                    <a:cubicBezTo>
                      <a:pt x="501" y="55"/>
                      <a:pt x="500" y="57"/>
                      <a:pt x="499" y="59"/>
                    </a:cubicBezTo>
                    <a:cubicBezTo>
                      <a:pt x="498" y="61"/>
                      <a:pt x="497" y="62"/>
                      <a:pt x="496" y="64"/>
                    </a:cubicBezTo>
                    <a:cubicBezTo>
                      <a:pt x="493" y="69"/>
                      <a:pt x="490" y="74"/>
                      <a:pt x="487" y="78"/>
                    </a:cubicBezTo>
                    <a:cubicBezTo>
                      <a:pt x="485" y="79"/>
                      <a:pt x="483" y="81"/>
                      <a:pt x="482" y="82"/>
                    </a:cubicBezTo>
                    <a:cubicBezTo>
                      <a:pt x="480" y="84"/>
                      <a:pt x="479" y="85"/>
                      <a:pt x="478" y="87"/>
                    </a:cubicBezTo>
                    <a:cubicBezTo>
                      <a:pt x="477" y="88"/>
                      <a:pt x="476" y="90"/>
                      <a:pt x="475" y="91"/>
                    </a:cubicBezTo>
                    <a:cubicBezTo>
                      <a:pt x="472" y="93"/>
                      <a:pt x="470" y="95"/>
                      <a:pt x="467" y="97"/>
                    </a:cubicBezTo>
                    <a:cubicBezTo>
                      <a:pt x="462" y="101"/>
                      <a:pt x="458" y="104"/>
                      <a:pt x="453" y="108"/>
                    </a:cubicBezTo>
                    <a:cubicBezTo>
                      <a:pt x="451" y="109"/>
                      <a:pt x="449" y="110"/>
                      <a:pt x="447" y="111"/>
                    </a:cubicBezTo>
                    <a:cubicBezTo>
                      <a:pt x="444" y="113"/>
                      <a:pt x="440" y="114"/>
                      <a:pt x="436" y="116"/>
                    </a:cubicBezTo>
                    <a:cubicBezTo>
                      <a:pt x="435" y="116"/>
                      <a:pt x="433" y="117"/>
                      <a:pt x="431" y="117"/>
                    </a:cubicBezTo>
                    <a:cubicBezTo>
                      <a:pt x="429" y="118"/>
                      <a:pt x="428" y="118"/>
                      <a:pt x="426" y="118"/>
                    </a:cubicBezTo>
                    <a:cubicBezTo>
                      <a:pt x="423" y="119"/>
                      <a:pt x="421" y="119"/>
                      <a:pt x="418" y="120"/>
                    </a:cubicBezTo>
                    <a:cubicBezTo>
                      <a:pt x="416" y="121"/>
                      <a:pt x="415" y="122"/>
                      <a:pt x="414" y="123"/>
                    </a:cubicBezTo>
                    <a:cubicBezTo>
                      <a:pt x="412" y="124"/>
                      <a:pt x="409" y="124"/>
                      <a:pt x="407" y="125"/>
                    </a:cubicBezTo>
                    <a:cubicBezTo>
                      <a:pt x="404" y="125"/>
                      <a:pt x="402" y="126"/>
                      <a:pt x="399" y="126"/>
                    </a:cubicBezTo>
                    <a:cubicBezTo>
                      <a:pt x="397" y="126"/>
                      <a:pt x="394" y="127"/>
                      <a:pt x="392" y="127"/>
                    </a:cubicBezTo>
                    <a:cubicBezTo>
                      <a:pt x="389" y="127"/>
                      <a:pt x="386" y="127"/>
                      <a:pt x="383" y="128"/>
                    </a:cubicBezTo>
                    <a:cubicBezTo>
                      <a:pt x="380" y="128"/>
                      <a:pt x="377" y="128"/>
                      <a:pt x="374" y="129"/>
                    </a:cubicBezTo>
                    <a:cubicBezTo>
                      <a:pt x="372" y="129"/>
                      <a:pt x="372" y="131"/>
                      <a:pt x="371" y="133"/>
                    </a:cubicBezTo>
                    <a:cubicBezTo>
                      <a:pt x="371" y="133"/>
                      <a:pt x="370" y="135"/>
                      <a:pt x="369" y="135"/>
                    </a:cubicBezTo>
                    <a:cubicBezTo>
                      <a:pt x="369" y="134"/>
                      <a:pt x="369" y="132"/>
                      <a:pt x="369" y="131"/>
                    </a:cubicBezTo>
                    <a:cubicBezTo>
                      <a:pt x="369" y="130"/>
                      <a:pt x="369" y="129"/>
                      <a:pt x="368" y="128"/>
                    </a:cubicBezTo>
                    <a:cubicBezTo>
                      <a:pt x="367" y="127"/>
                      <a:pt x="366" y="127"/>
                      <a:pt x="365" y="127"/>
                    </a:cubicBezTo>
                    <a:cubicBezTo>
                      <a:pt x="363" y="127"/>
                      <a:pt x="361" y="126"/>
                      <a:pt x="359" y="126"/>
                    </a:cubicBezTo>
                    <a:cubicBezTo>
                      <a:pt x="357" y="127"/>
                      <a:pt x="354" y="127"/>
                      <a:pt x="355" y="129"/>
                    </a:cubicBezTo>
                    <a:cubicBezTo>
                      <a:pt x="356" y="131"/>
                      <a:pt x="359" y="133"/>
                      <a:pt x="360" y="135"/>
                    </a:cubicBezTo>
                    <a:cubicBezTo>
                      <a:pt x="361" y="136"/>
                      <a:pt x="364" y="139"/>
                      <a:pt x="362" y="138"/>
                    </a:cubicBezTo>
                    <a:cubicBezTo>
                      <a:pt x="360" y="138"/>
                      <a:pt x="358" y="136"/>
                      <a:pt x="357" y="135"/>
                    </a:cubicBezTo>
                    <a:cubicBezTo>
                      <a:pt x="356" y="134"/>
                      <a:pt x="355" y="133"/>
                      <a:pt x="354" y="131"/>
                    </a:cubicBezTo>
                    <a:cubicBezTo>
                      <a:pt x="352" y="128"/>
                      <a:pt x="348" y="124"/>
                      <a:pt x="345" y="124"/>
                    </a:cubicBezTo>
                    <a:cubicBezTo>
                      <a:pt x="343" y="123"/>
                      <a:pt x="341" y="122"/>
                      <a:pt x="339" y="122"/>
                    </a:cubicBezTo>
                    <a:cubicBezTo>
                      <a:pt x="335" y="122"/>
                      <a:pt x="332" y="119"/>
                      <a:pt x="330" y="116"/>
                    </a:cubicBezTo>
                    <a:cubicBezTo>
                      <a:pt x="329" y="115"/>
                      <a:pt x="326" y="111"/>
                      <a:pt x="324" y="113"/>
                    </a:cubicBezTo>
                    <a:cubicBezTo>
                      <a:pt x="323" y="114"/>
                      <a:pt x="323" y="116"/>
                      <a:pt x="321" y="115"/>
                    </a:cubicBezTo>
                    <a:cubicBezTo>
                      <a:pt x="320" y="114"/>
                      <a:pt x="319" y="113"/>
                      <a:pt x="319" y="113"/>
                    </a:cubicBezTo>
                    <a:cubicBezTo>
                      <a:pt x="317" y="112"/>
                      <a:pt x="316" y="111"/>
                      <a:pt x="314" y="110"/>
                    </a:cubicBezTo>
                    <a:cubicBezTo>
                      <a:pt x="313" y="108"/>
                      <a:pt x="310" y="107"/>
                      <a:pt x="309" y="105"/>
                    </a:cubicBezTo>
                    <a:cubicBezTo>
                      <a:pt x="308" y="102"/>
                      <a:pt x="308" y="100"/>
                      <a:pt x="308" y="97"/>
                    </a:cubicBezTo>
                    <a:cubicBezTo>
                      <a:pt x="308" y="96"/>
                      <a:pt x="308" y="95"/>
                      <a:pt x="308" y="94"/>
                    </a:cubicBezTo>
                    <a:cubicBezTo>
                      <a:pt x="308" y="93"/>
                      <a:pt x="307" y="93"/>
                      <a:pt x="307" y="92"/>
                    </a:cubicBezTo>
                    <a:cubicBezTo>
                      <a:pt x="306" y="90"/>
                      <a:pt x="306" y="88"/>
                      <a:pt x="306" y="86"/>
                    </a:cubicBezTo>
                    <a:cubicBezTo>
                      <a:pt x="306" y="84"/>
                      <a:pt x="307" y="82"/>
                      <a:pt x="307" y="80"/>
                    </a:cubicBezTo>
                    <a:cubicBezTo>
                      <a:pt x="306" y="78"/>
                      <a:pt x="305" y="76"/>
                      <a:pt x="304" y="75"/>
                    </a:cubicBezTo>
                    <a:cubicBezTo>
                      <a:pt x="302" y="72"/>
                      <a:pt x="303" y="69"/>
                      <a:pt x="301" y="66"/>
                    </a:cubicBezTo>
                    <a:cubicBezTo>
                      <a:pt x="300" y="65"/>
                      <a:pt x="300" y="64"/>
                      <a:pt x="300" y="62"/>
                    </a:cubicBezTo>
                    <a:cubicBezTo>
                      <a:pt x="299" y="61"/>
                      <a:pt x="299" y="59"/>
                      <a:pt x="299" y="58"/>
                    </a:cubicBezTo>
                    <a:cubicBezTo>
                      <a:pt x="297" y="57"/>
                      <a:pt x="295" y="56"/>
                      <a:pt x="293" y="55"/>
                    </a:cubicBezTo>
                    <a:cubicBezTo>
                      <a:pt x="290" y="53"/>
                      <a:pt x="290" y="50"/>
                      <a:pt x="290" y="46"/>
                    </a:cubicBezTo>
                    <a:cubicBezTo>
                      <a:pt x="289" y="42"/>
                      <a:pt x="287" y="39"/>
                      <a:pt x="284" y="36"/>
                    </a:cubicBezTo>
                    <a:cubicBezTo>
                      <a:pt x="281" y="34"/>
                      <a:pt x="278" y="32"/>
                      <a:pt x="278" y="28"/>
                    </a:cubicBezTo>
                    <a:cubicBezTo>
                      <a:pt x="278" y="26"/>
                      <a:pt x="279" y="24"/>
                      <a:pt x="279" y="22"/>
                    </a:cubicBezTo>
                    <a:cubicBezTo>
                      <a:pt x="280" y="19"/>
                      <a:pt x="282" y="18"/>
                      <a:pt x="284" y="17"/>
                    </a:cubicBezTo>
                    <a:cubicBezTo>
                      <a:pt x="284" y="17"/>
                      <a:pt x="285" y="17"/>
                      <a:pt x="286" y="17"/>
                    </a:cubicBezTo>
                    <a:cubicBezTo>
                      <a:pt x="287" y="18"/>
                      <a:pt x="288" y="18"/>
                      <a:pt x="289" y="19"/>
                    </a:cubicBezTo>
                    <a:cubicBezTo>
                      <a:pt x="291" y="20"/>
                      <a:pt x="293" y="21"/>
                      <a:pt x="295" y="22"/>
                    </a:cubicBezTo>
                    <a:cubicBezTo>
                      <a:pt x="298" y="23"/>
                      <a:pt x="302" y="25"/>
                      <a:pt x="306" y="28"/>
                    </a:cubicBezTo>
                    <a:cubicBezTo>
                      <a:pt x="307" y="29"/>
                      <a:pt x="309" y="30"/>
                      <a:pt x="311" y="31"/>
                    </a:cubicBezTo>
                    <a:cubicBezTo>
                      <a:pt x="312" y="31"/>
                      <a:pt x="314" y="33"/>
                      <a:pt x="315" y="34"/>
                    </a:cubicBezTo>
                    <a:cubicBezTo>
                      <a:pt x="318" y="36"/>
                      <a:pt x="322" y="37"/>
                      <a:pt x="325" y="38"/>
                    </a:cubicBezTo>
                    <a:cubicBezTo>
                      <a:pt x="327" y="40"/>
                      <a:pt x="329" y="41"/>
                      <a:pt x="331" y="42"/>
                    </a:cubicBezTo>
                    <a:cubicBezTo>
                      <a:pt x="331" y="43"/>
                      <a:pt x="332" y="44"/>
                      <a:pt x="332" y="45"/>
                    </a:cubicBezTo>
                    <a:cubicBezTo>
                      <a:pt x="333" y="46"/>
                      <a:pt x="334" y="47"/>
                      <a:pt x="335" y="48"/>
                    </a:cubicBezTo>
                    <a:cubicBezTo>
                      <a:pt x="336" y="49"/>
                      <a:pt x="336" y="50"/>
                      <a:pt x="337" y="51"/>
                    </a:cubicBezTo>
                    <a:cubicBezTo>
                      <a:pt x="338" y="53"/>
                      <a:pt x="339" y="56"/>
                      <a:pt x="341" y="57"/>
                    </a:cubicBezTo>
                    <a:cubicBezTo>
                      <a:pt x="344" y="60"/>
                      <a:pt x="346" y="57"/>
                      <a:pt x="345" y="54"/>
                    </a:cubicBezTo>
                    <a:cubicBezTo>
                      <a:pt x="344" y="45"/>
                      <a:pt x="335" y="39"/>
                      <a:pt x="327" y="35"/>
                    </a:cubicBezTo>
                    <a:cubicBezTo>
                      <a:pt x="316" y="29"/>
                      <a:pt x="305" y="22"/>
                      <a:pt x="293" y="16"/>
                    </a:cubicBezTo>
                    <a:cubicBezTo>
                      <a:pt x="288" y="13"/>
                      <a:pt x="282" y="11"/>
                      <a:pt x="277" y="8"/>
                    </a:cubicBezTo>
                    <a:cubicBezTo>
                      <a:pt x="272" y="5"/>
                      <a:pt x="268" y="2"/>
                      <a:pt x="262" y="2"/>
                    </a:cubicBezTo>
                    <a:cubicBezTo>
                      <a:pt x="251" y="0"/>
                      <a:pt x="241" y="4"/>
                      <a:pt x="230" y="5"/>
                    </a:cubicBezTo>
                    <a:cubicBezTo>
                      <a:pt x="226" y="5"/>
                      <a:pt x="222" y="5"/>
                      <a:pt x="218" y="6"/>
                    </a:cubicBezTo>
                    <a:cubicBezTo>
                      <a:pt x="211" y="8"/>
                      <a:pt x="205" y="10"/>
                      <a:pt x="199" y="12"/>
                    </a:cubicBezTo>
                    <a:cubicBezTo>
                      <a:pt x="197" y="12"/>
                      <a:pt x="195" y="13"/>
                      <a:pt x="193" y="13"/>
                    </a:cubicBezTo>
                    <a:cubicBezTo>
                      <a:pt x="187" y="16"/>
                      <a:pt x="182" y="19"/>
                      <a:pt x="176" y="21"/>
                    </a:cubicBezTo>
                    <a:cubicBezTo>
                      <a:pt x="173" y="22"/>
                      <a:pt x="170" y="22"/>
                      <a:pt x="167" y="23"/>
                    </a:cubicBezTo>
                    <a:cubicBezTo>
                      <a:pt x="166" y="23"/>
                      <a:pt x="165" y="23"/>
                      <a:pt x="164" y="24"/>
                    </a:cubicBezTo>
                    <a:cubicBezTo>
                      <a:pt x="163" y="24"/>
                      <a:pt x="162" y="24"/>
                      <a:pt x="161" y="24"/>
                    </a:cubicBezTo>
                    <a:cubicBezTo>
                      <a:pt x="159" y="24"/>
                      <a:pt x="157" y="25"/>
                      <a:pt x="155" y="26"/>
                    </a:cubicBezTo>
                    <a:cubicBezTo>
                      <a:pt x="153" y="26"/>
                      <a:pt x="151" y="26"/>
                      <a:pt x="149" y="27"/>
                    </a:cubicBezTo>
                    <a:cubicBezTo>
                      <a:pt x="148" y="27"/>
                      <a:pt x="147" y="27"/>
                      <a:pt x="145" y="28"/>
                    </a:cubicBezTo>
                    <a:cubicBezTo>
                      <a:pt x="143" y="29"/>
                      <a:pt x="141" y="28"/>
                      <a:pt x="139" y="30"/>
                    </a:cubicBezTo>
                    <a:cubicBezTo>
                      <a:pt x="137" y="31"/>
                      <a:pt x="135" y="31"/>
                      <a:pt x="133" y="32"/>
                    </a:cubicBezTo>
                    <a:cubicBezTo>
                      <a:pt x="130" y="32"/>
                      <a:pt x="128" y="32"/>
                      <a:pt x="126" y="32"/>
                    </a:cubicBezTo>
                    <a:cubicBezTo>
                      <a:pt x="125" y="32"/>
                      <a:pt x="124" y="32"/>
                      <a:pt x="122" y="32"/>
                    </a:cubicBezTo>
                    <a:cubicBezTo>
                      <a:pt x="120" y="32"/>
                      <a:pt x="119" y="34"/>
                      <a:pt x="117" y="35"/>
                    </a:cubicBezTo>
                    <a:cubicBezTo>
                      <a:pt x="115" y="36"/>
                      <a:pt x="112" y="36"/>
                      <a:pt x="110" y="36"/>
                    </a:cubicBezTo>
                    <a:cubicBezTo>
                      <a:pt x="109" y="36"/>
                      <a:pt x="107" y="35"/>
                      <a:pt x="106" y="36"/>
                    </a:cubicBezTo>
                    <a:cubicBezTo>
                      <a:pt x="104" y="38"/>
                      <a:pt x="103" y="40"/>
                      <a:pt x="101" y="41"/>
                    </a:cubicBezTo>
                    <a:cubicBezTo>
                      <a:pt x="98" y="42"/>
                      <a:pt x="95" y="42"/>
                      <a:pt x="93" y="43"/>
                    </a:cubicBezTo>
                    <a:cubicBezTo>
                      <a:pt x="91" y="43"/>
                      <a:pt x="89" y="43"/>
                      <a:pt x="88" y="44"/>
                    </a:cubicBezTo>
                    <a:cubicBezTo>
                      <a:pt x="87" y="44"/>
                      <a:pt x="85" y="45"/>
                      <a:pt x="84" y="45"/>
                    </a:cubicBezTo>
                    <a:cubicBezTo>
                      <a:pt x="83" y="46"/>
                      <a:pt x="83" y="47"/>
                      <a:pt x="82" y="47"/>
                    </a:cubicBezTo>
                    <a:cubicBezTo>
                      <a:pt x="81" y="48"/>
                      <a:pt x="79" y="50"/>
                      <a:pt x="78" y="50"/>
                    </a:cubicBezTo>
                    <a:cubicBezTo>
                      <a:pt x="74" y="53"/>
                      <a:pt x="71" y="55"/>
                      <a:pt x="68" y="58"/>
                    </a:cubicBezTo>
                    <a:cubicBezTo>
                      <a:pt x="67" y="59"/>
                      <a:pt x="67" y="60"/>
                      <a:pt x="66" y="60"/>
                    </a:cubicBezTo>
                    <a:cubicBezTo>
                      <a:pt x="65" y="61"/>
                      <a:pt x="64" y="62"/>
                      <a:pt x="63" y="62"/>
                    </a:cubicBezTo>
                    <a:cubicBezTo>
                      <a:pt x="62" y="63"/>
                      <a:pt x="60" y="64"/>
                      <a:pt x="59" y="66"/>
                    </a:cubicBezTo>
                    <a:cubicBezTo>
                      <a:pt x="59" y="67"/>
                      <a:pt x="58" y="69"/>
                      <a:pt x="58" y="70"/>
                    </a:cubicBezTo>
                    <a:cubicBezTo>
                      <a:pt x="57" y="71"/>
                      <a:pt x="56" y="73"/>
                      <a:pt x="55" y="74"/>
                    </a:cubicBezTo>
                    <a:cubicBezTo>
                      <a:pt x="53" y="75"/>
                      <a:pt x="51" y="76"/>
                      <a:pt x="49" y="77"/>
                    </a:cubicBezTo>
                    <a:cubicBezTo>
                      <a:pt x="47" y="78"/>
                      <a:pt x="46" y="79"/>
                      <a:pt x="44" y="80"/>
                    </a:cubicBezTo>
                    <a:cubicBezTo>
                      <a:pt x="42" y="82"/>
                      <a:pt x="40" y="84"/>
                      <a:pt x="37" y="86"/>
                    </a:cubicBezTo>
                    <a:cubicBezTo>
                      <a:pt x="36" y="86"/>
                      <a:pt x="36" y="87"/>
                      <a:pt x="35" y="87"/>
                    </a:cubicBezTo>
                    <a:cubicBezTo>
                      <a:pt x="34" y="88"/>
                      <a:pt x="34" y="89"/>
                      <a:pt x="32" y="89"/>
                    </a:cubicBezTo>
                    <a:cubicBezTo>
                      <a:pt x="31" y="90"/>
                      <a:pt x="30" y="90"/>
                      <a:pt x="29" y="91"/>
                    </a:cubicBezTo>
                    <a:cubicBezTo>
                      <a:pt x="27" y="91"/>
                      <a:pt x="25" y="91"/>
                      <a:pt x="23" y="92"/>
                    </a:cubicBezTo>
                    <a:cubicBezTo>
                      <a:pt x="21" y="92"/>
                      <a:pt x="18" y="93"/>
                      <a:pt x="16" y="93"/>
                    </a:cubicBezTo>
                    <a:cubicBezTo>
                      <a:pt x="14" y="93"/>
                      <a:pt x="13" y="93"/>
                      <a:pt x="11" y="93"/>
                    </a:cubicBezTo>
                    <a:cubicBezTo>
                      <a:pt x="9" y="93"/>
                      <a:pt x="7" y="93"/>
                      <a:pt x="5" y="93"/>
                    </a:cubicBezTo>
                    <a:cubicBezTo>
                      <a:pt x="5" y="93"/>
                      <a:pt x="4" y="93"/>
                      <a:pt x="4" y="93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27" y="166"/>
                      <a:pt x="27" y="166"/>
                      <a:pt x="27" y="166"/>
                    </a:cubicBezTo>
                    <a:cubicBezTo>
                      <a:pt x="27" y="170"/>
                      <a:pt x="27" y="170"/>
                      <a:pt x="27" y="170"/>
                    </a:cubicBezTo>
                    <a:cubicBezTo>
                      <a:pt x="24" y="176"/>
                      <a:pt x="24" y="176"/>
                      <a:pt x="24" y="176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23" y="181"/>
                      <a:pt x="10" y="191"/>
                      <a:pt x="10" y="191"/>
                    </a:cubicBezTo>
                    <a:cubicBezTo>
                      <a:pt x="9" y="191"/>
                      <a:pt x="17" y="209"/>
                      <a:pt x="17" y="209"/>
                    </a:cubicBezTo>
                    <a:cubicBezTo>
                      <a:pt x="22" y="224"/>
                      <a:pt x="22" y="224"/>
                      <a:pt x="22" y="224"/>
                    </a:cubicBezTo>
                    <a:cubicBezTo>
                      <a:pt x="22" y="224"/>
                      <a:pt x="24" y="240"/>
                      <a:pt x="24" y="240"/>
                    </a:cubicBezTo>
                    <a:cubicBezTo>
                      <a:pt x="24" y="241"/>
                      <a:pt x="37" y="265"/>
                      <a:pt x="37" y="265"/>
                    </a:cubicBezTo>
                    <a:cubicBezTo>
                      <a:pt x="56" y="273"/>
                      <a:pt x="56" y="273"/>
                      <a:pt x="56" y="273"/>
                    </a:cubicBezTo>
                    <a:cubicBezTo>
                      <a:pt x="56" y="284"/>
                      <a:pt x="56" y="284"/>
                      <a:pt x="56" y="284"/>
                    </a:cubicBezTo>
                    <a:cubicBezTo>
                      <a:pt x="41" y="287"/>
                      <a:pt x="41" y="287"/>
                      <a:pt x="41" y="287"/>
                    </a:cubicBezTo>
                    <a:cubicBezTo>
                      <a:pt x="41" y="287"/>
                      <a:pt x="41" y="297"/>
                      <a:pt x="41" y="297"/>
                    </a:cubicBezTo>
                    <a:cubicBezTo>
                      <a:pt x="41" y="298"/>
                      <a:pt x="54" y="309"/>
                      <a:pt x="54" y="309"/>
                    </a:cubicBezTo>
                    <a:cubicBezTo>
                      <a:pt x="48" y="328"/>
                      <a:pt x="48" y="328"/>
                      <a:pt x="48" y="328"/>
                    </a:cubicBezTo>
                    <a:cubicBezTo>
                      <a:pt x="49" y="345"/>
                      <a:pt x="49" y="345"/>
                      <a:pt x="49" y="345"/>
                    </a:cubicBezTo>
                    <a:cubicBezTo>
                      <a:pt x="65" y="377"/>
                      <a:pt x="65" y="377"/>
                      <a:pt x="65" y="377"/>
                    </a:cubicBezTo>
                    <a:cubicBezTo>
                      <a:pt x="75" y="385"/>
                      <a:pt x="75" y="385"/>
                      <a:pt x="75" y="385"/>
                    </a:cubicBezTo>
                    <a:cubicBezTo>
                      <a:pt x="80" y="385"/>
                      <a:pt x="80" y="385"/>
                      <a:pt x="80" y="385"/>
                    </a:cubicBezTo>
                    <a:cubicBezTo>
                      <a:pt x="88" y="380"/>
                      <a:pt x="88" y="380"/>
                      <a:pt x="88" y="380"/>
                    </a:cubicBezTo>
                    <a:cubicBezTo>
                      <a:pt x="117" y="378"/>
                      <a:pt x="117" y="378"/>
                      <a:pt x="117" y="378"/>
                    </a:cubicBezTo>
                    <a:cubicBezTo>
                      <a:pt x="130" y="387"/>
                      <a:pt x="130" y="387"/>
                      <a:pt x="130" y="387"/>
                    </a:cubicBezTo>
                    <a:cubicBezTo>
                      <a:pt x="140" y="375"/>
                      <a:pt x="140" y="375"/>
                      <a:pt x="140" y="375"/>
                    </a:cubicBezTo>
                    <a:cubicBezTo>
                      <a:pt x="142" y="356"/>
                      <a:pt x="142" y="356"/>
                      <a:pt x="142" y="356"/>
                    </a:cubicBezTo>
                    <a:cubicBezTo>
                      <a:pt x="149" y="350"/>
                      <a:pt x="149" y="350"/>
                      <a:pt x="149" y="350"/>
                    </a:cubicBezTo>
                    <a:cubicBezTo>
                      <a:pt x="158" y="360"/>
                      <a:pt x="158" y="360"/>
                      <a:pt x="158" y="360"/>
                    </a:cubicBezTo>
                    <a:cubicBezTo>
                      <a:pt x="180" y="360"/>
                      <a:pt x="180" y="360"/>
                      <a:pt x="180" y="360"/>
                    </a:cubicBezTo>
                    <a:cubicBezTo>
                      <a:pt x="191" y="356"/>
                      <a:pt x="191" y="356"/>
                      <a:pt x="191" y="356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84" y="333"/>
                      <a:pt x="184" y="333"/>
                      <a:pt x="184" y="333"/>
                    </a:cubicBezTo>
                    <a:cubicBezTo>
                      <a:pt x="189" y="326"/>
                      <a:pt x="189" y="326"/>
                      <a:pt x="189" y="326"/>
                    </a:cubicBezTo>
                    <a:cubicBezTo>
                      <a:pt x="189" y="326"/>
                      <a:pt x="207" y="321"/>
                      <a:pt x="207" y="321"/>
                    </a:cubicBezTo>
                    <a:cubicBezTo>
                      <a:pt x="207" y="321"/>
                      <a:pt x="208" y="307"/>
                      <a:pt x="208" y="307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230" y="314"/>
                      <a:pt x="230" y="314"/>
                      <a:pt x="230" y="314"/>
                    </a:cubicBezTo>
                    <a:cubicBezTo>
                      <a:pt x="234" y="315"/>
                      <a:pt x="234" y="315"/>
                      <a:pt x="234" y="315"/>
                    </a:cubicBezTo>
                    <a:cubicBezTo>
                      <a:pt x="246" y="300"/>
                      <a:pt x="246" y="300"/>
                      <a:pt x="246" y="300"/>
                    </a:cubicBezTo>
                    <a:cubicBezTo>
                      <a:pt x="272" y="306"/>
                      <a:pt x="272" y="306"/>
                      <a:pt x="272" y="306"/>
                    </a:cubicBezTo>
                    <a:cubicBezTo>
                      <a:pt x="280" y="316"/>
                      <a:pt x="280" y="316"/>
                      <a:pt x="280" y="316"/>
                    </a:cubicBezTo>
                    <a:cubicBezTo>
                      <a:pt x="319" y="316"/>
                      <a:pt x="319" y="316"/>
                      <a:pt x="319" y="316"/>
                    </a:cubicBezTo>
                    <a:cubicBezTo>
                      <a:pt x="319" y="316"/>
                      <a:pt x="328" y="324"/>
                      <a:pt x="328" y="324"/>
                    </a:cubicBezTo>
                    <a:cubicBezTo>
                      <a:pt x="329" y="324"/>
                      <a:pt x="342" y="311"/>
                      <a:pt x="342" y="311"/>
                    </a:cubicBezTo>
                    <a:cubicBezTo>
                      <a:pt x="355" y="316"/>
                      <a:pt x="355" y="316"/>
                      <a:pt x="355" y="316"/>
                    </a:cubicBezTo>
                    <a:cubicBezTo>
                      <a:pt x="355" y="333"/>
                      <a:pt x="355" y="333"/>
                      <a:pt x="355" y="333"/>
                    </a:cubicBezTo>
                    <a:cubicBezTo>
                      <a:pt x="387" y="337"/>
                      <a:pt x="387" y="337"/>
                      <a:pt x="387" y="337"/>
                    </a:cubicBezTo>
                    <a:cubicBezTo>
                      <a:pt x="397" y="332"/>
                      <a:pt x="397" y="332"/>
                      <a:pt x="397" y="332"/>
                    </a:cubicBezTo>
                    <a:cubicBezTo>
                      <a:pt x="415" y="325"/>
                      <a:pt x="415" y="325"/>
                      <a:pt x="415" y="325"/>
                    </a:cubicBezTo>
                    <a:cubicBezTo>
                      <a:pt x="423" y="304"/>
                      <a:pt x="423" y="304"/>
                      <a:pt x="423" y="304"/>
                    </a:cubicBezTo>
                    <a:cubicBezTo>
                      <a:pt x="439" y="291"/>
                      <a:pt x="439" y="291"/>
                      <a:pt x="439" y="291"/>
                    </a:cubicBezTo>
                    <a:cubicBezTo>
                      <a:pt x="434" y="278"/>
                      <a:pt x="434" y="278"/>
                      <a:pt x="434" y="278"/>
                    </a:cubicBezTo>
                    <a:cubicBezTo>
                      <a:pt x="440" y="266"/>
                      <a:pt x="440" y="266"/>
                      <a:pt x="440" y="266"/>
                    </a:cubicBezTo>
                    <a:cubicBezTo>
                      <a:pt x="463" y="268"/>
                      <a:pt x="463" y="268"/>
                      <a:pt x="463" y="268"/>
                    </a:cubicBezTo>
                    <a:cubicBezTo>
                      <a:pt x="479" y="230"/>
                      <a:pt x="479" y="230"/>
                      <a:pt x="479" y="230"/>
                    </a:cubicBezTo>
                    <a:cubicBezTo>
                      <a:pt x="475" y="227"/>
                      <a:pt x="475" y="227"/>
                      <a:pt x="475" y="227"/>
                    </a:cubicBezTo>
                    <a:cubicBezTo>
                      <a:pt x="458" y="224"/>
                      <a:pt x="458" y="224"/>
                      <a:pt x="458" y="224"/>
                    </a:cubicBezTo>
                    <a:cubicBezTo>
                      <a:pt x="451" y="237"/>
                      <a:pt x="451" y="237"/>
                      <a:pt x="451" y="237"/>
                    </a:cubicBezTo>
                    <a:cubicBezTo>
                      <a:pt x="441" y="225"/>
                      <a:pt x="441" y="225"/>
                      <a:pt x="441" y="225"/>
                    </a:cubicBezTo>
                    <a:cubicBezTo>
                      <a:pt x="436" y="211"/>
                      <a:pt x="436" y="211"/>
                      <a:pt x="436" y="211"/>
                    </a:cubicBezTo>
                    <a:cubicBezTo>
                      <a:pt x="436" y="211"/>
                      <a:pt x="425" y="211"/>
                      <a:pt x="425" y="211"/>
                    </a:cubicBezTo>
                    <a:cubicBezTo>
                      <a:pt x="424" y="211"/>
                      <a:pt x="415" y="186"/>
                      <a:pt x="415" y="186"/>
                    </a:cubicBezTo>
                    <a:cubicBezTo>
                      <a:pt x="417" y="152"/>
                      <a:pt x="417" y="152"/>
                      <a:pt x="417" y="152"/>
                    </a:cubicBezTo>
                    <a:cubicBezTo>
                      <a:pt x="416" y="152"/>
                      <a:pt x="415" y="151"/>
                      <a:pt x="414" y="151"/>
                    </a:cubicBezTo>
                    <a:cubicBezTo>
                      <a:pt x="413" y="149"/>
                      <a:pt x="417" y="149"/>
                      <a:pt x="418" y="148"/>
                    </a:cubicBezTo>
                    <a:cubicBezTo>
                      <a:pt x="420" y="147"/>
                      <a:pt x="419" y="145"/>
                      <a:pt x="419" y="143"/>
                    </a:cubicBezTo>
                    <a:cubicBezTo>
                      <a:pt x="420" y="142"/>
                      <a:pt x="421" y="140"/>
                      <a:pt x="422" y="139"/>
                    </a:cubicBezTo>
                    <a:cubicBezTo>
                      <a:pt x="422" y="137"/>
                      <a:pt x="422" y="136"/>
                      <a:pt x="421" y="134"/>
                    </a:cubicBezTo>
                    <a:cubicBezTo>
                      <a:pt x="421" y="133"/>
                      <a:pt x="420" y="132"/>
                      <a:pt x="419" y="132"/>
                    </a:cubicBezTo>
                    <a:cubicBezTo>
                      <a:pt x="419" y="131"/>
                      <a:pt x="418" y="131"/>
                      <a:pt x="417" y="131"/>
                    </a:cubicBezTo>
                    <a:cubicBezTo>
                      <a:pt x="416" y="129"/>
                      <a:pt x="418" y="127"/>
                      <a:pt x="419" y="127"/>
                    </a:cubicBezTo>
                    <a:cubicBezTo>
                      <a:pt x="422" y="124"/>
                      <a:pt x="425" y="126"/>
                      <a:pt x="428" y="126"/>
                    </a:cubicBezTo>
                    <a:cubicBezTo>
                      <a:pt x="431" y="127"/>
                      <a:pt x="434" y="125"/>
                      <a:pt x="437" y="123"/>
                    </a:cubicBezTo>
                    <a:cubicBezTo>
                      <a:pt x="439" y="120"/>
                      <a:pt x="442" y="117"/>
                      <a:pt x="445" y="115"/>
                    </a:cubicBezTo>
                    <a:cubicBezTo>
                      <a:pt x="448" y="114"/>
                      <a:pt x="451" y="116"/>
                      <a:pt x="454" y="115"/>
                    </a:cubicBezTo>
                    <a:cubicBezTo>
                      <a:pt x="458" y="114"/>
                      <a:pt x="460" y="110"/>
                      <a:pt x="462" y="108"/>
                    </a:cubicBezTo>
                    <a:cubicBezTo>
                      <a:pt x="465" y="104"/>
                      <a:pt x="467" y="101"/>
                      <a:pt x="471" y="99"/>
                    </a:cubicBezTo>
                    <a:cubicBezTo>
                      <a:pt x="474" y="98"/>
                      <a:pt x="477" y="98"/>
                      <a:pt x="479" y="96"/>
                    </a:cubicBezTo>
                    <a:cubicBezTo>
                      <a:pt x="481" y="95"/>
                      <a:pt x="483" y="93"/>
                      <a:pt x="484" y="90"/>
                    </a:cubicBezTo>
                    <a:cubicBezTo>
                      <a:pt x="485" y="88"/>
                      <a:pt x="487" y="86"/>
                      <a:pt x="489" y="84"/>
                    </a:cubicBezTo>
                    <a:cubicBezTo>
                      <a:pt x="490" y="82"/>
                      <a:pt x="492" y="79"/>
                      <a:pt x="494" y="76"/>
                    </a:cubicBezTo>
                    <a:cubicBezTo>
                      <a:pt x="496" y="74"/>
                      <a:pt x="498" y="71"/>
                      <a:pt x="500" y="69"/>
                    </a:cubicBezTo>
                    <a:cubicBezTo>
                      <a:pt x="502" y="67"/>
                      <a:pt x="504" y="66"/>
                      <a:pt x="505" y="63"/>
                    </a:cubicBezTo>
                    <a:cubicBezTo>
                      <a:pt x="506" y="60"/>
                      <a:pt x="506" y="57"/>
                      <a:pt x="507" y="54"/>
                    </a:cubicBezTo>
                    <a:cubicBezTo>
                      <a:pt x="509" y="51"/>
                      <a:pt x="510" y="49"/>
                      <a:pt x="512" y="46"/>
                    </a:cubicBezTo>
                    <a:cubicBezTo>
                      <a:pt x="512" y="44"/>
                      <a:pt x="516" y="41"/>
                      <a:pt x="514" y="40"/>
                    </a:cubicBezTo>
                    <a:close/>
                    <a:moveTo>
                      <a:pt x="140" y="37"/>
                    </a:moveTo>
                    <a:cubicBezTo>
                      <a:pt x="138" y="37"/>
                      <a:pt x="137" y="38"/>
                      <a:pt x="136" y="40"/>
                    </a:cubicBezTo>
                    <a:cubicBezTo>
                      <a:pt x="135" y="41"/>
                      <a:pt x="134" y="43"/>
                      <a:pt x="133" y="43"/>
                    </a:cubicBezTo>
                    <a:cubicBezTo>
                      <a:pt x="131" y="44"/>
                      <a:pt x="130" y="43"/>
                      <a:pt x="128" y="44"/>
                    </a:cubicBezTo>
                    <a:cubicBezTo>
                      <a:pt x="127" y="45"/>
                      <a:pt x="126" y="47"/>
                      <a:pt x="126" y="48"/>
                    </a:cubicBezTo>
                    <a:cubicBezTo>
                      <a:pt x="125" y="50"/>
                      <a:pt x="125" y="52"/>
                      <a:pt x="125" y="54"/>
                    </a:cubicBezTo>
                    <a:cubicBezTo>
                      <a:pt x="124" y="54"/>
                      <a:pt x="124" y="54"/>
                      <a:pt x="124" y="55"/>
                    </a:cubicBezTo>
                    <a:cubicBezTo>
                      <a:pt x="123" y="55"/>
                      <a:pt x="122" y="54"/>
                      <a:pt x="121" y="54"/>
                    </a:cubicBezTo>
                    <a:cubicBezTo>
                      <a:pt x="120" y="53"/>
                      <a:pt x="119" y="52"/>
                      <a:pt x="119" y="51"/>
                    </a:cubicBezTo>
                    <a:cubicBezTo>
                      <a:pt x="116" y="50"/>
                      <a:pt x="114" y="48"/>
                      <a:pt x="112" y="48"/>
                    </a:cubicBezTo>
                    <a:cubicBezTo>
                      <a:pt x="110" y="47"/>
                      <a:pt x="105" y="47"/>
                      <a:pt x="106" y="44"/>
                    </a:cubicBezTo>
                    <a:cubicBezTo>
                      <a:pt x="107" y="40"/>
                      <a:pt x="111" y="40"/>
                      <a:pt x="114" y="40"/>
                    </a:cubicBezTo>
                    <a:cubicBezTo>
                      <a:pt x="117" y="40"/>
                      <a:pt x="119" y="38"/>
                      <a:pt x="122" y="38"/>
                    </a:cubicBezTo>
                    <a:cubicBezTo>
                      <a:pt x="125" y="37"/>
                      <a:pt x="128" y="38"/>
                      <a:pt x="131" y="38"/>
                    </a:cubicBezTo>
                    <a:cubicBezTo>
                      <a:pt x="134" y="38"/>
                      <a:pt x="138" y="36"/>
                      <a:pt x="141" y="35"/>
                    </a:cubicBezTo>
                    <a:cubicBezTo>
                      <a:pt x="142" y="34"/>
                      <a:pt x="149" y="32"/>
                      <a:pt x="150" y="34"/>
                    </a:cubicBezTo>
                    <a:cubicBezTo>
                      <a:pt x="150" y="37"/>
                      <a:pt x="142" y="36"/>
                      <a:pt x="140" y="37"/>
                    </a:cubicBezTo>
                    <a:close/>
                    <a:moveTo>
                      <a:pt x="216" y="230"/>
                    </a:moveTo>
                    <a:cubicBezTo>
                      <a:pt x="215" y="230"/>
                      <a:pt x="212" y="230"/>
                      <a:pt x="211" y="232"/>
                    </a:cubicBezTo>
                    <a:cubicBezTo>
                      <a:pt x="211" y="234"/>
                      <a:pt x="212" y="235"/>
                      <a:pt x="212" y="236"/>
                    </a:cubicBezTo>
                    <a:cubicBezTo>
                      <a:pt x="213" y="238"/>
                      <a:pt x="214" y="240"/>
                      <a:pt x="213" y="242"/>
                    </a:cubicBezTo>
                    <a:cubicBezTo>
                      <a:pt x="212" y="244"/>
                      <a:pt x="209" y="246"/>
                      <a:pt x="207" y="245"/>
                    </a:cubicBezTo>
                    <a:cubicBezTo>
                      <a:pt x="205" y="244"/>
                      <a:pt x="206" y="242"/>
                      <a:pt x="206" y="240"/>
                    </a:cubicBezTo>
                    <a:cubicBezTo>
                      <a:pt x="206" y="237"/>
                      <a:pt x="206" y="234"/>
                      <a:pt x="206" y="231"/>
                    </a:cubicBezTo>
                    <a:cubicBezTo>
                      <a:pt x="206" y="229"/>
                      <a:pt x="206" y="228"/>
                      <a:pt x="205" y="226"/>
                    </a:cubicBezTo>
                    <a:cubicBezTo>
                      <a:pt x="204" y="225"/>
                      <a:pt x="203" y="223"/>
                      <a:pt x="204" y="221"/>
                    </a:cubicBezTo>
                    <a:cubicBezTo>
                      <a:pt x="205" y="221"/>
                      <a:pt x="205" y="222"/>
                      <a:pt x="206" y="223"/>
                    </a:cubicBezTo>
                    <a:cubicBezTo>
                      <a:pt x="207" y="224"/>
                      <a:pt x="208" y="224"/>
                      <a:pt x="209" y="225"/>
                    </a:cubicBezTo>
                    <a:cubicBezTo>
                      <a:pt x="210" y="225"/>
                      <a:pt x="212" y="226"/>
                      <a:pt x="214" y="226"/>
                    </a:cubicBezTo>
                    <a:cubicBezTo>
                      <a:pt x="215" y="226"/>
                      <a:pt x="219" y="224"/>
                      <a:pt x="220" y="226"/>
                    </a:cubicBezTo>
                    <a:cubicBezTo>
                      <a:pt x="221" y="227"/>
                      <a:pt x="218" y="229"/>
                      <a:pt x="216" y="23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Freeform 626">
                <a:extLst>
                  <a:ext uri="{FF2B5EF4-FFF2-40B4-BE49-F238E27FC236}">
                    <a16:creationId xmlns:a16="http://schemas.microsoft.com/office/drawing/2014/main" id="{55D3EF6D-13E9-4A7A-8A6E-3295186E2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73020" y="18484801"/>
                <a:ext cx="1912938" cy="1263650"/>
              </a:xfrm>
              <a:custGeom>
                <a:avLst/>
                <a:gdLst>
                  <a:gd name="T0" fmla="*/ 582 w 602"/>
                  <a:gd name="T1" fmla="*/ 0 h 398"/>
                  <a:gd name="T2" fmla="*/ 122 w 602"/>
                  <a:gd name="T3" fmla="*/ 29 h 398"/>
                  <a:gd name="T4" fmla="*/ 105 w 602"/>
                  <a:gd name="T5" fmla="*/ 42 h 398"/>
                  <a:gd name="T6" fmla="*/ 85 w 602"/>
                  <a:gd name="T7" fmla="*/ 68 h 398"/>
                  <a:gd name="T8" fmla="*/ 62 w 602"/>
                  <a:gd name="T9" fmla="*/ 83 h 398"/>
                  <a:gd name="T10" fmla="*/ 49 w 602"/>
                  <a:gd name="T11" fmla="*/ 98 h 398"/>
                  <a:gd name="T12" fmla="*/ 45 w 602"/>
                  <a:gd name="T13" fmla="*/ 103 h 398"/>
                  <a:gd name="T14" fmla="*/ 20 w 602"/>
                  <a:gd name="T15" fmla="*/ 102 h 398"/>
                  <a:gd name="T16" fmla="*/ 61 w 602"/>
                  <a:gd name="T17" fmla="*/ 174 h 398"/>
                  <a:gd name="T18" fmla="*/ 42 w 602"/>
                  <a:gd name="T19" fmla="*/ 241 h 398"/>
                  <a:gd name="T20" fmla="*/ 32 w 602"/>
                  <a:gd name="T21" fmla="*/ 285 h 398"/>
                  <a:gd name="T22" fmla="*/ 110 w 602"/>
                  <a:gd name="T23" fmla="*/ 347 h 398"/>
                  <a:gd name="T24" fmla="*/ 151 w 602"/>
                  <a:gd name="T25" fmla="*/ 382 h 398"/>
                  <a:gd name="T26" fmla="*/ 234 w 602"/>
                  <a:gd name="T27" fmla="*/ 366 h 398"/>
                  <a:gd name="T28" fmla="*/ 313 w 602"/>
                  <a:gd name="T29" fmla="*/ 330 h 398"/>
                  <a:gd name="T30" fmla="*/ 424 w 602"/>
                  <a:gd name="T31" fmla="*/ 275 h 398"/>
                  <a:gd name="T32" fmla="*/ 505 w 602"/>
                  <a:gd name="T33" fmla="*/ 251 h 398"/>
                  <a:gd name="T34" fmla="*/ 567 w 602"/>
                  <a:gd name="T35" fmla="*/ 94 h 398"/>
                  <a:gd name="T36" fmla="*/ 51 w 602"/>
                  <a:gd name="T37" fmla="*/ 129 h 398"/>
                  <a:gd name="T38" fmla="*/ 64 w 602"/>
                  <a:gd name="T39" fmla="*/ 140 h 398"/>
                  <a:gd name="T40" fmla="*/ 90 w 602"/>
                  <a:gd name="T41" fmla="*/ 264 h 398"/>
                  <a:gd name="T42" fmla="*/ 93 w 602"/>
                  <a:gd name="T43" fmla="*/ 245 h 398"/>
                  <a:gd name="T44" fmla="*/ 84 w 602"/>
                  <a:gd name="T45" fmla="*/ 218 h 398"/>
                  <a:gd name="T46" fmla="*/ 101 w 602"/>
                  <a:gd name="T47" fmla="*/ 240 h 398"/>
                  <a:gd name="T48" fmla="*/ 448 w 602"/>
                  <a:gd name="T49" fmla="*/ 145 h 398"/>
                  <a:gd name="T50" fmla="*/ 448 w 602"/>
                  <a:gd name="T51" fmla="*/ 166 h 398"/>
                  <a:gd name="T52" fmla="*/ 432 w 602"/>
                  <a:gd name="T53" fmla="*/ 115 h 398"/>
                  <a:gd name="T54" fmla="*/ 427 w 602"/>
                  <a:gd name="T55" fmla="*/ 140 h 398"/>
                  <a:gd name="T56" fmla="*/ 420 w 602"/>
                  <a:gd name="T57" fmla="*/ 142 h 398"/>
                  <a:gd name="T58" fmla="*/ 401 w 602"/>
                  <a:gd name="T59" fmla="*/ 95 h 398"/>
                  <a:gd name="T60" fmla="*/ 404 w 602"/>
                  <a:gd name="T61" fmla="*/ 80 h 398"/>
                  <a:gd name="T62" fmla="*/ 409 w 602"/>
                  <a:gd name="T63" fmla="*/ 73 h 398"/>
                  <a:gd name="T64" fmla="*/ 421 w 602"/>
                  <a:gd name="T65" fmla="*/ 113 h 398"/>
                  <a:gd name="T66" fmla="*/ 408 w 602"/>
                  <a:gd name="T67" fmla="*/ 101 h 398"/>
                  <a:gd name="T68" fmla="*/ 385 w 602"/>
                  <a:gd name="T69" fmla="*/ 228 h 398"/>
                  <a:gd name="T70" fmla="*/ 376 w 602"/>
                  <a:gd name="T71" fmla="*/ 236 h 398"/>
                  <a:gd name="T72" fmla="*/ 378 w 602"/>
                  <a:gd name="T73" fmla="*/ 215 h 398"/>
                  <a:gd name="T74" fmla="*/ 433 w 602"/>
                  <a:gd name="T75" fmla="*/ 238 h 398"/>
                  <a:gd name="T76" fmla="*/ 397 w 602"/>
                  <a:gd name="T77" fmla="*/ 241 h 398"/>
                  <a:gd name="T78" fmla="*/ 411 w 602"/>
                  <a:gd name="T79" fmla="*/ 245 h 398"/>
                  <a:gd name="T80" fmla="*/ 432 w 602"/>
                  <a:gd name="T81" fmla="*/ 230 h 398"/>
                  <a:gd name="T82" fmla="*/ 442 w 602"/>
                  <a:gd name="T83" fmla="*/ 212 h 398"/>
                  <a:gd name="T84" fmla="*/ 412 w 602"/>
                  <a:gd name="T85" fmla="*/ 201 h 398"/>
                  <a:gd name="T86" fmla="*/ 408 w 602"/>
                  <a:gd name="T87" fmla="*/ 214 h 398"/>
                  <a:gd name="T88" fmla="*/ 387 w 602"/>
                  <a:gd name="T89" fmla="*/ 160 h 398"/>
                  <a:gd name="T90" fmla="*/ 409 w 602"/>
                  <a:gd name="T91" fmla="*/ 182 h 398"/>
                  <a:gd name="T92" fmla="*/ 422 w 602"/>
                  <a:gd name="T93" fmla="*/ 178 h 398"/>
                  <a:gd name="T94" fmla="*/ 446 w 602"/>
                  <a:gd name="T95" fmla="*/ 188 h 398"/>
                  <a:gd name="T96" fmla="*/ 476 w 602"/>
                  <a:gd name="T97" fmla="*/ 212 h 398"/>
                  <a:gd name="T98" fmla="*/ 468 w 602"/>
                  <a:gd name="T99" fmla="*/ 181 h 398"/>
                  <a:gd name="T100" fmla="*/ 473 w 602"/>
                  <a:gd name="T101" fmla="*/ 163 h 398"/>
                  <a:gd name="T102" fmla="*/ 544 w 602"/>
                  <a:gd name="T103" fmla="*/ 160 h 398"/>
                  <a:gd name="T104" fmla="*/ 546 w 602"/>
                  <a:gd name="T105" fmla="*/ 15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02" h="398">
                    <a:moveTo>
                      <a:pt x="567" y="94"/>
                    </a:moveTo>
                    <a:cubicBezTo>
                      <a:pt x="566" y="85"/>
                      <a:pt x="563" y="71"/>
                      <a:pt x="563" y="71"/>
                    </a:cubicBezTo>
                    <a:cubicBezTo>
                      <a:pt x="563" y="71"/>
                      <a:pt x="543" y="59"/>
                      <a:pt x="543" y="53"/>
                    </a:cubicBezTo>
                    <a:cubicBezTo>
                      <a:pt x="544" y="48"/>
                      <a:pt x="546" y="44"/>
                      <a:pt x="552" y="42"/>
                    </a:cubicBezTo>
                    <a:cubicBezTo>
                      <a:pt x="557" y="40"/>
                      <a:pt x="586" y="28"/>
                      <a:pt x="588" y="22"/>
                    </a:cubicBezTo>
                    <a:cubicBezTo>
                      <a:pt x="589" y="15"/>
                      <a:pt x="591" y="16"/>
                      <a:pt x="582" y="0"/>
                    </a:cubicBezTo>
                    <a:cubicBezTo>
                      <a:pt x="582" y="0"/>
                      <a:pt x="397" y="70"/>
                      <a:pt x="139" y="26"/>
                    </a:cubicBezTo>
                    <a:cubicBezTo>
                      <a:pt x="137" y="25"/>
                      <a:pt x="136" y="25"/>
                      <a:pt x="134" y="25"/>
                    </a:cubicBezTo>
                    <a:cubicBezTo>
                      <a:pt x="132" y="24"/>
                      <a:pt x="130" y="24"/>
                      <a:pt x="128" y="24"/>
                    </a:cubicBezTo>
                    <a:cubicBezTo>
                      <a:pt x="127" y="23"/>
                      <a:pt x="127" y="23"/>
                      <a:pt x="126" y="25"/>
                    </a:cubicBezTo>
                    <a:cubicBezTo>
                      <a:pt x="126" y="25"/>
                      <a:pt x="126" y="26"/>
                      <a:pt x="125" y="27"/>
                    </a:cubicBezTo>
                    <a:cubicBezTo>
                      <a:pt x="124" y="28"/>
                      <a:pt x="124" y="29"/>
                      <a:pt x="122" y="29"/>
                    </a:cubicBezTo>
                    <a:cubicBezTo>
                      <a:pt x="121" y="30"/>
                      <a:pt x="120" y="29"/>
                      <a:pt x="119" y="29"/>
                    </a:cubicBezTo>
                    <a:cubicBezTo>
                      <a:pt x="118" y="30"/>
                      <a:pt x="117" y="31"/>
                      <a:pt x="116" y="32"/>
                    </a:cubicBezTo>
                    <a:cubicBezTo>
                      <a:pt x="114" y="33"/>
                      <a:pt x="112" y="31"/>
                      <a:pt x="110" y="34"/>
                    </a:cubicBezTo>
                    <a:cubicBezTo>
                      <a:pt x="110" y="35"/>
                      <a:pt x="110" y="37"/>
                      <a:pt x="110" y="38"/>
                    </a:cubicBezTo>
                    <a:cubicBezTo>
                      <a:pt x="109" y="39"/>
                      <a:pt x="109" y="40"/>
                      <a:pt x="108" y="41"/>
                    </a:cubicBezTo>
                    <a:cubicBezTo>
                      <a:pt x="107" y="42"/>
                      <a:pt x="106" y="42"/>
                      <a:pt x="105" y="42"/>
                    </a:cubicBezTo>
                    <a:cubicBezTo>
                      <a:pt x="103" y="43"/>
                      <a:pt x="103" y="45"/>
                      <a:pt x="102" y="46"/>
                    </a:cubicBezTo>
                    <a:cubicBezTo>
                      <a:pt x="101" y="48"/>
                      <a:pt x="99" y="51"/>
                      <a:pt x="98" y="53"/>
                    </a:cubicBezTo>
                    <a:cubicBezTo>
                      <a:pt x="97" y="54"/>
                      <a:pt x="95" y="55"/>
                      <a:pt x="94" y="56"/>
                    </a:cubicBezTo>
                    <a:cubicBezTo>
                      <a:pt x="94" y="57"/>
                      <a:pt x="94" y="59"/>
                      <a:pt x="94" y="60"/>
                    </a:cubicBezTo>
                    <a:cubicBezTo>
                      <a:pt x="93" y="63"/>
                      <a:pt x="92" y="65"/>
                      <a:pt x="89" y="66"/>
                    </a:cubicBezTo>
                    <a:cubicBezTo>
                      <a:pt x="88" y="67"/>
                      <a:pt x="87" y="67"/>
                      <a:pt x="85" y="68"/>
                    </a:cubicBezTo>
                    <a:cubicBezTo>
                      <a:pt x="82" y="68"/>
                      <a:pt x="80" y="68"/>
                      <a:pt x="77" y="68"/>
                    </a:cubicBezTo>
                    <a:cubicBezTo>
                      <a:pt x="75" y="68"/>
                      <a:pt x="73" y="70"/>
                      <a:pt x="72" y="72"/>
                    </a:cubicBezTo>
                    <a:cubicBezTo>
                      <a:pt x="71" y="72"/>
                      <a:pt x="71" y="73"/>
                      <a:pt x="71" y="74"/>
                    </a:cubicBezTo>
                    <a:cubicBezTo>
                      <a:pt x="70" y="75"/>
                      <a:pt x="68" y="76"/>
                      <a:pt x="67" y="77"/>
                    </a:cubicBezTo>
                    <a:cubicBezTo>
                      <a:pt x="66" y="78"/>
                      <a:pt x="66" y="79"/>
                      <a:pt x="65" y="80"/>
                    </a:cubicBezTo>
                    <a:cubicBezTo>
                      <a:pt x="64" y="81"/>
                      <a:pt x="63" y="82"/>
                      <a:pt x="62" y="83"/>
                    </a:cubicBezTo>
                    <a:cubicBezTo>
                      <a:pt x="60" y="85"/>
                      <a:pt x="59" y="87"/>
                      <a:pt x="57" y="89"/>
                    </a:cubicBezTo>
                    <a:cubicBezTo>
                      <a:pt x="56" y="89"/>
                      <a:pt x="55" y="90"/>
                      <a:pt x="54" y="91"/>
                    </a:cubicBezTo>
                    <a:cubicBezTo>
                      <a:pt x="54" y="92"/>
                      <a:pt x="53" y="93"/>
                      <a:pt x="53" y="93"/>
                    </a:cubicBezTo>
                    <a:cubicBezTo>
                      <a:pt x="52" y="94"/>
                      <a:pt x="52" y="94"/>
                      <a:pt x="51" y="94"/>
                    </a:cubicBezTo>
                    <a:cubicBezTo>
                      <a:pt x="51" y="94"/>
                      <a:pt x="51" y="95"/>
                      <a:pt x="50" y="96"/>
                    </a:cubicBezTo>
                    <a:cubicBezTo>
                      <a:pt x="50" y="96"/>
                      <a:pt x="50" y="97"/>
                      <a:pt x="49" y="98"/>
                    </a:cubicBezTo>
                    <a:cubicBezTo>
                      <a:pt x="49" y="100"/>
                      <a:pt x="49" y="102"/>
                      <a:pt x="49" y="105"/>
                    </a:cubicBezTo>
                    <a:cubicBezTo>
                      <a:pt x="48" y="106"/>
                      <a:pt x="48" y="107"/>
                      <a:pt x="46" y="107"/>
                    </a:cubicBezTo>
                    <a:cubicBezTo>
                      <a:pt x="45" y="108"/>
                      <a:pt x="43" y="108"/>
                      <a:pt x="43" y="107"/>
                    </a:cubicBezTo>
                    <a:cubicBezTo>
                      <a:pt x="42" y="105"/>
                      <a:pt x="44" y="105"/>
                      <a:pt x="44" y="104"/>
                    </a:cubicBezTo>
                    <a:cubicBezTo>
                      <a:pt x="44" y="104"/>
                      <a:pt x="44" y="104"/>
                      <a:pt x="45" y="103"/>
                    </a:cubicBezTo>
                    <a:cubicBezTo>
                      <a:pt x="45" y="103"/>
                      <a:pt x="45" y="103"/>
                      <a:pt x="45" y="103"/>
                    </a:cubicBezTo>
                    <a:cubicBezTo>
                      <a:pt x="46" y="102"/>
                      <a:pt x="44" y="100"/>
                      <a:pt x="44" y="99"/>
                    </a:cubicBezTo>
                    <a:cubicBezTo>
                      <a:pt x="43" y="98"/>
                      <a:pt x="42" y="96"/>
                      <a:pt x="40" y="96"/>
                    </a:cubicBezTo>
                    <a:cubicBezTo>
                      <a:pt x="36" y="93"/>
                      <a:pt x="31" y="96"/>
                      <a:pt x="28" y="98"/>
                    </a:cubicBezTo>
                    <a:cubicBezTo>
                      <a:pt x="27" y="99"/>
                      <a:pt x="27" y="100"/>
                      <a:pt x="26" y="101"/>
                    </a:cubicBezTo>
                    <a:cubicBezTo>
                      <a:pt x="25" y="101"/>
                      <a:pt x="23" y="102"/>
                      <a:pt x="22" y="102"/>
                    </a:cubicBezTo>
                    <a:cubicBezTo>
                      <a:pt x="21" y="102"/>
                      <a:pt x="20" y="102"/>
                      <a:pt x="20" y="102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18" y="136"/>
                      <a:pt x="27" y="161"/>
                      <a:pt x="28" y="161"/>
                    </a:cubicBezTo>
                    <a:cubicBezTo>
                      <a:pt x="28" y="161"/>
                      <a:pt x="39" y="161"/>
                      <a:pt x="39" y="161"/>
                    </a:cubicBezTo>
                    <a:cubicBezTo>
                      <a:pt x="44" y="175"/>
                      <a:pt x="44" y="175"/>
                      <a:pt x="44" y="175"/>
                    </a:cubicBezTo>
                    <a:cubicBezTo>
                      <a:pt x="54" y="187"/>
                      <a:pt x="54" y="187"/>
                      <a:pt x="54" y="187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2" y="180"/>
                      <a:pt x="82" y="180"/>
                      <a:pt x="82" y="180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43" y="216"/>
                      <a:pt x="43" y="216"/>
                      <a:pt x="43" y="216"/>
                    </a:cubicBezTo>
                    <a:cubicBezTo>
                      <a:pt x="37" y="228"/>
                      <a:pt x="37" y="228"/>
                      <a:pt x="37" y="228"/>
                    </a:cubicBezTo>
                    <a:cubicBezTo>
                      <a:pt x="42" y="241"/>
                      <a:pt x="42" y="241"/>
                      <a:pt x="42" y="241"/>
                    </a:cubicBezTo>
                    <a:cubicBezTo>
                      <a:pt x="26" y="254"/>
                      <a:pt x="26" y="254"/>
                      <a:pt x="26" y="254"/>
                    </a:cubicBezTo>
                    <a:cubicBezTo>
                      <a:pt x="18" y="275"/>
                      <a:pt x="18" y="275"/>
                      <a:pt x="18" y="275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5" y="283"/>
                      <a:pt x="5" y="283"/>
                      <a:pt x="5" y="283"/>
                    </a:cubicBezTo>
                    <a:cubicBezTo>
                      <a:pt x="20" y="279"/>
                      <a:pt x="20" y="279"/>
                      <a:pt x="20" y="279"/>
                    </a:cubicBezTo>
                    <a:cubicBezTo>
                      <a:pt x="32" y="285"/>
                      <a:pt x="32" y="285"/>
                      <a:pt x="32" y="285"/>
                    </a:cubicBezTo>
                    <a:cubicBezTo>
                      <a:pt x="32" y="312"/>
                      <a:pt x="32" y="312"/>
                      <a:pt x="32" y="312"/>
                    </a:cubicBezTo>
                    <a:cubicBezTo>
                      <a:pt x="45" y="335"/>
                      <a:pt x="45" y="335"/>
                      <a:pt x="45" y="335"/>
                    </a:cubicBezTo>
                    <a:cubicBezTo>
                      <a:pt x="67" y="332"/>
                      <a:pt x="67" y="332"/>
                      <a:pt x="67" y="332"/>
                    </a:cubicBezTo>
                    <a:cubicBezTo>
                      <a:pt x="88" y="349"/>
                      <a:pt x="88" y="349"/>
                      <a:pt x="88" y="349"/>
                    </a:cubicBezTo>
                    <a:cubicBezTo>
                      <a:pt x="88" y="349"/>
                      <a:pt x="107" y="344"/>
                      <a:pt x="107" y="344"/>
                    </a:cubicBezTo>
                    <a:cubicBezTo>
                      <a:pt x="107" y="344"/>
                      <a:pt x="110" y="347"/>
                      <a:pt x="110" y="347"/>
                    </a:cubicBezTo>
                    <a:cubicBezTo>
                      <a:pt x="114" y="366"/>
                      <a:pt x="114" y="366"/>
                      <a:pt x="114" y="366"/>
                    </a:cubicBezTo>
                    <a:cubicBezTo>
                      <a:pt x="127" y="376"/>
                      <a:pt x="127" y="376"/>
                      <a:pt x="127" y="376"/>
                    </a:cubicBezTo>
                    <a:cubicBezTo>
                      <a:pt x="127" y="392"/>
                      <a:pt x="127" y="392"/>
                      <a:pt x="127" y="392"/>
                    </a:cubicBezTo>
                    <a:cubicBezTo>
                      <a:pt x="127" y="392"/>
                      <a:pt x="144" y="398"/>
                      <a:pt x="144" y="394"/>
                    </a:cubicBezTo>
                    <a:cubicBezTo>
                      <a:pt x="144" y="390"/>
                      <a:pt x="142" y="386"/>
                      <a:pt x="144" y="385"/>
                    </a:cubicBezTo>
                    <a:cubicBezTo>
                      <a:pt x="146" y="383"/>
                      <a:pt x="150" y="384"/>
                      <a:pt x="151" y="382"/>
                    </a:cubicBezTo>
                    <a:cubicBezTo>
                      <a:pt x="152" y="381"/>
                      <a:pt x="154" y="380"/>
                      <a:pt x="154" y="380"/>
                    </a:cubicBezTo>
                    <a:cubicBezTo>
                      <a:pt x="175" y="392"/>
                      <a:pt x="175" y="392"/>
                      <a:pt x="175" y="392"/>
                    </a:cubicBezTo>
                    <a:cubicBezTo>
                      <a:pt x="175" y="392"/>
                      <a:pt x="186" y="384"/>
                      <a:pt x="190" y="386"/>
                    </a:cubicBezTo>
                    <a:cubicBezTo>
                      <a:pt x="194" y="387"/>
                      <a:pt x="217" y="389"/>
                      <a:pt x="219" y="388"/>
                    </a:cubicBezTo>
                    <a:cubicBezTo>
                      <a:pt x="221" y="388"/>
                      <a:pt x="235" y="387"/>
                      <a:pt x="235" y="387"/>
                    </a:cubicBezTo>
                    <a:cubicBezTo>
                      <a:pt x="235" y="387"/>
                      <a:pt x="231" y="369"/>
                      <a:pt x="234" y="366"/>
                    </a:cubicBezTo>
                    <a:cubicBezTo>
                      <a:pt x="237" y="363"/>
                      <a:pt x="241" y="359"/>
                      <a:pt x="241" y="359"/>
                    </a:cubicBezTo>
                    <a:cubicBezTo>
                      <a:pt x="241" y="359"/>
                      <a:pt x="262" y="361"/>
                      <a:pt x="262" y="361"/>
                    </a:cubicBezTo>
                    <a:cubicBezTo>
                      <a:pt x="262" y="361"/>
                      <a:pt x="273" y="352"/>
                      <a:pt x="276" y="347"/>
                    </a:cubicBezTo>
                    <a:cubicBezTo>
                      <a:pt x="280" y="342"/>
                      <a:pt x="281" y="339"/>
                      <a:pt x="283" y="339"/>
                    </a:cubicBezTo>
                    <a:cubicBezTo>
                      <a:pt x="285" y="338"/>
                      <a:pt x="304" y="339"/>
                      <a:pt x="307" y="336"/>
                    </a:cubicBezTo>
                    <a:cubicBezTo>
                      <a:pt x="309" y="334"/>
                      <a:pt x="314" y="334"/>
                      <a:pt x="313" y="330"/>
                    </a:cubicBezTo>
                    <a:cubicBezTo>
                      <a:pt x="313" y="325"/>
                      <a:pt x="313" y="319"/>
                      <a:pt x="319" y="318"/>
                    </a:cubicBezTo>
                    <a:cubicBezTo>
                      <a:pt x="325" y="318"/>
                      <a:pt x="338" y="326"/>
                      <a:pt x="338" y="326"/>
                    </a:cubicBezTo>
                    <a:cubicBezTo>
                      <a:pt x="338" y="326"/>
                      <a:pt x="363" y="298"/>
                      <a:pt x="364" y="298"/>
                    </a:cubicBezTo>
                    <a:cubicBezTo>
                      <a:pt x="364" y="298"/>
                      <a:pt x="381" y="297"/>
                      <a:pt x="381" y="297"/>
                    </a:cubicBezTo>
                    <a:cubicBezTo>
                      <a:pt x="381" y="297"/>
                      <a:pt x="394" y="286"/>
                      <a:pt x="405" y="282"/>
                    </a:cubicBezTo>
                    <a:cubicBezTo>
                      <a:pt x="414" y="278"/>
                      <a:pt x="421" y="277"/>
                      <a:pt x="424" y="275"/>
                    </a:cubicBezTo>
                    <a:cubicBezTo>
                      <a:pt x="424" y="275"/>
                      <a:pt x="425" y="274"/>
                      <a:pt x="425" y="274"/>
                    </a:cubicBezTo>
                    <a:cubicBezTo>
                      <a:pt x="426" y="272"/>
                      <a:pt x="432" y="266"/>
                      <a:pt x="435" y="267"/>
                    </a:cubicBezTo>
                    <a:cubicBezTo>
                      <a:pt x="437" y="267"/>
                      <a:pt x="460" y="277"/>
                      <a:pt x="460" y="277"/>
                    </a:cubicBezTo>
                    <a:cubicBezTo>
                      <a:pt x="460" y="277"/>
                      <a:pt x="468" y="277"/>
                      <a:pt x="468" y="277"/>
                    </a:cubicBezTo>
                    <a:cubicBezTo>
                      <a:pt x="467" y="277"/>
                      <a:pt x="469" y="268"/>
                      <a:pt x="473" y="266"/>
                    </a:cubicBezTo>
                    <a:cubicBezTo>
                      <a:pt x="476" y="264"/>
                      <a:pt x="501" y="255"/>
                      <a:pt x="505" y="251"/>
                    </a:cubicBezTo>
                    <a:cubicBezTo>
                      <a:pt x="509" y="246"/>
                      <a:pt x="541" y="210"/>
                      <a:pt x="54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8"/>
                      <a:pt x="556" y="200"/>
                      <a:pt x="556" y="200"/>
                    </a:cubicBezTo>
                    <a:cubicBezTo>
                      <a:pt x="556" y="200"/>
                      <a:pt x="590" y="177"/>
                      <a:pt x="590" y="177"/>
                    </a:cubicBezTo>
                    <a:cubicBezTo>
                      <a:pt x="602" y="137"/>
                      <a:pt x="602" y="137"/>
                      <a:pt x="602" y="137"/>
                    </a:cubicBezTo>
                    <a:cubicBezTo>
                      <a:pt x="602" y="137"/>
                      <a:pt x="568" y="102"/>
                      <a:pt x="567" y="94"/>
                    </a:cubicBezTo>
                    <a:close/>
                    <a:moveTo>
                      <a:pt x="65" y="146"/>
                    </a:moveTo>
                    <a:cubicBezTo>
                      <a:pt x="63" y="148"/>
                      <a:pt x="60" y="149"/>
                      <a:pt x="59" y="147"/>
                    </a:cubicBezTo>
                    <a:cubicBezTo>
                      <a:pt x="57" y="144"/>
                      <a:pt x="56" y="141"/>
                      <a:pt x="55" y="138"/>
                    </a:cubicBezTo>
                    <a:cubicBezTo>
                      <a:pt x="55" y="136"/>
                      <a:pt x="56" y="136"/>
                      <a:pt x="56" y="135"/>
                    </a:cubicBezTo>
                    <a:cubicBezTo>
                      <a:pt x="56" y="134"/>
                      <a:pt x="56" y="133"/>
                      <a:pt x="55" y="131"/>
                    </a:cubicBezTo>
                    <a:cubicBezTo>
                      <a:pt x="54" y="130"/>
                      <a:pt x="53" y="129"/>
                      <a:pt x="51" y="129"/>
                    </a:cubicBezTo>
                    <a:cubicBezTo>
                      <a:pt x="50" y="128"/>
                      <a:pt x="48" y="126"/>
                      <a:pt x="48" y="125"/>
                    </a:cubicBezTo>
                    <a:cubicBezTo>
                      <a:pt x="47" y="122"/>
                      <a:pt x="51" y="122"/>
                      <a:pt x="52" y="123"/>
                    </a:cubicBezTo>
                    <a:cubicBezTo>
                      <a:pt x="54" y="124"/>
                      <a:pt x="55" y="126"/>
                      <a:pt x="57" y="127"/>
                    </a:cubicBezTo>
                    <a:cubicBezTo>
                      <a:pt x="58" y="128"/>
                      <a:pt x="59" y="128"/>
                      <a:pt x="60" y="130"/>
                    </a:cubicBezTo>
                    <a:cubicBezTo>
                      <a:pt x="60" y="132"/>
                      <a:pt x="60" y="133"/>
                      <a:pt x="60" y="135"/>
                    </a:cubicBezTo>
                    <a:cubicBezTo>
                      <a:pt x="61" y="137"/>
                      <a:pt x="63" y="138"/>
                      <a:pt x="64" y="140"/>
                    </a:cubicBezTo>
                    <a:cubicBezTo>
                      <a:pt x="64" y="141"/>
                      <a:pt x="66" y="144"/>
                      <a:pt x="65" y="146"/>
                    </a:cubicBezTo>
                    <a:close/>
                    <a:moveTo>
                      <a:pt x="101" y="240"/>
                    </a:moveTo>
                    <a:cubicBezTo>
                      <a:pt x="102" y="243"/>
                      <a:pt x="100" y="244"/>
                      <a:pt x="99" y="246"/>
                    </a:cubicBezTo>
                    <a:cubicBezTo>
                      <a:pt x="98" y="248"/>
                      <a:pt x="97" y="250"/>
                      <a:pt x="96" y="252"/>
                    </a:cubicBezTo>
                    <a:cubicBezTo>
                      <a:pt x="95" y="255"/>
                      <a:pt x="94" y="256"/>
                      <a:pt x="93" y="258"/>
                    </a:cubicBezTo>
                    <a:cubicBezTo>
                      <a:pt x="91" y="260"/>
                      <a:pt x="91" y="262"/>
                      <a:pt x="90" y="264"/>
                    </a:cubicBezTo>
                    <a:cubicBezTo>
                      <a:pt x="89" y="265"/>
                      <a:pt x="89" y="266"/>
                      <a:pt x="89" y="267"/>
                    </a:cubicBezTo>
                    <a:cubicBezTo>
                      <a:pt x="88" y="269"/>
                      <a:pt x="87" y="267"/>
                      <a:pt x="87" y="266"/>
                    </a:cubicBezTo>
                    <a:cubicBezTo>
                      <a:pt x="87" y="264"/>
                      <a:pt x="87" y="262"/>
                      <a:pt x="87" y="260"/>
                    </a:cubicBezTo>
                    <a:cubicBezTo>
                      <a:pt x="87" y="258"/>
                      <a:pt x="87" y="255"/>
                      <a:pt x="88" y="253"/>
                    </a:cubicBezTo>
                    <a:cubicBezTo>
                      <a:pt x="89" y="251"/>
                      <a:pt x="90" y="250"/>
                      <a:pt x="91" y="248"/>
                    </a:cubicBezTo>
                    <a:cubicBezTo>
                      <a:pt x="92" y="247"/>
                      <a:pt x="93" y="246"/>
                      <a:pt x="93" y="245"/>
                    </a:cubicBezTo>
                    <a:cubicBezTo>
                      <a:pt x="95" y="242"/>
                      <a:pt x="92" y="238"/>
                      <a:pt x="91" y="236"/>
                    </a:cubicBezTo>
                    <a:cubicBezTo>
                      <a:pt x="89" y="234"/>
                      <a:pt x="87" y="232"/>
                      <a:pt x="85" y="231"/>
                    </a:cubicBezTo>
                    <a:cubicBezTo>
                      <a:pt x="83" y="230"/>
                      <a:pt x="81" y="229"/>
                      <a:pt x="80" y="228"/>
                    </a:cubicBezTo>
                    <a:cubicBezTo>
                      <a:pt x="79" y="227"/>
                      <a:pt x="76" y="224"/>
                      <a:pt x="77" y="222"/>
                    </a:cubicBezTo>
                    <a:cubicBezTo>
                      <a:pt x="77" y="220"/>
                      <a:pt x="81" y="222"/>
                      <a:pt x="83" y="222"/>
                    </a:cubicBezTo>
                    <a:cubicBezTo>
                      <a:pt x="86" y="222"/>
                      <a:pt x="85" y="220"/>
                      <a:pt x="84" y="218"/>
                    </a:cubicBezTo>
                    <a:cubicBezTo>
                      <a:pt x="83" y="217"/>
                      <a:pt x="83" y="214"/>
                      <a:pt x="86" y="214"/>
                    </a:cubicBezTo>
                    <a:cubicBezTo>
                      <a:pt x="88" y="215"/>
                      <a:pt x="91" y="217"/>
                      <a:pt x="91" y="219"/>
                    </a:cubicBezTo>
                    <a:cubicBezTo>
                      <a:pt x="91" y="221"/>
                      <a:pt x="90" y="224"/>
                      <a:pt x="91" y="226"/>
                    </a:cubicBezTo>
                    <a:cubicBezTo>
                      <a:pt x="93" y="231"/>
                      <a:pt x="101" y="224"/>
                      <a:pt x="102" y="227"/>
                    </a:cubicBezTo>
                    <a:cubicBezTo>
                      <a:pt x="102" y="229"/>
                      <a:pt x="101" y="231"/>
                      <a:pt x="100" y="233"/>
                    </a:cubicBezTo>
                    <a:cubicBezTo>
                      <a:pt x="100" y="235"/>
                      <a:pt x="101" y="238"/>
                      <a:pt x="101" y="240"/>
                    </a:cubicBezTo>
                    <a:close/>
                    <a:moveTo>
                      <a:pt x="443" y="158"/>
                    </a:moveTo>
                    <a:cubicBezTo>
                      <a:pt x="443" y="156"/>
                      <a:pt x="443" y="154"/>
                      <a:pt x="443" y="153"/>
                    </a:cubicBezTo>
                    <a:cubicBezTo>
                      <a:pt x="443" y="151"/>
                      <a:pt x="444" y="150"/>
                      <a:pt x="443" y="148"/>
                    </a:cubicBezTo>
                    <a:cubicBezTo>
                      <a:pt x="443" y="146"/>
                      <a:pt x="442" y="143"/>
                      <a:pt x="444" y="142"/>
                    </a:cubicBezTo>
                    <a:cubicBezTo>
                      <a:pt x="445" y="141"/>
                      <a:pt x="446" y="142"/>
                      <a:pt x="447" y="143"/>
                    </a:cubicBezTo>
                    <a:cubicBezTo>
                      <a:pt x="448" y="144"/>
                      <a:pt x="448" y="144"/>
                      <a:pt x="448" y="145"/>
                    </a:cubicBezTo>
                    <a:cubicBezTo>
                      <a:pt x="449" y="146"/>
                      <a:pt x="450" y="146"/>
                      <a:pt x="450" y="147"/>
                    </a:cubicBezTo>
                    <a:cubicBezTo>
                      <a:pt x="451" y="149"/>
                      <a:pt x="453" y="153"/>
                      <a:pt x="451" y="156"/>
                    </a:cubicBezTo>
                    <a:cubicBezTo>
                      <a:pt x="451" y="157"/>
                      <a:pt x="450" y="158"/>
                      <a:pt x="450" y="159"/>
                    </a:cubicBezTo>
                    <a:cubicBezTo>
                      <a:pt x="450" y="160"/>
                      <a:pt x="450" y="162"/>
                      <a:pt x="449" y="163"/>
                    </a:cubicBezTo>
                    <a:cubicBezTo>
                      <a:pt x="449" y="164"/>
                      <a:pt x="449" y="163"/>
                      <a:pt x="449" y="163"/>
                    </a:cubicBezTo>
                    <a:cubicBezTo>
                      <a:pt x="448" y="164"/>
                      <a:pt x="448" y="165"/>
                      <a:pt x="448" y="166"/>
                    </a:cubicBezTo>
                    <a:cubicBezTo>
                      <a:pt x="447" y="166"/>
                      <a:pt x="447" y="166"/>
                      <a:pt x="446" y="166"/>
                    </a:cubicBezTo>
                    <a:cubicBezTo>
                      <a:pt x="445" y="166"/>
                      <a:pt x="445" y="166"/>
                      <a:pt x="445" y="166"/>
                    </a:cubicBezTo>
                    <a:cubicBezTo>
                      <a:pt x="445" y="166"/>
                      <a:pt x="445" y="165"/>
                      <a:pt x="444" y="165"/>
                    </a:cubicBezTo>
                    <a:cubicBezTo>
                      <a:pt x="443" y="163"/>
                      <a:pt x="442" y="160"/>
                      <a:pt x="443" y="158"/>
                    </a:cubicBezTo>
                    <a:close/>
                    <a:moveTo>
                      <a:pt x="429" y="116"/>
                    </a:moveTo>
                    <a:cubicBezTo>
                      <a:pt x="430" y="115"/>
                      <a:pt x="431" y="114"/>
                      <a:pt x="432" y="115"/>
                    </a:cubicBezTo>
                    <a:cubicBezTo>
                      <a:pt x="434" y="116"/>
                      <a:pt x="434" y="118"/>
                      <a:pt x="434" y="119"/>
                    </a:cubicBezTo>
                    <a:cubicBezTo>
                      <a:pt x="436" y="123"/>
                      <a:pt x="438" y="125"/>
                      <a:pt x="440" y="129"/>
                    </a:cubicBezTo>
                    <a:cubicBezTo>
                      <a:pt x="441" y="130"/>
                      <a:pt x="441" y="131"/>
                      <a:pt x="440" y="132"/>
                    </a:cubicBezTo>
                    <a:cubicBezTo>
                      <a:pt x="439" y="134"/>
                      <a:pt x="438" y="133"/>
                      <a:pt x="437" y="134"/>
                    </a:cubicBezTo>
                    <a:cubicBezTo>
                      <a:pt x="436" y="134"/>
                      <a:pt x="434" y="135"/>
                      <a:pt x="433" y="136"/>
                    </a:cubicBezTo>
                    <a:cubicBezTo>
                      <a:pt x="431" y="137"/>
                      <a:pt x="428" y="138"/>
                      <a:pt x="427" y="140"/>
                    </a:cubicBezTo>
                    <a:cubicBezTo>
                      <a:pt x="426" y="142"/>
                      <a:pt x="426" y="144"/>
                      <a:pt x="425" y="146"/>
                    </a:cubicBezTo>
                    <a:cubicBezTo>
                      <a:pt x="424" y="146"/>
                      <a:pt x="424" y="148"/>
                      <a:pt x="423" y="149"/>
                    </a:cubicBezTo>
                    <a:cubicBezTo>
                      <a:pt x="422" y="150"/>
                      <a:pt x="421" y="151"/>
                      <a:pt x="420" y="152"/>
                    </a:cubicBezTo>
                    <a:cubicBezTo>
                      <a:pt x="419" y="152"/>
                      <a:pt x="417" y="152"/>
                      <a:pt x="417" y="151"/>
                    </a:cubicBezTo>
                    <a:cubicBezTo>
                      <a:pt x="416" y="151"/>
                      <a:pt x="416" y="149"/>
                      <a:pt x="416" y="148"/>
                    </a:cubicBezTo>
                    <a:cubicBezTo>
                      <a:pt x="417" y="146"/>
                      <a:pt x="419" y="144"/>
                      <a:pt x="420" y="142"/>
                    </a:cubicBezTo>
                    <a:cubicBezTo>
                      <a:pt x="421" y="140"/>
                      <a:pt x="422" y="137"/>
                      <a:pt x="423" y="136"/>
                    </a:cubicBezTo>
                    <a:cubicBezTo>
                      <a:pt x="425" y="134"/>
                      <a:pt x="426" y="131"/>
                      <a:pt x="428" y="129"/>
                    </a:cubicBezTo>
                    <a:cubicBezTo>
                      <a:pt x="428" y="127"/>
                      <a:pt x="429" y="126"/>
                      <a:pt x="429" y="124"/>
                    </a:cubicBezTo>
                    <a:cubicBezTo>
                      <a:pt x="428" y="121"/>
                      <a:pt x="426" y="117"/>
                      <a:pt x="429" y="116"/>
                    </a:cubicBezTo>
                    <a:close/>
                    <a:moveTo>
                      <a:pt x="395" y="97"/>
                    </a:moveTo>
                    <a:cubicBezTo>
                      <a:pt x="396" y="96"/>
                      <a:pt x="400" y="98"/>
                      <a:pt x="401" y="95"/>
                    </a:cubicBezTo>
                    <a:cubicBezTo>
                      <a:pt x="401" y="94"/>
                      <a:pt x="400" y="93"/>
                      <a:pt x="399" y="91"/>
                    </a:cubicBezTo>
                    <a:cubicBezTo>
                      <a:pt x="399" y="90"/>
                      <a:pt x="400" y="89"/>
                      <a:pt x="401" y="88"/>
                    </a:cubicBezTo>
                    <a:cubicBezTo>
                      <a:pt x="402" y="87"/>
                      <a:pt x="403" y="87"/>
                      <a:pt x="404" y="88"/>
                    </a:cubicBezTo>
                    <a:cubicBezTo>
                      <a:pt x="405" y="88"/>
                      <a:pt x="406" y="88"/>
                      <a:pt x="407" y="88"/>
                    </a:cubicBezTo>
                    <a:cubicBezTo>
                      <a:pt x="410" y="86"/>
                      <a:pt x="407" y="84"/>
                      <a:pt x="406" y="83"/>
                    </a:cubicBezTo>
                    <a:cubicBezTo>
                      <a:pt x="405" y="82"/>
                      <a:pt x="405" y="81"/>
                      <a:pt x="404" y="80"/>
                    </a:cubicBezTo>
                    <a:cubicBezTo>
                      <a:pt x="404" y="79"/>
                      <a:pt x="404" y="78"/>
                      <a:pt x="403" y="77"/>
                    </a:cubicBezTo>
                    <a:cubicBezTo>
                      <a:pt x="403" y="75"/>
                      <a:pt x="402" y="73"/>
                      <a:pt x="402" y="71"/>
                    </a:cubicBezTo>
                    <a:cubicBezTo>
                      <a:pt x="402" y="70"/>
                      <a:pt x="402" y="70"/>
                      <a:pt x="402" y="69"/>
                    </a:cubicBezTo>
                    <a:cubicBezTo>
                      <a:pt x="402" y="69"/>
                      <a:pt x="404" y="69"/>
                      <a:pt x="405" y="69"/>
                    </a:cubicBezTo>
                    <a:cubicBezTo>
                      <a:pt x="405" y="69"/>
                      <a:pt x="406" y="70"/>
                      <a:pt x="406" y="70"/>
                    </a:cubicBezTo>
                    <a:cubicBezTo>
                      <a:pt x="407" y="71"/>
                      <a:pt x="408" y="72"/>
                      <a:pt x="409" y="73"/>
                    </a:cubicBezTo>
                    <a:cubicBezTo>
                      <a:pt x="412" y="75"/>
                      <a:pt x="414" y="76"/>
                      <a:pt x="417" y="78"/>
                    </a:cubicBezTo>
                    <a:cubicBezTo>
                      <a:pt x="419" y="80"/>
                      <a:pt x="422" y="83"/>
                      <a:pt x="423" y="86"/>
                    </a:cubicBezTo>
                    <a:cubicBezTo>
                      <a:pt x="425" y="88"/>
                      <a:pt x="426" y="92"/>
                      <a:pt x="424" y="95"/>
                    </a:cubicBezTo>
                    <a:cubicBezTo>
                      <a:pt x="423" y="97"/>
                      <a:pt x="421" y="97"/>
                      <a:pt x="420" y="99"/>
                    </a:cubicBezTo>
                    <a:cubicBezTo>
                      <a:pt x="419" y="101"/>
                      <a:pt x="421" y="103"/>
                      <a:pt x="422" y="104"/>
                    </a:cubicBezTo>
                    <a:cubicBezTo>
                      <a:pt x="423" y="107"/>
                      <a:pt x="422" y="110"/>
                      <a:pt x="421" y="113"/>
                    </a:cubicBezTo>
                    <a:cubicBezTo>
                      <a:pt x="420" y="115"/>
                      <a:pt x="418" y="117"/>
                      <a:pt x="414" y="116"/>
                    </a:cubicBezTo>
                    <a:cubicBezTo>
                      <a:pt x="412" y="116"/>
                      <a:pt x="410" y="115"/>
                      <a:pt x="410" y="112"/>
                    </a:cubicBezTo>
                    <a:cubicBezTo>
                      <a:pt x="410" y="111"/>
                      <a:pt x="410" y="109"/>
                      <a:pt x="410" y="107"/>
                    </a:cubicBezTo>
                    <a:cubicBezTo>
                      <a:pt x="410" y="105"/>
                      <a:pt x="410" y="104"/>
                      <a:pt x="410" y="102"/>
                    </a:cubicBezTo>
                    <a:cubicBezTo>
                      <a:pt x="410" y="101"/>
                      <a:pt x="410" y="100"/>
                      <a:pt x="410" y="99"/>
                    </a:cubicBezTo>
                    <a:cubicBezTo>
                      <a:pt x="409" y="99"/>
                      <a:pt x="408" y="100"/>
                      <a:pt x="408" y="101"/>
                    </a:cubicBezTo>
                    <a:cubicBezTo>
                      <a:pt x="407" y="101"/>
                      <a:pt x="407" y="103"/>
                      <a:pt x="406" y="104"/>
                    </a:cubicBezTo>
                    <a:cubicBezTo>
                      <a:pt x="405" y="106"/>
                      <a:pt x="404" y="108"/>
                      <a:pt x="401" y="110"/>
                    </a:cubicBezTo>
                    <a:cubicBezTo>
                      <a:pt x="399" y="111"/>
                      <a:pt x="398" y="109"/>
                      <a:pt x="397" y="107"/>
                    </a:cubicBezTo>
                    <a:cubicBezTo>
                      <a:pt x="396" y="105"/>
                      <a:pt x="396" y="104"/>
                      <a:pt x="395" y="103"/>
                    </a:cubicBezTo>
                    <a:cubicBezTo>
                      <a:pt x="393" y="101"/>
                      <a:pt x="393" y="99"/>
                      <a:pt x="395" y="97"/>
                    </a:cubicBezTo>
                    <a:close/>
                    <a:moveTo>
                      <a:pt x="385" y="228"/>
                    </a:moveTo>
                    <a:cubicBezTo>
                      <a:pt x="385" y="230"/>
                      <a:pt x="384" y="230"/>
                      <a:pt x="383" y="231"/>
                    </a:cubicBezTo>
                    <a:cubicBezTo>
                      <a:pt x="383" y="231"/>
                      <a:pt x="383" y="231"/>
                      <a:pt x="383" y="232"/>
                    </a:cubicBezTo>
                    <a:cubicBezTo>
                      <a:pt x="382" y="233"/>
                      <a:pt x="381" y="234"/>
                      <a:pt x="380" y="235"/>
                    </a:cubicBezTo>
                    <a:cubicBezTo>
                      <a:pt x="380" y="235"/>
                      <a:pt x="380" y="235"/>
                      <a:pt x="380" y="235"/>
                    </a:cubicBezTo>
                    <a:cubicBezTo>
                      <a:pt x="380" y="235"/>
                      <a:pt x="380" y="235"/>
                      <a:pt x="379" y="236"/>
                    </a:cubicBezTo>
                    <a:cubicBezTo>
                      <a:pt x="378" y="236"/>
                      <a:pt x="377" y="236"/>
                      <a:pt x="376" y="236"/>
                    </a:cubicBezTo>
                    <a:cubicBezTo>
                      <a:pt x="375" y="237"/>
                      <a:pt x="375" y="237"/>
                      <a:pt x="374" y="237"/>
                    </a:cubicBezTo>
                    <a:cubicBezTo>
                      <a:pt x="372" y="237"/>
                      <a:pt x="370" y="236"/>
                      <a:pt x="369" y="234"/>
                    </a:cubicBezTo>
                    <a:cubicBezTo>
                      <a:pt x="368" y="232"/>
                      <a:pt x="370" y="230"/>
                      <a:pt x="372" y="229"/>
                    </a:cubicBezTo>
                    <a:cubicBezTo>
                      <a:pt x="373" y="227"/>
                      <a:pt x="375" y="226"/>
                      <a:pt x="375" y="224"/>
                    </a:cubicBezTo>
                    <a:cubicBezTo>
                      <a:pt x="375" y="223"/>
                      <a:pt x="375" y="221"/>
                      <a:pt x="375" y="219"/>
                    </a:cubicBezTo>
                    <a:cubicBezTo>
                      <a:pt x="375" y="218"/>
                      <a:pt x="377" y="217"/>
                      <a:pt x="378" y="215"/>
                    </a:cubicBezTo>
                    <a:cubicBezTo>
                      <a:pt x="378" y="215"/>
                      <a:pt x="379" y="214"/>
                      <a:pt x="380" y="214"/>
                    </a:cubicBezTo>
                    <a:cubicBezTo>
                      <a:pt x="381" y="214"/>
                      <a:pt x="382" y="213"/>
                      <a:pt x="383" y="213"/>
                    </a:cubicBezTo>
                    <a:cubicBezTo>
                      <a:pt x="385" y="213"/>
                      <a:pt x="386" y="216"/>
                      <a:pt x="386" y="217"/>
                    </a:cubicBezTo>
                    <a:cubicBezTo>
                      <a:pt x="386" y="221"/>
                      <a:pt x="386" y="225"/>
                      <a:pt x="385" y="228"/>
                    </a:cubicBezTo>
                    <a:close/>
                    <a:moveTo>
                      <a:pt x="433" y="233"/>
                    </a:moveTo>
                    <a:cubicBezTo>
                      <a:pt x="433" y="235"/>
                      <a:pt x="433" y="236"/>
                      <a:pt x="433" y="238"/>
                    </a:cubicBezTo>
                    <a:cubicBezTo>
                      <a:pt x="433" y="239"/>
                      <a:pt x="432" y="241"/>
                      <a:pt x="432" y="242"/>
                    </a:cubicBezTo>
                    <a:cubicBezTo>
                      <a:pt x="432" y="245"/>
                      <a:pt x="433" y="248"/>
                      <a:pt x="431" y="250"/>
                    </a:cubicBezTo>
                    <a:cubicBezTo>
                      <a:pt x="428" y="253"/>
                      <a:pt x="423" y="254"/>
                      <a:pt x="419" y="254"/>
                    </a:cubicBezTo>
                    <a:cubicBezTo>
                      <a:pt x="415" y="254"/>
                      <a:pt x="412" y="254"/>
                      <a:pt x="408" y="253"/>
                    </a:cubicBezTo>
                    <a:cubicBezTo>
                      <a:pt x="405" y="252"/>
                      <a:pt x="400" y="251"/>
                      <a:pt x="398" y="247"/>
                    </a:cubicBezTo>
                    <a:cubicBezTo>
                      <a:pt x="397" y="246"/>
                      <a:pt x="397" y="243"/>
                      <a:pt x="397" y="241"/>
                    </a:cubicBezTo>
                    <a:cubicBezTo>
                      <a:pt x="397" y="239"/>
                      <a:pt x="397" y="237"/>
                      <a:pt x="398" y="235"/>
                    </a:cubicBezTo>
                    <a:cubicBezTo>
                      <a:pt x="399" y="233"/>
                      <a:pt x="400" y="232"/>
                      <a:pt x="401" y="231"/>
                    </a:cubicBezTo>
                    <a:cubicBezTo>
                      <a:pt x="403" y="230"/>
                      <a:pt x="405" y="230"/>
                      <a:pt x="406" y="230"/>
                    </a:cubicBezTo>
                    <a:cubicBezTo>
                      <a:pt x="407" y="231"/>
                      <a:pt x="407" y="232"/>
                      <a:pt x="406" y="233"/>
                    </a:cubicBezTo>
                    <a:cubicBezTo>
                      <a:pt x="406" y="235"/>
                      <a:pt x="405" y="237"/>
                      <a:pt x="405" y="238"/>
                    </a:cubicBezTo>
                    <a:cubicBezTo>
                      <a:pt x="406" y="241"/>
                      <a:pt x="409" y="243"/>
                      <a:pt x="411" y="245"/>
                    </a:cubicBezTo>
                    <a:cubicBezTo>
                      <a:pt x="413" y="247"/>
                      <a:pt x="416" y="247"/>
                      <a:pt x="419" y="247"/>
                    </a:cubicBezTo>
                    <a:cubicBezTo>
                      <a:pt x="422" y="247"/>
                      <a:pt x="423" y="246"/>
                      <a:pt x="424" y="244"/>
                    </a:cubicBezTo>
                    <a:cubicBezTo>
                      <a:pt x="425" y="242"/>
                      <a:pt x="426" y="240"/>
                      <a:pt x="426" y="238"/>
                    </a:cubicBezTo>
                    <a:cubicBezTo>
                      <a:pt x="426" y="237"/>
                      <a:pt x="426" y="235"/>
                      <a:pt x="426" y="234"/>
                    </a:cubicBezTo>
                    <a:cubicBezTo>
                      <a:pt x="427" y="232"/>
                      <a:pt x="428" y="231"/>
                      <a:pt x="429" y="230"/>
                    </a:cubicBezTo>
                    <a:cubicBezTo>
                      <a:pt x="430" y="230"/>
                      <a:pt x="432" y="230"/>
                      <a:pt x="432" y="230"/>
                    </a:cubicBezTo>
                    <a:cubicBezTo>
                      <a:pt x="433" y="231"/>
                      <a:pt x="433" y="232"/>
                      <a:pt x="433" y="233"/>
                    </a:cubicBezTo>
                    <a:close/>
                    <a:moveTo>
                      <a:pt x="473" y="216"/>
                    </a:moveTo>
                    <a:cubicBezTo>
                      <a:pt x="470" y="217"/>
                      <a:pt x="467" y="216"/>
                      <a:pt x="464" y="217"/>
                    </a:cubicBezTo>
                    <a:cubicBezTo>
                      <a:pt x="461" y="218"/>
                      <a:pt x="460" y="221"/>
                      <a:pt x="459" y="223"/>
                    </a:cubicBezTo>
                    <a:cubicBezTo>
                      <a:pt x="455" y="230"/>
                      <a:pt x="447" y="226"/>
                      <a:pt x="445" y="220"/>
                    </a:cubicBezTo>
                    <a:cubicBezTo>
                      <a:pt x="444" y="217"/>
                      <a:pt x="444" y="214"/>
                      <a:pt x="442" y="212"/>
                    </a:cubicBezTo>
                    <a:cubicBezTo>
                      <a:pt x="441" y="210"/>
                      <a:pt x="438" y="210"/>
                      <a:pt x="436" y="208"/>
                    </a:cubicBezTo>
                    <a:cubicBezTo>
                      <a:pt x="434" y="207"/>
                      <a:pt x="432" y="205"/>
                      <a:pt x="430" y="204"/>
                    </a:cubicBezTo>
                    <a:cubicBezTo>
                      <a:pt x="428" y="202"/>
                      <a:pt x="425" y="201"/>
                      <a:pt x="423" y="200"/>
                    </a:cubicBezTo>
                    <a:cubicBezTo>
                      <a:pt x="420" y="200"/>
                      <a:pt x="418" y="200"/>
                      <a:pt x="416" y="203"/>
                    </a:cubicBezTo>
                    <a:cubicBezTo>
                      <a:pt x="416" y="203"/>
                      <a:pt x="414" y="209"/>
                      <a:pt x="413" y="209"/>
                    </a:cubicBezTo>
                    <a:cubicBezTo>
                      <a:pt x="413" y="209"/>
                      <a:pt x="413" y="202"/>
                      <a:pt x="412" y="201"/>
                    </a:cubicBezTo>
                    <a:cubicBezTo>
                      <a:pt x="412" y="200"/>
                      <a:pt x="412" y="198"/>
                      <a:pt x="411" y="198"/>
                    </a:cubicBezTo>
                    <a:cubicBezTo>
                      <a:pt x="410" y="198"/>
                      <a:pt x="410" y="200"/>
                      <a:pt x="410" y="200"/>
                    </a:cubicBezTo>
                    <a:cubicBezTo>
                      <a:pt x="409" y="201"/>
                      <a:pt x="409" y="203"/>
                      <a:pt x="409" y="204"/>
                    </a:cubicBezTo>
                    <a:cubicBezTo>
                      <a:pt x="409" y="205"/>
                      <a:pt x="409" y="206"/>
                      <a:pt x="409" y="207"/>
                    </a:cubicBezTo>
                    <a:cubicBezTo>
                      <a:pt x="410" y="209"/>
                      <a:pt x="410" y="213"/>
                      <a:pt x="410" y="215"/>
                    </a:cubicBezTo>
                    <a:cubicBezTo>
                      <a:pt x="409" y="216"/>
                      <a:pt x="408" y="214"/>
                      <a:pt x="408" y="214"/>
                    </a:cubicBezTo>
                    <a:cubicBezTo>
                      <a:pt x="407" y="213"/>
                      <a:pt x="406" y="212"/>
                      <a:pt x="406" y="211"/>
                    </a:cubicBezTo>
                    <a:cubicBezTo>
                      <a:pt x="404" y="209"/>
                      <a:pt x="404" y="206"/>
                      <a:pt x="404" y="204"/>
                    </a:cubicBezTo>
                    <a:cubicBezTo>
                      <a:pt x="405" y="201"/>
                      <a:pt x="407" y="198"/>
                      <a:pt x="407" y="194"/>
                    </a:cubicBezTo>
                    <a:cubicBezTo>
                      <a:pt x="407" y="187"/>
                      <a:pt x="402" y="181"/>
                      <a:pt x="397" y="176"/>
                    </a:cubicBezTo>
                    <a:cubicBezTo>
                      <a:pt x="395" y="174"/>
                      <a:pt x="394" y="171"/>
                      <a:pt x="392" y="168"/>
                    </a:cubicBezTo>
                    <a:cubicBezTo>
                      <a:pt x="391" y="165"/>
                      <a:pt x="389" y="163"/>
                      <a:pt x="387" y="160"/>
                    </a:cubicBezTo>
                    <a:cubicBezTo>
                      <a:pt x="386" y="159"/>
                      <a:pt x="383" y="157"/>
                      <a:pt x="384" y="154"/>
                    </a:cubicBezTo>
                    <a:cubicBezTo>
                      <a:pt x="384" y="152"/>
                      <a:pt x="386" y="148"/>
                      <a:pt x="388" y="149"/>
                    </a:cubicBezTo>
                    <a:cubicBezTo>
                      <a:pt x="389" y="149"/>
                      <a:pt x="390" y="151"/>
                      <a:pt x="390" y="152"/>
                    </a:cubicBezTo>
                    <a:cubicBezTo>
                      <a:pt x="391" y="155"/>
                      <a:pt x="391" y="157"/>
                      <a:pt x="392" y="160"/>
                    </a:cubicBezTo>
                    <a:cubicBezTo>
                      <a:pt x="394" y="165"/>
                      <a:pt x="397" y="168"/>
                      <a:pt x="401" y="172"/>
                    </a:cubicBezTo>
                    <a:cubicBezTo>
                      <a:pt x="405" y="175"/>
                      <a:pt x="407" y="178"/>
                      <a:pt x="409" y="182"/>
                    </a:cubicBezTo>
                    <a:cubicBezTo>
                      <a:pt x="409" y="182"/>
                      <a:pt x="410" y="184"/>
                      <a:pt x="410" y="184"/>
                    </a:cubicBezTo>
                    <a:cubicBezTo>
                      <a:pt x="410" y="184"/>
                      <a:pt x="410" y="181"/>
                      <a:pt x="410" y="181"/>
                    </a:cubicBezTo>
                    <a:cubicBezTo>
                      <a:pt x="410" y="178"/>
                      <a:pt x="410" y="176"/>
                      <a:pt x="410" y="174"/>
                    </a:cubicBezTo>
                    <a:cubicBezTo>
                      <a:pt x="411" y="172"/>
                      <a:pt x="411" y="170"/>
                      <a:pt x="412" y="169"/>
                    </a:cubicBezTo>
                    <a:cubicBezTo>
                      <a:pt x="415" y="168"/>
                      <a:pt x="416" y="174"/>
                      <a:pt x="417" y="175"/>
                    </a:cubicBezTo>
                    <a:cubicBezTo>
                      <a:pt x="418" y="178"/>
                      <a:pt x="419" y="179"/>
                      <a:pt x="422" y="178"/>
                    </a:cubicBezTo>
                    <a:cubicBezTo>
                      <a:pt x="426" y="178"/>
                      <a:pt x="429" y="177"/>
                      <a:pt x="432" y="176"/>
                    </a:cubicBezTo>
                    <a:cubicBezTo>
                      <a:pt x="433" y="175"/>
                      <a:pt x="435" y="173"/>
                      <a:pt x="436" y="173"/>
                    </a:cubicBezTo>
                    <a:cubicBezTo>
                      <a:pt x="438" y="173"/>
                      <a:pt x="441" y="173"/>
                      <a:pt x="443" y="172"/>
                    </a:cubicBezTo>
                    <a:cubicBezTo>
                      <a:pt x="445" y="172"/>
                      <a:pt x="448" y="170"/>
                      <a:pt x="450" y="171"/>
                    </a:cubicBezTo>
                    <a:cubicBezTo>
                      <a:pt x="453" y="173"/>
                      <a:pt x="451" y="177"/>
                      <a:pt x="451" y="180"/>
                    </a:cubicBezTo>
                    <a:cubicBezTo>
                      <a:pt x="449" y="183"/>
                      <a:pt x="447" y="185"/>
                      <a:pt x="446" y="188"/>
                    </a:cubicBezTo>
                    <a:cubicBezTo>
                      <a:pt x="444" y="190"/>
                      <a:pt x="443" y="194"/>
                      <a:pt x="442" y="197"/>
                    </a:cubicBezTo>
                    <a:cubicBezTo>
                      <a:pt x="442" y="199"/>
                      <a:pt x="441" y="203"/>
                      <a:pt x="442" y="206"/>
                    </a:cubicBezTo>
                    <a:cubicBezTo>
                      <a:pt x="443" y="208"/>
                      <a:pt x="447" y="208"/>
                      <a:pt x="449" y="208"/>
                    </a:cubicBezTo>
                    <a:cubicBezTo>
                      <a:pt x="452" y="207"/>
                      <a:pt x="455" y="206"/>
                      <a:pt x="459" y="207"/>
                    </a:cubicBezTo>
                    <a:cubicBezTo>
                      <a:pt x="462" y="207"/>
                      <a:pt x="466" y="208"/>
                      <a:pt x="469" y="209"/>
                    </a:cubicBezTo>
                    <a:cubicBezTo>
                      <a:pt x="471" y="209"/>
                      <a:pt x="475" y="210"/>
                      <a:pt x="476" y="212"/>
                    </a:cubicBezTo>
                    <a:cubicBezTo>
                      <a:pt x="477" y="214"/>
                      <a:pt x="474" y="216"/>
                      <a:pt x="473" y="216"/>
                    </a:cubicBezTo>
                    <a:close/>
                    <a:moveTo>
                      <a:pt x="484" y="162"/>
                    </a:moveTo>
                    <a:cubicBezTo>
                      <a:pt x="484" y="164"/>
                      <a:pt x="483" y="165"/>
                      <a:pt x="482" y="167"/>
                    </a:cubicBezTo>
                    <a:cubicBezTo>
                      <a:pt x="481" y="169"/>
                      <a:pt x="480" y="170"/>
                      <a:pt x="479" y="172"/>
                    </a:cubicBezTo>
                    <a:cubicBezTo>
                      <a:pt x="478" y="174"/>
                      <a:pt x="476" y="176"/>
                      <a:pt x="474" y="177"/>
                    </a:cubicBezTo>
                    <a:cubicBezTo>
                      <a:pt x="472" y="178"/>
                      <a:pt x="470" y="180"/>
                      <a:pt x="468" y="181"/>
                    </a:cubicBezTo>
                    <a:cubicBezTo>
                      <a:pt x="466" y="181"/>
                      <a:pt x="465" y="182"/>
                      <a:pt x="463" y="181"/>
                    </a:cubicBezTo>
                    <a:cubicBezTo>
                      <a:pt x="462" y="181"/>
                      <a:pt x="462" y="178"/>
                      <a:pt x="462" y="177"/>
                    </a:cubicBezTo>
                    <a:cubicBezTo>
                      <a:pt x="462" y="176"/>
                      <a:pt x="463" y="175"/>
                      <a:pt x="464" y="174"/>
                    </a:cubicBezTo>
                    <a:cubicBezTo>
                      <a:pt x="464" y="173"/>
                      <a:pt x="465" y="171"/>
                      <a:pt x="466" y="170"/>
                    </a:cubicBezTo>
                    <a:cubicBezTo>
                      <a:pt x="467" y="169"/>
                      <a:pt x="468" y="168"/>
                      <a:pt x="469" y="167"/>
                    </a:cubicBezTo>
                    <a:cubicBezTo>
                      <a:pt x="470" y="165"/>
                      <a:pt x="471" y="165"/>
                      <a:pt x="473" y="163"/>
                    </a:cubicBezTo>
                    <a:cubicBezTo>
                      <a:pt x="474" y="162"/>
                      <a:pt x="475" y="162"/>
                      <a:pt x="476" y="162"/>
                    </a:cubicBezTo>
                    <a:cubicBezTo>
                      <a:pt x="478" y="162"/>
                      <a:pt x="485" y="159"/>
                      <a:pt x="484" y="162"/>
                    </a:cubicBezTo>
                    <a:close/>
                    <a:moveTo>
                      <a:pt x="555" y="162"/>
                    </a:moveTo>
                    <a:cubicBezTo>
                      <a:pt x="554" y="163"/>
                      <a:pt x="553" y="162"/>
                      <a:pt x="553" y="162"/>
                    </a:cubicBezTo>
                    <a:cubicBezTo>
                      <a:pt x="552" y="162"/>
                      <a:pt x="550" y="162"/>
                      <a:pt x="549" y="162"/>
                    </a:cubicBezTo>
                    <a:cubicBezTo>
                      <a:pt x="548" y="161"/>
                      <a:pt x="546" y="160"/>
                      <a:pt x="544" y="160"/>
                    </a:cubicBezTo>
                    <a:cubicBezTo>
                      <a:pt x="543" y="160"/>
                      <a:pt x="542" y="160"/>
                      <a:pt x="540" y="160"/>
                    </a:cubicBezTo>
                    <a:cubicBezTo>
                      <a:pt x="539" y="159"/>
                      <a:pt x="538" y="159"/>
                      <a:pt x="539" y="158"/>
                    </a:cubicBezTo>
                    <a:cubicBezTo>
                      <a:pt x="539" y="157"/>
                      <a:pt x="539" y="157"/>
                      <a:pt x="539" y="156"/>
                    </a:cubicBezTo>
                    <a:cubicBezTo>
                      <a:pt x="540" y="155"/>
                      <a:pt x="541" y="155"/>
                      <a:pt x="541" y="154"/>
                    </a:cubicBezTo>
                    <a:cubicBezTo>
                      <a:pt x="542" y="153"/>
                      <a:pt x="543" y="153"/>
                      <a:pt x="544" y="152"/>
                    </a:cubicBezTo>
                    <a:cubicBezTo>
                      <a:pt x="544" y="151"/>
                      <a:pt x="545" y="151"/>
                      <a:pt x="546" y="150"/>
                    </a:cubicBezTo>
                    <a:cubicBezTo>
                      <a:pt x="547" y="149"/>
                      <a:pt x="547" y="151"/>
                      <a:pt x="548" y="152"/>
                    </a:cubicBezTo>
                    <a:cubicBezTo>
                      <a:pt x="549" y="153"/>
                      <a:pt x="550" y="154"/>
                      <a:pt x="552" y="154"/>
                    </a:cubicBezTo>
                    <a:cubicBezTo>
                      <a:pt x="553" y="155"/>
                      <a:pt x="554" y="156"/>
                      <a:pt x="555" y="157"/>
                    </a:cubicBezTo>
                    <a:cubicBezTo>
                      <a:pt x="556" y="158"/>
                      <a:pt x="557" y="162"/>
                      <a:pt x="555" y="16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Freeform 627">
                <a:extLst>
                  <a:ext uri="{FF2B5EF4-FFF2-40B4-BE49-F238E27FC236}">
                    <a16:creationId xmlns:a16="http://schemas.microsoft.com/office/drawing/2014/main" id="{ACF869FD-AAF8-403A-AE26-D20E3B1FE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20808" y="18446702"/>
                <a:ext cx="1273175" cy="1851025"/>
              </a:xfrm>
              <a:custGeom>
                <a:avLst/>
                <a:gdLst>
                  <a:gd name="T0" fmla="*/ 398 w 401"/>
                  <a:gd name="T1" fmla="*/ 454 h 583"/>
                  <a:gd name="T2" fmla="*/ 295 w 401"/>
                  <a:gd name="T3" fmla="*/ 568 h 583"/>
                  <a:gd name="T4" fmla="*/ 293 w 401"/>
                  <a:gd name="T5" fmla="*/ 580 h 583"/>
                  <a:gd name="T6" fmla="*/ 284 w 401"/>
                  <a:gd name="T7" fmla="*/ 578 h 583"/>
                  <a:gd name="T8" fmla="*/ 270 w 401"/>
                  <a:gd name="T9" fmla="*/ 579 h 583"/>
                  <a:gd name="T10" fmla="*/ 239 w 401"/>
                  <a:gd name="T11" fmla="*/ 559 h 583"/>
                  <a:gd name="T12" fmla="*/ 207 w 401"/>
                  <a:gd name="T13" fmla="*/ 560 h 583"/>
                  <a:gd name="T14" fmla="*/ 186 w 401"/>
                  <a:gd name="T15" fmla="*/ 558 h 583"/>
                  <a:gd name="T16" fmla="*/ 177 w 401"/>
                  <a:gd name="T17" fmla="*/ 541 h 583"/>
                  <a:gd name="T18" fmla="*/ 154 w 401"/>
                  <a:gd name="T19" fmla="*/ 504 h 583"/>
                  <a:gd name="T20" fmla="*/ 159 w 401"/>
                  <a:gd name="T21" fmla="*/ 468 h 583"/>
                  <a:gd name="T22" fmla="*/ 142 w 401"/>
                  <a:gd name="T23" fmla="*/ 459 h 583"/>
                  <a:gd name="T24" fmla="*/ 126 w 401"/>
                  <a:gd name="T25" fmla="*/ 457 h 583"/>
                  <a:gd name="T26" fmla="*/ 132 w 401"/>
                  <a:gd name="T27" fmla="*/ 439 h 583"/>
                  <a:gd name="T28" fmla="*/ 115 w 401"/>
                  <a:gd name="T29" fmla="*/ 436 h 583"/>
                  <a:gd name="T30" fmla="*/ 95 w 401"/>
                  <a:gd name="T31" fmla="*/ 442 h 583"/>
                  <a:gd name="T32" fmla="*/ 76 w 401"/>
                  <a:gd name="T33" fmla="*/ 412 h 583"/>
                  <a:gd name="T34" fmla="*/ 63 w 401"/>
                  <a:gd name="T35" fmla="*/ 398 h 583"/>
                  <a:gd name="T36" fmla="*/ 27 w 401"/>
                  <a:gd name="T37" fmla="*/ 370 h 583"/>
                  <a:gd name="T38" fmla="*/ 18 w 401"/>
                  <a:gd name="T39" fmla="*/ 344 h 583"/>
                  <a:gd name="T40" fmla="*/ 8 w 401"/>
                  <a:gd name="T41" fmla="*/ 305 h 583"/>
                  <a:gd name="T42" fmla="*/ 1 w 401"/>
                  <a:gd name="T43" fmla="*/ 286 h 583"/>
                  <a:gd name="T44" fmla="*/ 36 w 401"/>
                  <a:gd name="T45" fmla="*/ 289 h 583"/>
                  <a:gd name="T46" fmla="*/ 49 w 401"/>
                  <a:gd name="T47" fmla="*/ 278 h 583"/>
                  <a:gd name="T48" fmla="*/ 117 w 401"/>
                  <a:gd name="T49" fmla="*/ 222 h 583"/>
                  <a:gd name="T50" fmla="*/ 132 w 401"/>
                  <a:gd name="T51" fmla="*/ 212 h 583"/>
                  <a:gd name="T52" fmla="*/ 178 w 401"/>
                  <a:gd name="T53" fmla="*/ 149 h 583"/>
                  <a:gd name="T54" fmla="*/ 139 w 401"/>
                  <a:gd name="T55" fmla="*/ 83 h 583"/>
                  <a:gd name="T56" fmla="*/ 128 w 401"/>
                  <a:gd name="T57" fmla="*/ 54 h 583"/>
                  <a:gd name="T58" fmla="*/ 158 w 401"/>
                  <a:gd name="T59" fmla="*/ 12 h 583"/>
                  <a:gd name="T60" fmla="*/ 174 w 401"/>
                  <a:gd name="T61" fmla="*/ 2 h 583"/>
                  <a:gd name="T62" fmla="*/ 186 w 401"/>
                  <a:gd name="T63" fmla="*/ 4 h 583"/>
                  <a:gd name="T64" fmla="*/ 198 w 401"/>
                  <a:gd name="T65" fmla="*/ 14 h 583"/>
                  <a:gd name="T66" fmla="*/ 204 w 401"/>
                  <a:gd name="T67" fmla="*/ 27 h 583"/>
                  <a:gd name="T68" fmla="*/ 212 w 401"/>
                  <a:gd name="T69" fmla="*/ 21 h 583"/>
                  <a:gd name="T70" fmla="*/ 221 w 401"/>
                  <a:gd name="T71" fmla="*/ 28 h 583"/>
                  <a:gd name="T72" fmla="*/ 256 w 401"/>
                  <a:gd name="T73" fmla="*/ 38 h 583"/>
                  <a:gd name="T74" fmla="*/ 275 w 401"/>
                  <a:gd name="T75" fmla="*/ 57 h 583"/>
                  <a:gd name="T76" fmla="*/ 283 w 401"/>
                  <a:gd name="T77" fmla="*/ 99 h 583"/>
                  <a:gd name="T78" fmla="*/ 302 w 401"/>
                  <a:gd name="T79" fmla="*/ 138 h 583"/>
                  <a:gd name="T80" fmla="*/ 310 w 401"/>
                  <a:gd name="T81" fmla="*/ 164 h 583"/>
                  <a:gd name="T82" fmla="*/ 374 w 401"/>
                  <a:gd name="T83" fmla="*/ 301 h 583"/>
                  <a:gd name="T84" fmla="*/ 380 w 401"/>
                  <a:gd name="T85" fmla="*/ 316 h 583"/>
                  <a:gd name="T86" fmla="*/ 396 w 401"/>
                  <a:gd name="T87" fmla="*/ 36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1" h="583">
                    <a:moveTo>
                      <a:pt x="401" y="388"/>
                    </a:moveTo>
                    <a:cubicBezTo>
                      <a:pt x="401" y="388"/>
                      <a:pt x="398" y="454"/>
                      <a:pt x="398" y="454"/>
                    </a:cubicBezTo>
                    <a:cubicBezTo>
                      <a:pt x="398" y="455"/>
                      <a:pt x="335" y="486"/>
                      <a:pt x="335" y="486"/>
                    </a:cubicBezTo>
                    <a:cubicBezTo>
                      <a:pt x="295" y="568"/>
                      <a:pt x="295" y="568"/>
                      <a:pt x="295" y="568"/>
                    </a:cubicBezTo>
                    <a:cubicBezTo>
                      <a:pt x="295" y="568"/>
                      <a:pt x="297" y="576"/>
                      <a:pt x="298" y="583"/>
                    </a:cubicBezTo>
                    <a:cubicBezTo>
                      <a:pt x="298" y="583"/>
                      <a:pt x="295" y="580"/>
                      <a:pt x="293" y="580"/>
                    </a:cubicBezTo>
                    <a:cubicBezTo>
                      <a:pt x="291" y="580"/>
                      <a:pt x="288" y="581"/>
                      <a:pt x="285" y="579"/>
                    </a:cubicBezTo>
                    <a:cubicBezTo>
                      <a:pt x="285" y="579"/>
                      <a:pt x="284" y="578"/>
                      <a:pt x="284" y="578"/>
                    </a:cubicBezTo>
                    <a:cubicBezTo>
                      <a:pt x="281" y="576"/>
                      <a:pt x="278" y="572"/>
                      <a:pt x="277" y="574"/>
                    </a:cubicBezTo>
                    <a:cubicBezTo>
                      <a:pt x="275" y="576"/>
                      <a:pt x="271" y="582"/>
                      <a:pt x="270" y="579"/>
                    </a:cubicBezTo>
                    <a:cubicBezTo>
                      <a:pt x="269" y="575"/>
                      <a:pt x="268" y="571"/>
                      <a:pt x="264" y="569"/>
                    </a:cubicBezTo>
                    <a:cubicBezTo>
                      <a:pt x="261" y="567"/>
                      <a:pt x="250" y="560"/>
                      <a:pt x="239" y="559"/>
                    </a:cubicBezTo>
                    <a:cubicBezTo>
                      <a:pt x="228" y="559"/>
                      <a:pt x="220" y="557"/>
                      <a:pt x="216" y="558"/>
                    </a:cubicBezTo>
                    <a:cubicBezTo>
                      <a:pt x="213" y="560"/>
                      <a:pt x="211" y="562"/>
                      <a:pt x="207" y="560"/>
                    </a:cubicBezTo>
                    <a:cubicBezTo>
                      <a:pt x="202" y="559"/>
                      <a:pt x="195" y="552"/>
                      <a:pt x="193" y="554"/>
                    </a:cubicBezTo>
                    <a:cubicBezTo>
                      <a:pt x="190" y="555"/>
                      <a:pt x="186" y="562"/>
                      <a:pt x="186" y="558"/>
                    </a:cubicBezTo>
                    <a:cubicBezTo>
                      <a:pt x="185" y="554"/>
                      <a:pt x="188" y="552"/>
                      <a:pt x="185" y="549"/>
                    </a:cubicBezTo>
                    <a:cubicBezTo>
                      <a:pt x="182" y="547"/>
                      <a:pt x="177" y="545"/>
                      <a:pt x="177" y="541"/>
                    </a:cubicBezTo>
                    <a:cubicBezTo>
                      <a:pt x="178" y="537"/>
                      <a:pt x="180" y="529"/>
                      <a:pt x="175" y="525"/>
                    </a:cubicBezTo>
                    <a:cubicBezTo>
                      <a:pt x="170" y="521"/>
                      <a:pt x="154" y="504"/>
                      <a:pt x="154" y="504"/>
                    </a:cubicBezTo>
                    <a:cubicBezTo>
                      <a:pt x="154" y="504"/>
                      <a:pt x="164" y="488"/>
                      <a:pt x="162" y="483"/>
                    </a:cubicBezTo>
                    <a:cubicBezTo>
                      <a:pt x="160" y="478"/>
                      <a:pt x="159" y="471"/>
                      <a:pt x="159" y="468"/>
                    </a:cubicBezTo>
                    <a:cubicBezTo>
                      <a:pt x="159" y="465"/>
                      <a:pt x="159" y="455"/>
                      <a:pt x="154" y="455"/>
                    </a:cubicBezTo>
                    <a:cubicBezTo>
                      <a:pt x="149" y="455"/>
                      <a:pt x="143" y="457"/>
                      <a:pt x="142" y="459"/>
                    </a:cubicBezTo>
                    <a:cubicBezTo>
                      <a:pt x="142" y="462"/>
                      <a:pt x="141" y="463"/>
                      <a:pt x="137" y="462"/>
                    </a:cubicBezTo>
                    <a:cubicBezTo>
                      <a:pt x="134" y="461"/>
                      <a:pt x="128" y="461"/>
                      <a:pt x="126" y="457"/>
                    </a:cubicBezTo>
                    <a:cubicBezTo>
                      <a:pt x="124" y="452"/>
                      <a:pt x="123" y="450"/>
                      <a:pt x="124" y="450"/>
                    </a:cubicBezTo>
                    <a:cubicBezTo>
                      <a:pt x="124" y="450"/>
                      <a:pt x="133" y="443"/>
                      <a:pt x="132" y="439"/>
                    </a:cubicBezTo>
                    <a:cubicBezTo>
                      <a:pt x="132" y="435"/>
                      <a:pt x="134" y="434"/>
                      <a:pt x="130" y="434"/>
                    </a:cubicBezTo>
                    <a:cubicBezTo>
                      <a:pt x="125" y="433"/>
                      <a:pt x="117" y="433"/>
                      <a:pt x="115" y="436"/>
                    </a:cubicBezTo>
                    <a:cubicBezTo>
                      <a:pt x="113" y="439"/>
                      <a:pt x="110" y="441"/>
                      <a:pt x="108" y="441"/>
                    </a:cubicBezTo>
                    <a:cubicBezTo>
                      <a:pt x="105" y="441"/>
                      <a:pt x="98" y="445"/>
                      <a:pt x="95" y="442"/>
                    </a:cubicBezTo>
                    <a:cubicBezTo>
                      <a:pt x="92" y="438"/>
                      <a:pt x="84" y="428"/>
                      <a:pt x="81" y="422"/>
                    </a:cubicBezTo>
                    <a:cubicBezTo>
                      <a:pt x="79" y="417"/>
                      <a:pt x="79" y="413"/>
                      <a:pt x="76" y="412"/>
                    </a:cubicBezTo>
                    <a:cubicBezTo>
                      <a:pt x="73" y="411"/>
                      <a:pt x="63" y="409"/>
                      <a:pt x="63" y="409"/>
                    </a:cubicBezTo>
                    <a:cubicBezTo>
                      <a:pt x="63" y="409"/>
                      <a:pt x="62" y="397"/>
                      <a:pt x="63" y="398"/>
                    </a:cubicBezTo>
                    <a:cubicBezTo>
                      <a:pt x="63" y="398"/>
                      <a:pt x="43" y="378"/>
                      <a:pt x="39" y="377"/>
                    </a:cubicBezTo>
                    <a:cubicBezTo>
                      <a:pt x="35" y="376"/>
                      <a:pt x="28" y="373"/>
                      <a:pt x="27" y="370"/>
                    </a:cubicBezTo>
                    <a:cubicBezTo>
                      <a:pt x="27" y="366"/>
                      <a:pt x="26" y="365"/>
                      <a:pt x="24" y="362"/>
                    </a:cubicBezTo>
                    <a:cubicBezTo>
                      <a:pt x="23" y="358"/>
                      <a:pt x="21" y="347"/>
                      <a:pt x="18" y="344"/>
                    </a:cubicBezTo>
                    <a:cubicBezTo>
                      <a:pt x="15" y="340"/>
                      <a:pt x="1" y="332"/>
                      <a:pt x="3" y="324"/>
                    </a:cubicBezTo>
                    <a:cubicBezTo>
                      <a:pt x="5" y="316"/>
                      <a:pt x="9" y="309"/>
                      <a:pt x="8" y="305"/>
                    </a:cubicBezTo>
                    <a:cubicBezTo>
                      <a:pt x="6" y="301"/>
                      <a:pt x="0" y="287"/>
                      <a:pt x="0" y="287"/>
                    </a:cubicBezTo>
                    <a:cubicBezTo>
                      <a:pt x="0" y="287"/>
                      <a:pt x="1" y="286"/>
                      <a:pt x="1" y="286"/>
                    </a:cubicBezTo>
                    <a:cubicBezTo>
                      <a:pt x="2" y="284"/>
                      <a:pt x="8" y="278"/>
                      <a:pt x="11" y="279"/>
                    </a:cubicBezTo>
                    <a:cubicBezTo>
                      <a:pt x="13" y="279"/>
                      <a:pt x="36" y="289"/>
                      <a:pt x="36" y="289"/>
                    </a:cubicBezTo>
                    <a:cubicBezTo>
                      <a:pt x="36" y="289"/>
                      <a:pt x="44" y="289"/>
                      <a:pt x="44" y="289"/>
                    </a:cubicBezTo>
                    <a:cubicBezTo>
                      <a:pt x="43" y="289"/>
                      <a:pt x="45" y="280"/>
                      <a:pt x="49" y="278"/>
                    </a:cubicBezTo>
                    <a:cubicBezTo>
                      <a:pt x="52" y="276"/>
                      <a:pt x="77" y="267"/>
                      <a:pt x="81" y="263"/>
                    </a:cubicBezTo>
                    <a:cubicBezTo>
                      <a:pt x="85" y="258"/>
                      <a:pt x="117" y="222"/>
                      <a:pt x="117" y="222"/>
                    </a:cubicBezTo>
                    <a:cubicBezTo>
                      <a:pt x="127" y="220"/>
                      <a:pt x="127" y="220"/>
                      <a:pt x="127" y="220"/>
                    </a:cubicBezTo>
                    <a:cubicBezTo>
                      <a:pt x="127" y="220"/>
                      <a:pt x="132" y="212"/>
                      <a:pt x="132" y="212"/>
                    </a:cubicBezTo>
                    <a:cubicBezTo>
                      <a:pt x="132" y="212"/>
                      <a:pt x="166" y="189"/>
                      <a:pt x="166" y="189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8" y="149"/>
                      <a:pt x="144" y="114"/>
                      <a:pt x="143" y="106"/>
                    </a:cubicBezTo>
                    <a:cubicBezTo>
                      <a:pt x="142" y="97"/>
                      <a:pt x="139" y="83"/>
                      <a:pt x="139" y="83"/>
                    </a:cubicBezTo>
                    <a:cubicBezTo>
                      <a:pt x="139" y="83"/>
                      <a:pt x="119" y="71"/>
                      <a:pt x="119" y="65"/>
                    </a:cubicBezTo>
                    <a:cubicBezTo>
                      <a:pt x="120" y="60"/>
                      <a:pt x="122" y="56"/>
                      <a:pt x="128" y="54"/>
                    </a:cubicBezTo>
                    <a:cubicBezTo>
                      <a:pt x="133" y="52"/>
                      <a:pt x="162" y="40"/>
                      <a:pt x="164" y="34"/>
                    </a:cubicBezTo>
                    <a:cubicBezTo>
                      <a:pt x="165" y="27"/>
                      <a:pt x="167" y="28"/>
                      <a:pt x="158" y="12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4" y="2"/>
                      <a:pt x="174" y="2"/>
                      <a:pt x="174" y="2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86" y="4"/>
                      <a:pt x="186" y="4"/>
                      <a:pt x="186" y="4"/>
                    </a:cubicBezTo>
                    <a:cubicBezTo>
                      <a:pt x="190" y="14"/>
                      <a:pt x="190" y="14"/>
                      <a:pt x="190" y="14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5" y="24"/>
                      <a:pt x="195" y="24"/>
                      <a:pt x="195" y="24"/>
                    </a:cubicBezTo>
                    <a:cubicBezTo>
                      <a:pt x="204" y="27"/>
                      <a:pt x="204" y="27"/>
                      <a:pt x="204" y="27"/>
                    </a:cubicBezTo>
                    <a:cubicBezTo>
                      <a:pt x="207" y="21"/>
                      <a:pt x="207" y="21"/>
                      <a:pt x="207" y="21"/>
                    </a:cubicBezTo>
                    <a:cubicBezTo>
                      <a:pt x="212" y="21"/>
                      <a:pt x="212" y="21"/>
                      <a:pt x="212" y="21"/>
                    </a:cubicBezTo>
                    <a:cubicBezTo>
                      <a:pt x="217" y="28"/>
                      <a:pt x="217" y="28"/>
                      <a:pt x="217" y="28"/>
                    </a:cubicBezTo>
                    <a:cubicBezTo>
                      <a:pt x="221" y="28"/>
                      <a:pt x="221" y="28"/>
                      <a:pt x="221" y="28"/>
                    </a:cubicBezTo>
                    <a:cubicBezTo>
                      <a:pt x="221" y="28"/>
                      <a:pt x="225" y="34"/>
                      <a:pt x="225" y="34"/>
                    </a:cubicBezTo>
                    <a:cubicBezTo>
                      <a:pt x="225" y="35"/>
                      <a:pt x="256" y="38"/>
                      <a:pt x="256" y="38"/>
                    </a:cubicBezTo>
                    <a:cubicBezTo>
                      <a:pt x="271" y="55"/>
                      <a:pt x="271" y="55"/>
                      <a:pt x="271" y="55"/>
                    </a:cubicBezTo>
                    <a:cubicBezTo>
                      <a:pt x="275" y="57"/>
                      <a:pt x="275" y="57"/>
                      <a:pt x="275" y="57"/>
                    </a:cubicBezTo>
                    <a:cubicBezTo>
                      <a:pt x="285" y="81"/>
                      <a:pt x="285" y="81"/>
                      <a:pt x="285" y="81"/>
                    </a:cubicBezTo>
                    <a:cubicBezTo>
                      <a:pt x="283" y="99"/>
                      <a:pt x="283" y="99"/>
                      <a:pt x="283" y="99"/>
                    </a:cubicBezTo>
                    <a:cubicBezTo>
                      <a:pt x="286" y="107"/>
                      <a:pt x="286" y="107"/>
                      <a:pt x="286" y="107"/>
                    </a:cubicBezTo>
                    <a:cubicBezTo>
                      <a:pt x="302" y="138"/>
                      <a:pt x="302" y="138"/>
                      <a:pt x="302" y="138"/>
                    </a:cubicBezTo>
                    <a:cubicBezTo>
                      <a:pt x="304" y="157"/>
                      <a:pt x="304" y="157"/>
                      <a:pt x="304" y="157"/>
                    </a:cubicBezTo>
                    <a:cubicBezTo>
                      <a:pt x="310" y="164"/>
                      <a:pt x="310" y="164"/>
                      <a:pt x="310" y="164"/>
                    </a:cubicBezTo>
                    <a:cubicBezTo>
                      <a:pt x="361" y="299"/>
                      <a:pt x="361" y="299"/>
                      <a:pt x="361" y="299"/>
                    </a:cubicBezTo>
                    <a:cubicBezTo>
                      <a:pt x="374" y="301"/>
                      <a:pt x="374" y="301"/>
                      <a:pt x="374" y="301"/>
                    </a:cubicBezTo>
                    <a:cubicBezTo>
                      <a:pt x="374" y="301"/>
                      <a:pt x="373" y="310"/>
                      <a:pt x="373" y="310"/>
                    </a:cubicBezTo>
                    <a:cubicBezTo>
                      <a:pt x="373" y="311"/>
                      <a:pt x="380" y="316"/>
                      <a:pt x="380" y="316"/>
                    </a:cubicBezTo>
                    <a:cubicBezTo>
                      <a:pt x="380" y="339"/>
                      <a:pt x="380" y="339"/>
                      <a:pt x="380" y="339"/>
                    </a:cubicBezTo>
                    <a:cubicBezTo>
                      <a:pt x="396" y="360"/>
                      <a:pt x="396" y="360"/>
                      <a:pt x="396" y="360"/>
                    </a:cubicBezTo>
                    <a:lnTo>
                      <a:pt x="401" y="38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" name="Freeform 628">
                <a:extLst>
                  <a:ext uri="{FF2B5EF4-FFF2-40B4-BE49-F238E27FC236}">
                    <a16:creationId xmlns:a16="http://schemas.microsoft.com/office/drawing/2014/main" id="{265274A5-CFE3-4245-B582-721444F6C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5445" y="21488352"/>
                <a:ext cx="904875" cy="1044575"/>
              </a:xfrm>
              <a:custGeom>
                <a:avLst/>
                <a:gdLst>
                  <a:gd name="T0" fmla="*/ 282 w 285"/>
                  <a:gd name="T1" fmla="*/ 67 h 329"/>
                  <a:gd name="T2" fmla="*/ 282 w 285"/>
                  <a:gd name="T3" fmla="*/ 92 h 329"/>
                  <a:gd name="T4" fmla="*/ 273 w 285"/>
                  <a:gd name="T5" fmla="*/ 115 h 329"/>
                  <a:gd name="T6" fmla="*/ 275 w 285"/>
                  <a:gd name="T7" fmla="*/ 147 h 329"/>
                  <a:gd name="T8" fmla="*/ 266 w 285"/>
                  <a:gd name="T9" fmla="*/ 173 h 329"/>
                  <a:gd name="T10" fmla="*/ 250 w 285"/>
                  <a:gd name="T11" fmla="*/ 195 h 329"/>
                  <a:gd name="T12" fmla="*/ 259 w 285"/>
                  <a:gd name="T13" fmla="*/ 248 h 329"/>
                  <a:gd name="T14" fmla="*/ 220 w 285"/>
                  <a:gd name="T15" fmla="*/ 277 h 329"/>
                  <a:gd name="T16" fmla="*/ 208 w 285"/>
                  <a:gd name="T17" fmla="*/ 313 h 329"/>
                  <a:gd name="T18" fmla="*/ 204 w 285"/>
                  <a:gd name="T19" fmla="*/ 321 h 329"/>
                  <a:gd name="T20" fmla="*/ 186 w 285"/>
                  <a:gd name="T21" fmla="*/ 328 h 329"/>
                  <a:gd name="T22" fmla="*/ 169 w 285"/>
                  <a:gd name="T23" fmla="*/ 323 h 329"/>
                  <a:gd name="T24" fmla="*/ 153 w 285"/>
                  <a:gd name="T25" fmla="*/ 302 h 329"/>
                  <a:gd name="T26" fmla="*/ 132 w 285"/>
                  <a:gd name="T27" fmla="*/ 295 h 329"/>
                  <a:gd name="T28" fmla="*/ 123 w 285"/>
                  <a:gd name="T29" fmla="*/ 281 h 329"/>
                  <a:gd name="T30" fmla="*/ 148 w 285"/>
                  <a:gd name="T31" fmla="*/ 271 h 329"/>
                  <a:gd name="T32" fmla="*/ 142 w 285"/>
                  <a:gd name="T33" fmla="*/ 257 h 329"/>
                  <a:gd name="T34" fmla="*/ 149 w 285"/>
                  <a:gd name="T35" fmla="*/ 248 h 329"/>
                  <a:gd name="T36" fmla="*/ 135 w 285"/>
                  <a:gd name="T37" fmla="*/ 238 h 329"/>
                  <a:gd name="T38" fmla="*/ 123 w 285"/>
                  <a:gd name="T39" fmla="*/ 257 h 329"/>
                  <a:gd name="T40" fmla="*/ 113 w 285"/>
                  <a:gd name="T41" fmla="*/ 257 h 329"/>
                  <a:gd name="T42" fmla="*/ 96 w 285"/>
                  <a:gd name="T43" fmla="*/ 259 h 329"/>
                  <a:gd name="T44" fmla="*/ 89 w 285"/>
                  <a:gd name="T45" fmla="*/ 249 h 329"/>
                  <a:gd name="T46" fmla="*/ 78 w 285"/>
                  <a:gd name="T47" fmla="*/ 245 h 329"/>
                  <a:gd name="T48" fmla="*/ 50 w 285"/>
                  <a:gd name="T49" fmla="*/ 235 h 329"/>
                  <a:gd name="T50" fmla="*/ 44 w 285"/>
                  <a:gd name="T51" fmla="*/ 228 h 329"/>
                  <a:gd name="T52" fmla="*/ 12 w 285"/>
                  <a:gd name="T53" fmla="*/ 221 h 329"/>
                  <a:gd name="T54" fmla="*/ 7 w 285"/>
                  <a:gd name="T55" fmla="*/ 193 h 329"/>
                  <a:gd name="T56" fmla="*/ 30 w 285"/>
                  <a:gd name="T57" fmla="*/ 196 h 329"/>
                  <a:gd name="T58" fmla="*/ 38 w 285"/>
                  <a:gd name="T59" fmla="*/ 181 h 329"/>
                  <a:gd name="T60" fmla="*/ 68 w 285"/>
                  <a:gd name="T61" fmla="*/ 156 h 329"/>
                  <a:gd name="T62" fmla="*/ 65 w 285"/>
                  <a:gd name="T63" fmla="*/ 129 h 329"/>
                  <a:gd name="T64" fmla="*/ 75 w 285"/>
                  <a:gd name="T65" fmla="*/ 110 h 329"/>
                  <a:gd name="T66" fmla="*/ 82 w 285"/>
                  <a:gd name="T67" fmla="*/ 94 h 329"/>
                  <a:gd name="T68" fmla="*/ 97 w 285"/>
                  <a:gd name="T69" fmla="*/ 61 h 329"/>
                  <a:gd name="T70" fmla="*/ 107 w 285"/>
                  <a:gd name="T71" fmla="*/ 59 h 329"/>
                  <a:gd name="T72" fmla="*/ 115 w 285"/>
                  <a:gd name="T73" fmla="*/ 42 h 329"/>
                  <a:gd name="T74" fmla="*/ 110 w 285"/>
                  <a:gd name="T75" fmla="*/ 17 h 329"/>
                  <a:gd name="T76" fmla="*/ 117 w 285"/>
                  <a:gd name="T77" fmla="*/ 3 h 329"/>
                  <a:gd name="T78" fmla="*/ 128 w 285"/>
                  <a:gd name="T79" fmla="*/ 4 h 329"/>
                  <a:gd name="T80" fmla="*/ 140 w 285"/>
                  <a:gd name="T81" fmla="*/ 0 h 329"/>
                  <a:gd name="T82" fmla="*/ 145 w 285"/>
                  <a:gd name="T83" fmla="*/ 13 h 329"/>
                  <a:gd name="T84" fmla="*/ 169 w 285"/>
                  <a:gd name="T85" fmla="*/ 25 h 329"/>
                  <a:gd name="T86" fmla="*/ 211 w 285"/>
                  <a:gd name="T87" fmla="*/ 6 h 329"/>
                  <a:gd name="T88" fmla="*/ 238 w 285"/>
                  <a:gd name="T89" fmla="*/ 12 h 329"/>
                  <a:gd name="T90" fmla="*/ 257 w 285"/>
                  <a:gd name="T91" fmla="*/ 12 h 329"/>
                  <a:gd name="T92" fmla="*/ 267 w 285"/>
                  <a:gd name="T93" fmla="*/ 23 h 329"/>
                  <a:gd name="T94" fmla="*/ 284 w 285"/>
                  <a:gd name="T95" fmla="*/ 4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5" h="329">
                    <a:moveTo>
                      <a:pt x="276" y="55"/>
                    </a:moveTo>
                    <a:cubicBezTo>
                      <a:pt x="276" y="55"/>
                      <a:pt x="281" y="66"/>
                      <a:pt x="282" y="67"/>
                    </a:cubicBezTo>
                    <a:cubicBezTo>
                      <a:pt x="284" y="69"/>
                      <a:pt x="284" y="71"/>
                      <a:pt x="283" y="76"/>
                    </a:cubicBezTo>
                    <a:cubicBezTo>
                      <a:pt x="282" y="81"/>
                      <a:pt x="282" y="92"/>
                      <a:pt x="282" y="92"/>
                    </a:cubicBezTo>
                    <a:cubicBezTo>
                      <a:pt x="267" y="98"/>
                      <a:pt x="267" y="98"/>
                      <a:pt x="267" y="98"/>
                    </a:cubicBezTo>
                    <a:cubicBezTo>
                      <a:pt x="273" y="115"/>
                      <a:pt x="273" y="115"/>
                      <a:pt x="273" y="115"/>
                    </a:cubicBezTo>
                    <a:cubicBezTo>
                      <a:pt x="261" y="133"/>
                      <a:pt x="261" y="133"/>
                      <a:pt x="261" y="133"/>
                    </a:cubicBezTo>
                    <a:cubicBezTo>
                      <a:pt x="261" y="133"/>
                      <a:pt x="270" y="143"/>
                      <a:pt x="275" y="147"/>
                    </a:cubicBezTo>
                    <a:cubicBezTo>
                      <a:pt x="281" y="151"/>
                      <a:pt x="282" y="158"/>
                      <a:pt x="284" y="163"/>
                    </a:cubicBezTo>
                    <a:cubicBezTo>
                      <a:pt x="285" y="167"/>
                      <a:pt x="266" y="173"/>
                      <a:pt x="266" y="173"/>
                    </a:cubicBezTo>
                    <a:cubicBezTo>
                      <a:pt x="265" y="188"/>
                      <a:pt x="265" y="188"/>
                      <a:pt x="265" y="188"/>
                    </a:cubicBezTo>
                    <a:cubicBezTo>
                      <a:pt x="250" y="195"/>
                      <a:pt x="250" y="195"/>
                      <a:pt x="250" y="195"/>
                    </a:cubicBezTo>
                    <a:cubicBezTo>
                      <a:pt x="259" y="238"/>
                      <a:pt x="259" y="238"/>
                      <a:pt x="259" y="238"/>
                    </a:cubicBezTo>
                    <a:cubicBezTo>
                      <a:pt x="259" y="248"/>
                      <a:pt x="259" y="248"/>
                      <a:pt x="259" y="248"/>
                    </a:cubicBezTo>
                    <a:cubicBezTo>
                      <a:pt x="259" y="248"/>
                      <a:pt x="235" y="273"/>
                      <a:pt x="235" y="273"/>
                    </a:cubicBezTo>
                    <a:cubicBezTo>
                      <a:pt x="234" y="273"/>
                      <a:pt x="223" y="276"/>
                      <a:pt x="220" y="277"/>
                    </a:cubicBezTo>
                    <a:cubicBezTo>
                      <a:pt x="218" y="277"/>
                      <a:pt x="212" y="278"/>
                      <a:pt x="211" y="281"/>
                    </a:cubicBezTo>
                    <a:cubicBezTo>
                      <a:pt x="209" y="284"/>
                      <a:pt x="208" y="313"/>
                      <a:pt x="208" y="313"/>
                    </a:cubicBezTo>
                    <a:cubicBezTo>
                      <a:pt x="206" y="313"/>
                      <a:pt x="206" y="313"/>
                      <a:pt x="206" y="313"/>
                    </a:cubicBezTo>
                    <a:cubicBezTo>
                      <a:pt x="204" y="321"/>
                      <a:pt x="204" y="321"/>
                      <a:pt x="204" y="321"/>
                    </a:cubicBezTo>
                    <a:cubicBezTo>
                      <a:pt x="191" y="321"/>
                      <a:pt x="191" y="321"/>
                      <a:pt x="191" y="321"/>
                    </a:cubicBezTo>
                    <a:cubicBezTo>
                      <a:pt x="186" y="328"/>
                      <a:pt x="186" y="328"/>
                      <a:pt x="186" y="328"/>
                    </a:cubicBezTo>
                    <a:cubicBezTo>
                      <a:pt x="175" y="329"/>
                      <a:pt x="175" y="329"/>
                      <a:pt x="175" y="329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53" y="302"/>
                      <a:pt x="153" y="302"/>
                      <a:pt x="153" y="302"/>
                    </a:cubicBezTo>
                    <a:cubicBezTo>
                      <a:pt x="143" y="295"/>
                      <a:pt x="143" y="295"/>
                      <a:pt x="143" y="295"/>
                    </a:cubicBezTo>
                    <a:cubicBezTo>
                      <a:pt x="132" y="295"/>
                      <a:pt x="132" y="295"/>
                      <a:pt x="132" y="295"/>
                    </a:cubicBezTo>
                    <a:cubicBezTo>
                      <a:pt x="124" y="286"/>
                      <a:pt x="124" y="286"/>
                      <a:pt x="124" y="286"/>
                    </a:cubicBezTo>
                    <a:cubicBezTo>
                      <a:pt x="123" y="281"/>
                      <a:pt x="123" y="281"/>
                      <a:pt x="123" y="281"/>
                    </a:cubicBezTo>
                    <a:cubicBezTo>
                      <a:pt x="139" y="277"/>
                      <a:pt x="139" y="277"/>
                      <a:pt x="139" y="277"/>
                    </a:cubicBezTo>
                    <a:cubicBezTo>
                      <a:pt x="148" y="271"/>
                      <a:pt x="148" y="271"/>
                      <a:pt x="148" y="271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42" y="257"/>
                      <a:pt x="142" y="257"/>
                      <a:pt x="142" y="257"/>
                    </a:cubicBezTo>
                    <a:cubicBezTo>
                      <a:pt x="142" y="254"/>
                      <a:pt x="142" y="254"/>
                      <a:pt x="142" y="254"/>
                    </a:cubicBezTo>
                    <a:cubicBezTo>
                      <a:pt x="149" y="248"/>
                      <a:pt x="149" y="248"/>
                      <a:pt x="149" y="248"/>
                    </a:cubicBezTo>
                    <a:cubicBezTo>
                      <a:pt x="141" y="238"/>
                      <a:pt x="141" y="238"/>
                      <a:pt x="141" y="238"/>
                    </a:cubicBezTo>
                    <a:cubicBezTo>
                      <a:pt x="135" y="238"/>
                      <a:pt x="135" y="238"/>
                      <a:pt x="135" y="238"/>
                    </a:cubicBezTo>
                    <a:cubicBezTo>
                      <a:pt x="136" y="248"/>
                      <a:pt x="136" y="248"/>
                      <a:pt x="136" y="248"/>
                    </a:cubicBezTo>
                    <a:cubicBezTo>
                      <a:pt x="123" y="257"/>
                      <a:pt x="123" y="257"/>
                      <a:pt x="123" y="257"/>
                    </a:cubicBezTo>
                    <a:cubicBezTo>
                      <a:pt x="117" y="253"/>
                      <a:pt x="117" y="253"/>
                      <a:pt x="117" y="253"/>
                    </a:cubicBezTo>
                    <a:cubicBezTo>
                      <a:pt x="113" y="257"/>
                      <a:pt x="113" y="257"/>
                      <a:pt x="113" y="257"/>
                    </a:cubicBezTo>
                    <a:cubicBezTo>
                      <a:pt x="107" y="253"/>
                      <a:pt x="107" y="253"/>
                      <a:pt x="107" y="253"/>
                    </a:cubicBezTo>
                    <a:cubicBezTo>
                      <a:pt x="96" y="259"/>
                      <a:pt x="96" y="259"/>
                      <a:pt x="96" y="259"/>
                    </a:cubicBezTo>
                    <a:cubicBezTo>
                      <a:pt x="90" y="257"/>
                      <a:pt x="90" y="257"/>
                      <a:pt x="90" y="257"/>
                    </a:cubicBezTo>
                    <a:cubicBezTo>
                      <a:pt x="89" y="249"/>
                      <a:pt x="89" y="249"/>
                      <a:pt x="89" y="249"/>
                    </a:cubicBezTo>
                    <a:cubicBezTo>
                      <a:pt x="78" y="258"/>
                      <a:pt x="78" y="258"/>
                      <a:pt x="78" y="258"/>
                    </a:cubicBezTo>
                    <a:cubicBezTo>
                      <a:pt x="78" y="245"/>
                      <a:pt x="78" y="245"/>
                      <a:pt x="78" y="245"/>
                    </a:cubicBezTo>
                    <a:cubicBezTo>
                      <a:pt x="68" y="245"/>
                      <a:pt x="68" y="245"/>
                      <a:pt x="68" y="245"/>
                    </a:cubicBezTo>
                    <a:cubicBezTo>
                      <a:pt x="50" y="235"/>
                      <a:pt x="50" y="235"/>
                      <a:pt x="50" y="235"/>
                    </a:cubicBezTo>
                    <a:cubicBezTo>
                      <a:pt x="51" y="227"/>
                      <a:pt x="51" y="227"/>
                      <a:pt x="51" y="227"/>
                    </a:cubicBezTo>
                    <a:cubicBezTo>
                      <a:pt x="44" y="228"/>
                      <a:pt x="44" y="228"/>
                      <a:pt x="44" y="228"/>
                    </a:cubicBezTo>
                    <a:cubicBezTo>
                      <a:pt x="26" y="219"/>
                      <a:pt x="26" y="219"/>
                      <a:pt x="26" y="219"/>
                    </a:cubicBezTo>
                    <a:cubicBezTo>
                      <a:pt x="12" y="221"/>
                      <a:pt x="12" y="221"/>
                      <a:pt x="12" y="221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7" y="193"/>
                      <a:pt x="7" y="193"/>
                      <a:pt x="7" y="193"/>
                    </a:cubicBezTo>
                    <a:cubicBezTo>
                      <a:pt x="15" y="190"/>
                      <a:pt x="15" y="190"/>
                      <a:pt x="15" y="190"/>
                    </a:cubicBezTo>
                    <a:cubicBezTo>
                      <a:pt x="15" y="190"/>
                      <a:pt x="23" y="197"/>
                      <a:pt x="30" y="196"/>
                    </a:cubicBezTo>
                    <a:cubicBezTo>
                      <a:pt x="37" y="195"/>
                      <a:pt x="41" y="193"/>
                      <a:pt x="41" y="193"/>
                    </a:cubicBezTo>
                    <a:cubicBezTo>
                      <a:pt x="38" y="181"/>
                      <a:pt x="38" y="181"/>
                      <a:pt x="38" y="181"/>
                    </a:cubicBezTo>
                    <a:cubicBezTo>
                      <a:pt x="50" y="161"/>
                      <a:pt x="50" y="161"/>
                      <a:pt x="50" y="161"/>
                    </a:cubicBezTo>
                    <a:cubicBezTo>
                      <a:pt x="50" y="161"/>
                      <a:pt x="67" y="161"/>
                      <a:pt x="68" y="156"/>
                    </a:cubicBezTo>
                    <a:cubicBezTo>
                      <a:pt x="69" y="151"/>
                      <a:pt x="70" y="142"/>
                      <a:pt x="68" y="139"/>
                    </a:cubicBezTo>
                    <a:cubicBezTo>
                      <a:pt x="66" y="136"/>
                      <a:pt x="64" y="132"/>
                      <a:pt x="65" y="129"/>
                    </a:cubicBezTo>
                    <a:cubicBezTo>
                      <a:pt x="66" y="126"/>
                      <a:pt x="66" y="118"/>
                      <a:pt x="69" y="115"/>
                    </a:cubicBezTo>
                    <a:cubicBezTo>
                      <a:pt x="72" y="113"/>
                      <a:pt x="77" y="113"/>
                      <a:pt x="75" y="110"/>
                    </a:cubicBezTo>
                    <a:cubicBezTo>
                      <a:pt x="74" y="106"/>
                      <a:pt x="71" y="100"/>
                      <a:pt x="74" y="99"/>
                    </a:cubicBezTo>
                    <a:cubicBezTo>
                      <a:pt x="77" y="98"/>
                      <a:pt x="83" y="97"/>
                      <a:pt x="82" y="94"/>
                    </a:cubicBezTo>
                    <a:cubicBezTo>
                      <a:pt x="82" y="90"/>
                      <a:pt x="79" y="77"/>
                      <a:pt x="82" y="74"/>
                    </a:cubicBezTo>
                    <a:cubicBezTo>
                      <a:pt x="85" y="71"/>
                      <a:pt x="96" y="60"/>
                      <a:pt x="97" y="61"/>
                    </a:cubicBezTo>
                    <a:cubicBezTo>
                      <a:pt x="99" y="62"/>
                      <a:pt x="103" y="66"/>
                      <a:pt x="104" y="63"/>
                    </a:cubicBezTo>
                    <a:cubicBezTo>
                      <a:pt x="105" y="61"/>
                      <a:pt x="107" y="62"/>
                      <a:pt x="107" y="59"/>
                    </a:cubicBezTo>
                    <a:cubicBezTo>
                      <a:pt x="107" y="56"/>
                      <a:pt x="105" y="53"/>
                      <a:pt x="108" y="51"/>
                    </a:cubicBezTo>
                    <a:cubicBezTo>
                      <a:pt x="111" y="49"/>
                      <a:pt x="118" y="44"/>
                      <a:pt x="115" y="42"/>
                    </a:cubicBezTo>
                    <a:cubicBezTo>
                      <a:pt x="112" y="40"/>
                      <a:pt x="105" y="38"/>
                      <a:pt x="107" y="35"/>
                    </a:cubicBezTo>
                    <a:cubicBezTo>
                      <a:pt x="109" y="32"/>
                      <a:pt x="112" y="18"/>
                      <a:pt x="110" y="17"/>
                    </a:cubicBezTo>
                    <a:cubicBezTo>
                      <a:pt x="107" y="15"/>
                      <a:pt x="106" y="13"/>
                      <a:pt x="107" y="11"/>
                    </a:cubicBezTo>
                    <a:cubicBezTo>
                      <a:pt x="108" y="8"/>
                      <a:pt x="117" y="3"/>
                      <a:pt x="117" y="3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7" y="20"/>
                      <a:pt x="147" y="20"/>
                      <a:pt x="147" y="20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87" y="10"/>
                      <a:pt x="194" y="9"/>
                    </a:cubicBezTo>
                    <a:cubicBezTo>
                      <a:pt x="201" y="8"/>
                      <a:pt x="210" y="6"/>
                      <a:pt x="211" y="6"/>
                    </a:cubicBezTo>
                    <a:cubicBezTo>
                      <a:pt x="211" y="7"/>
                      <a:pt x="214" y="11"/>
                      <a:pt x="223" y="11"/>
                    </a:cubicBezTo>
                    <a:cubicBezTo>
                      <a:pt x="232" y="11"/>
                      <a:pt x="235" y="9"/>
                      <a:pt x="238" y="12"/>
                    </a:cubicBezTo>
                    <a:cubicBezTo>
                      <a:pt x="240" y="14"/>
                      <a:pt x="240" y="21"/>
                      <a:pt x="246" y="17"/>
                    </a:cubicBezTo>
                    <a:cubicBezTo>
                      <a:pt x="252" y="13"/>
                      <a:pt x="251" y="12"/>
                      <a:pt x="257" y="12"/>
                    </a:cubicBezTo>
                    <a:cubicBezTo>
                      <a:pt x="262" y="13"/>
                      <a:pt x="264" y="13"/>
                      <a:pt x="264" y="13"/>
                    </a:cubicBezTo>
                    <a:cubicBezTo>
                      <a:pt x="264" y="13"/>
                      <a:pt x="264" y="21"/>
                      <a:pt x="267" y="23"/>
                    </a:cubicBezTo>
                    <a:cubicBezTo>
                      <a:pt x="271" y="25"/>
                      <a:pt x="284" y="30"/>
                      <a:pt x="284" y="30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4" y="47"/>
                      <a:pt x="276" y="54"/>
                      <a:pt x="276" y="5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Freeform 629">
                <a:extLst>
                  <a:ext uri="{FF2B5EF4-FFF2-40B4-BE49-F238E27FC236}">
                    <a16:creationId xmlns:a16="http://schemas.microsoft.com/office/drawing/2014/main" id="{61638F6B-D9E6-4E4E-9A24-E2AD1AB0CB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5595" y="21967776"/>
                <a:ext cx="1347788" cy="1155700"/>
              </a:xfrm>
              <a:custGeom>
                <a:avLst/>
                <a:gdLst>
                  <a:gd name="T0" fmla="*/ 408 w 424"/>
                  <a:gd name="T1" fmla="*/ 221 h 364"/>
                  <a:gd name="T2" fmla="*/ 406 w 424"/>
                  <a:gd name="T3" fmla="*/ 193 h 364"/>
                  <a:gd name="T4" fmla="*/ 377 w 424"/>
                  <a:gd name="T5" fmla="*/ 173 h 364"/>
                  <a:gd name="T6" fmla="*/ 388 w 424"/>
                  <a:gd name="T7" fmla="*/ 149 h 364"/>
                  <a:gd name="T8" fmla="*/ 371 w 424"/>
                  <a:gd name="T9" fmla="*/ 129 h 364"/>
                  <a:gd name="T10" fmla="*/ 373 w 424"/>
                  <a:gd name="T11" fmla="*/ 83 h 364"/>
                  <a:gd name="T12" fmla="*/ 368 w 424"/>
                  <a:gd name="T13" fmla="*/ 38 h 364"/>
                  <a:gd name="T14" fmla="*/ 365 w 424"/>
                  <a:gd name="T15" fmla="*/ 30 h 364"/>
                  <a:gd name="T16" fmla="*/ 353 w 424"/>
                  <a:gd name="T17" fmla="*/ 25 h 364"/>
                  <a:gd name="T18" fmla="*/ 281 w 424"/>
                  <a:gd name="T19" fmla="*/ 75 h 364"/>
                  <a:gd name="T20" fmla="*/ 204 w 424"/>
                  <a:gd name="T21" fmla="*/ 0 h 364"/>
                  <a:gd name="T22" fmla="*/ 127 w 424"/>
                  <a:gd name="T23" fmla="*/ 10 h 364"/>
                  <a:gd name="T24" fmla="*/ 102 w 424"/>
                  <a:gd name="T25" fmla="*/ 26 h 364"/>
                  <a:gd name="T26" fmla="*/ 76 w 424"/>
                  <a:gd name="T27" fmla="*/ 35 h 364"/>
                  <a:gd name="T28" fmla="*/ 50 w 424"/>
                  <a:gd name="T29" fmla="*/ 38 h 364"/>
                  <a:gd name="T30" fmla="*/ 34 w 424"/>
                  <a:gd name="T31" fmla="*/ 62 h 364"/>
                  <a:gd name="T32" fmla="*/ 43 w 424"/>
                  <a:gd name="T33" fmla="*/ 87 h 364"/>
                  <a:gd name="T34" fmla="*/ 35 w 424"/>
                  <a:gd name="T35" fmla="*/ 107 h 364"/>
                  <a:gd name="T36" fmla="*/ 20 w 424"/>
                  <a:gd name="T37" fmla="*/ 133 h 364"/>
                  <a:gd name="T38" fmla="*/ 1 w 424"/>
                  <a:gd name="T39" fmla="*/ 160 h 364"/>
                  <a:gd name="T40" fmla="*/ 23 w 424"/>
                  <a:gd name="T41" fmla="*/ 186 h 364"/>
                  <a:gd name="T42" fmla="*/ 43 w 424"/>
                  <a:gd name="T43" fmla="*/ 204 h 364"/>
                  <a:gd name="T44" fmla="*/ 64 w 424"/>
                  <a:gd name="T45" fmla="*/ 216 h 364"/>
                  <a:gd name="T46" fmla="*/ 58 w 424"/>
                  <a:gd name="T47" fmla="*/ 238 h 364"/>
                  <a:gd name="T48" fmla="*/ 81 w 424"/>
                  <a:gd name="T49" fmla="*/ 255 h 364"/>
                  <a:gd name="T50" fmla="*/ 99 w 424"/>
                  <a:gd name="T51" fmla="*/ 283 h 364"/>
                  <a:gd name="T52" fmla="*/ 145 w 424"/>
                  <a:gd name="T53" fmla="*/ 305 h 364"/>
                  <a:gd name="T54" fmla="*/ 144 w 424"/>
                  <a:gd name="T55" fmla="*/ 319 h 364"/>
                  <a:gd name="T56" fmla="*/ 146 w 424"/>
                  <a:gd name="T57" fmla="*/ 333 h 364"/>
                  <a:gd name="T58" fmla="*/ 141 w 424"/>
                  <a:gd name="T59" fmla="*/ 354 h 364"/>
                  <a:gd name="T60" fmla="*/ 164 w 424"/>
                  <a:gd name="T61" fmla="*/ 360 h 364"/>
                  <a:gd name="T62" fmla="*/ 183 w 424"/>
                  <a:gd name="T63" fmla="*/ 350 h 364"/>
                  <a:gd name="T64" fmla="*/ 190 w 424"/>
                  <a:gd name="T65" fmla="*/ 358 h 364"/>
                  <a:gd name="T66" fmla="*/ 201 w 424"/>
                  <a:gd name="T67" fmla="*/ 346 h 364"/>
                  <a:gd name="T68" fmla="*/ 215 w 424"/>
                  <a:gd name="T69" fmla="*/ 318 h 364"/>
                  <a:gd name="T70" fmla="*/ 251 w 424"/>
                  <a:gd name="T71" fmla="*/ 309 h 364"/>
                  <a:gd name="T72" fmla="*/ 277 w 424"/>
                  <a:gd name="T73" fmla="*/ 300 h 364"/>
                  <a:gd name="T74" fmla="*/ 290 w 424"/>
                  <a:gd name="T75" fmla="*/ 292 h 364"/>
                  <a:gd name="T76" fmla="*/ 327 w 424"/>
                  <a:gd name="T77" fmla="*/ 308 h 364"/>
                  <a:gd name="T78" fmla="*/ 343 w 424"/>
                  <a:gd name="T79" fmla="*/ 311 h 364"/>
                  <a:gd name="T80" fmla="*/ 369 w 424"/>
                  <a:gd name="T81" fmla="*/ 290 h 364"/>
                  <a:gd name="T82" fmla="*/ 379 w 424"/>
                  <a:gd name="T83" fmla="*/ 275 h 364"/>
                  <a:gd name="T84" fmla="*/ 401 w 424"/>
                  <a:gd name="T85" fmla="*/ 264 h 364"/>
                  <a:gd name="T86" fmla="*/ 424 w 424"/>
                  <a:gd name="T87" fmla="*/ 272 h 364"/>
                  <a:gd name="T88" fmla="*/ 294 w 424"/>
                  <a:gd name="T89" fmla="*/ 234 h 364"/>
                  <a:gd name="T90" fmla="*/ 291 w 424"/>
                  <a:gd name="T91" fmla="*/ 224 h 364"/>
                  <a:gd name="T92" fmla="*/ 289 w 424"/>
                  <a:gd name="T93" fmla="*/ 214 h 364"/>
                  <a:gd name="T94" fmla="*/ 283 w 424"/>
                  <a:gd name="T95" fmla="*/ 199 h 364"/>
                  <a:gd name="T96" fmla="*/ 278 w 424"/>
                  <a:gd name="T97" fmla="*/ 190 h 364"/>
                  <a:gd name="T98" fmla="*/ 284 w 424"/>
                  <a:gd name="T99" fmla="*/ 185 h 364"/>
                  <a:gd name="T100" fmla="*/ 296 w 424"/>
                  <a:gd name="T101" fmla="*/ 194 h 364"/>
                  <a:gd name="T102" fmla="*/ 293 w 424"/>
                  <a:gd name="T103" fmla="*/ 210 h 364"/>
                  <a:gd name="T104" fmla="*/ 298 w 424"/>
                  <a:gd name="T105" fmla="*/ 227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24" h="364">
                    <a:moveTo>
                      <a:pt x="415" y="229"/>
                    </a:moveTo>
                    <a:cubicBezTo>
                      <a:pt x="411" y="226"/>
                      <a:pt x="408" y="225"/>
                      <a:pt x="408" y="221"/>
                    </a:cubicBezTo>
                    <a:cubicBezTo>
                      <a:pt x="408" y="217"/>
                      <a:pt x="415" y="208"/>
                      <a:pt x="412" y="204"/>
                    </a:cubicBezTo>
                    <a:cubicBezTo>
                      <a:pt x="409" y="200"/>
                      <a:pt x="408" y="203"/>
                      <a:pt x="406" y="193"/>
                    </a:cubicBezTo>
                    <a:cubicBezTo>
                      <a:pt x="404" y="184"/>
                      <a:pt x="397" y="177"/>
                      <a:pt x="397" y="177"/>
                    </a:cubicBezTo>
                    <a:cubicBezTo>
                      <a:pt x="377" y="173"/>
                      <a:pt x="377" y="173"/>
                      <a:pt x="377" y="173"/>
                    </a:cubicBezTo>
                    <a:cubicBezTo>
                      <a:pt x="372" y="162"/>
                      <a:pt x="372" y="162"/>
                      <a:pt x="372" y="162"/>
                    </a:cubicBezTo>
                    <a:cubicBezTo>
                      <a:pt x="372" y="162"/>
                      <a:pt x="386" y="156"/>
                      <a:pt x="388" y="149"/>
                    </a:cubicBezTo>
                    <a:cubicBezTo>
                      <a:pt x="389" y="141"/>
                      <a:pt x="391" y="138"/>
                      <a:pt x="391" y="138"/>
                    </a:cubicBezTo>
                    <a:cubicBezTo>
                      <a:pt x="371" y="129"/>
                      <a:pt x="371" y="129"/>
                      <a:pt x="371" y="129"/>
                    </a:cubicBezTo>
                    <a:cubicBezTo>
                      <a:pt x="371" y="129"/>
                      <a:pt x="369" y="113"/>
                      <a:pt x="371" y="105"/>
                    </a:cubicBezTo>
                    <a:cubicBezTo>
                      <a:pt x="372" y="98"/>
                      <a:pt x="375" y="87"/>
                      <a:pt x="373" y="83"/>
                    </a:cubicBezTo>
                    <a:cubicBezTo>
                      <a:pt x="371" y="78"/>
                      <a:pt x="362" y="57"/>
                      <a:pt x="364" y="52"/>
                    </a:cubicBezTo>
                    <a:cubicBezTo>
                      <a:pt x="366" y="46"/>
                      <a:pt x="369" y="44"/>
                      <a:pt x="368" y="38"/>
                    </a:cubicBezTo>
                    <a:cubicBezTo>
                      <a:pt x="368" y="34"/>
                      <a:pt x="367" y="32"/>
                      <a:pt x="365" y="30"/>
                    </a:cubicBezTo>
                    <a:cubicBezTo>
                      <a:pt x="365" y="30"/>
                      <a:pt x="365" y="30"/>
                      <a:pt x="365" y="30"/>
                    </a:cubicBezTo>
                    <a:cubicBezTo>
                      <a:pt x="364" y="29"/>
                      <a:pt x="363" y="29"/>
                      <a:pt x="362" y="28"/>
                    </a:cubicBezTo>
                    <a:cubicBezTo>
                      <a:pt x="358" y="27"/>
                      <a:pt x="353" y="25"/>
                      <a:pt x="353" y="25"/>
                    </a:cubicBezTo>
                    <a:cubicBezTo>
                      <a:pt x="298" y="44"/>
                      <a:pt x="298" y="44"/>
                      <a:pt x="298" y="44"/>
                    </a:cubicBezTo>
                    <a:cubicBezTo>
                      <a:pt x="281" y="75"/>
                      <a:pt x="281" y="75"/>
                      <a:pt x="281" y="75"/>
                    </a:cubicBezTo>
                    <a:cubicBezTo>
                      <a:pt x="243" y="74"/>
                      <a:pt x="243" y="74"/>
                      <a:pt x="243" y="74"/>
                    </a:cubicBezTo>
                    <a:cubicBezTo>
                      <a:pt x="243" y="74"/>
                      <a:pt x="222" y="21"/>
                      <a:pt x="204" y="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12" y="20"/>
                      <a:pt x="111" y="21"/>
                    </a:cubicBezTo>
                    <a:cubicBezTo>
                      <a:pt x="111" y="21"/>
                      <a:pt x="105" y="26"/>
                      <a:pt x="102" y="26"/>
                    </a:cubicBezTo>
                    <a:cubicBezTo>
                      <a:pt x="99" y="27"/>
                      <a:pt x="97" y="27"/>
                      <a:pt x="94" y="28"/>
                    </a:cubicBezTo>
                    <a:cubicBezTo>
                      <a:pt x="91" y="30"/>
                      <a:pt x="80" y="37"/>
                      <a:pt x="76" y="35"/>
                    </a:cubicBezTo>
                    <a:cubicBezTo>
                      <a:pt x="73" y="34"/>
                      <a:pt x="70" y="32"/>
                      <a:pt x="63" y="33"/>
                    </a:cubicBezTo>
                    <a:cubicBezTo>
                      <a:pt x="57" y="34"/>
                      <a:pt x="50" y="38"/>
                      <a:pt x="50" y="38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2"/>
                      <a:pt x="21" y="75"/>
                      <a:pt x="21" y="75"/>
                    </a:cubicBezTo>
                    <a:cubicBezTo>
                      <a:pt x="22" y="75"/>
                      <a:pt x="43" y="87"/>
                      <a:pt x="43" y="87"/>
                    </a:cubicBezTo>
                    <a:cubicBezTo>
                      <a:pt x="43" y="87"/>
                      <a:pt x="36" y="98"/>
                      <a:pt x="36" y="99"/>
                    </a:cubicBezTo>
                    <a:cubicBezTo>
                      <a:pt x="36" y="100"/>
                      <a:pt x="35" y="107"/>
                      <a:pt x="35" y="107"/>
                    </a:cubicBezTo>
                    <a:cubicBezTo>
                      <a:pt x="34" y="107"/>
                      <a:pt x="23" y="111"/>
                      <a:pt x="23" y="115"/>
                    </a:cubicBezTo>
                    <a:cubicBezTo>
                      <a:pt x="23" y="119"/>
                      <a:pt x="26" y="133"/>
                      <a:pt x="20" y="133"/>
                    </a:cubicBezTo>
                    <a:cubicBezTo>
                      <a:pt x="13" y="132"/>
                      <a:pt x="5" y="132"/>
                      <a:pt x="4" y="137"/>
                    </a:cubicBezTo>
                    <a:cubicBezTo>
                      <a:pt x="4" y="141"/>
                      <a:pt x="0" y="160"/>
                      <a:pt x="1" y="160"/>
                    </a:cubicBezTo>
                    <a:cubicBezTo>
                      <a:pt x="1" y="160"/>
                      <a:pt x="23" y="168"/>
                      <a:pt x="23" y="169"/>
                    </a:cubicBezTo>
                    <a:cubicBezTo>
                      <a:pt x="23" y="169"/>
                      <a:pt x="23" y="186"/>
                      <a:pt x="23" y="186"/>
                    </a:cubicBezTo>
                    <a:cubicBezTo>
                      <a:pt x="23" y="186"/>
                      <a:pt x="39" y="189"/>
                      <a:pt x="39" y="193"/>
                    </a:cubicBezTo>
                    <a:cubicBezTo>
                      <a:pt x="40" y="196"/>
                      <a:pt x="43" y="204"/>
                      <a:pt x="43" y="204"/>
                    </a:cubicBezTo>
                    <a:cubicBezTo>
                      <a:pt x="43" y="204"/>
                      <a:pt x="53" y="203"/>
                      <a:pt x="55" y="204"/>
                    </a:cubicBezTo>
                    <a:cubicBezTo>
                      <a:pt x="58" y="205"/>
                      <a:pt x="70" y="211"/>
                      <a:pt x="64" y="216"/>
                    </a:cubicBezTo>
                    <a:cubicBezTo>
                      <a:pt x="59" y="220"/>
                      <a:pt x="50" y="226"/>
                      <a:pt x="50" y="226"/>
                    </a:cubicBezTo>
                    <a:cubicBezTo>
                      <a:pt x="50" y="226"/>
                      <a:pt x="57" y="238"/>
                      <a:pt x="58" y="238"/>
                    </a:cubicBezTo>
                    <a:cubicBezTo>
                      <a:pt x="58" y="238"/>
                      <a:pt x="73" y="230"/>
                      <a:pt x="75" y="233"/>
                    </a:cubicBezTo>
                    <a:cubicBezTo>
                      <a:pt x="78" y="237"/>
                      <a:pt x="80" y="236"/>
                      <a:pt x="81" y="255"/>
                    </a:cubicBezTo>
                    <a:cubicBezTo>
                      <a:pt x="96" y="265"/>
                      <a:pt x="96" y="265"/>
                      <a:pt x="96" y="265"/>
                    </a:cubicBezTo>
                    <a:cubicBezTo>
                      <a:pt x="99" y="283"/>
                      <a:pt x="99" y="283"/>
                      <a:pt x="99" y="283"/>
                    </a:cubicBezTo>
                    <a:cubicBezTo>
                      <a:pt x="119" y="305"/>
                      <a:pt x="119" y="305"/>
                      <a:pt x="119" y="305"/>
                    </a:cubicBezTo>
                    <a:cubicBezTo>
                      <a:pt x="119" y="305"/>
                      <a:pt x="145" y="305"/>
                      <a:pt x="145" y="305"/>
                    </a:cubicBezTo>
                    <a:cubicBezTo>
                      <a:pt x="145" y="306"/>
                      <a:pt x="146" y="312"/>
                      <a:pt x="146" y="312"/>
                    </a:cubicBezTo>
                    <a:cubicBezTo>
                      <a:pt x="144" y="319"/>
                      <a:pt x="144" y="319"/>
                      <a:pt x="144" y="319"/>
                    </a:cubicBezTo>
                    <a:cubicBezTo>
                      <a:pt x="150" y="327"/>
                      <a:pt x="150" y="327"/>
                      <a:pt x="150" y="327"/>
                    </a:cubicBezTo>
                    <a:cubicBezTo>
                      <a:pt x="146" y="333"/>
                      <a:pt x="146" y="333"/>
                      <a:pt x="146" y="333"/>
                    </a:cubicBezTo>
                    <a:cubicBezTo>
                      <a:pt x="152" y="339"/>
                      <a:pt x="152" y="339"/>
                      <a:pt x="152" y="339"/>
                    </a:cubicBezTo>
                    <a:cubicBezTo>
                      <a:pt x="141" y="354"/>
                      <a:pt x="141" y="354"/>
                      <a:pt x="141" y="354"/>
                    </a:cubicBezTo>
                    <a:cubicBezTo>
                      <a:pt x="145" y="360"/>
                      <a:pt x="145" y="360"/>
                      <a:pt x="145" y="360"/>
                    </a:cubicBezTo>
                    <a:cubicBezTo>
                      <a:pt x="164" y="360"/>
                      <a:pt x="164" y="360"/>
                      <a:pt x="164" y="360"/>
                    </a:cubicBezTo>
                    <a:cubicBezTo>
                      <a:pt x="170" y="350"/>
                      <a:pt x="170" y="350"/>
                      <a:pt x="170" y="350"/>
                    </a:cubicBezTo>
                    <a:cubicBezTo>
                      <a:pt x="183" y="350"/>
                      <a:pt x="183" y="350"/>
                      <a:pt x="183" y="350"/>
                    </a:cubicBezTo>
                    <a:cubicBezTo>
                      <a:pt x="185" y="358"/>
                      <a:pt x="185" y="358"/>
                      <a:pt x="185" y="358"/>
                    </a:cubicBezTo>
                    <a:cubicBezTo>
                      <a:pt x="190" y="358"/>
                      <a:pt x="190" y="358"/>
                      <a:pt x="190" y="358"/>
                    </a:cubicBezTo>
                    <a:cubicBezTo>
                      <a:pt x="197" y="364"/>
                      <a:pt x="197" y="364"/>
                      <a:pt x="197" y="364"/>
                    </a:cubicBezTo>
                    <a:cubicBezTo>
                      <a:pt x="201" y="346"/>
                      <a:pt x="201" y="346"/>
                      <a:pt x="201" y="346"/>
                    </a:cubicBezTo>
                    <a:cubicBezTo>
                      <a:pt x="204" y="331"/>
                      <a:pt x="204" y="331"/>
                      <a:pt x="204" y="331"/>
                    </a:cubicBezTo>
                    <a:cubicBezTo>
                      <a:pt x="215" y="318"/>
                      <a:pt x="215" y="318"/>
                      <a:pt x="215" y="318"/>
                    </a:cubicBezTo>
                    <a:cubicBezTo>
                      <a:pt x="238" y="308"/>
                      <a:pt x="238" y="308"/>
                      <a:pt x="238" y="308"/>
                    </a:cubicBezTo>
                    <a:cubicBezTo>
                      <a:pt x="251" y="309"/>
                      <a:pt x="251" y="309"/>
                      <a:pt x="251" y="309"/>
                    </a:cubicBezTo>
                    <a:cubicBezTo>
                      <a:pt x="251" y="309"/>
                      <a:pt x="256" y="301"/>
                      <a:pt x="256" y="301"/>
                    </a:cubicBezTo>
                    <a:cubicBezTo>
                      <a:pt x="257" y="301"/>
                      <a:pt x="277" y="300"/>
                      <a:pt x="277" y="300"/>
                    </a:cubicBezTo>
                    <a:cubicBezTo>
                      <a:pt x="283" y="290"/>
                      <a:pt x="283" y="290"/>
                      <a:pt x="283" y="290"/>
                    </a:cubicBezTo>
                    <a:cubicBezTo>
                      <a:pt x="283" y="290"/>
                      <a:pt x="289" y="292"/>
                      <a:pt x="290" y="292"/>
                    </a:cubicBezTo>
                    <a:cubicBezTo>
                      <a:pt x="290" y="292"/>
                      <a:pt x="299" y="286"/>
                      <a:pt x="299" y="286"/>
                    </a:cubicBezTo>
                    <a:cubicBezTo>
                      <a:pt x="299" y="286"/>
                      <a:pt x="327" y="308"/>
                      <a:pt x="327" y="308"/>
                    </a:cubicBezTo>
                    <a:cubicBezTo>
                      <a:pt x="327" y="308"/>
                      <a:pt x="338" y="305"/>
                      <a:pt x="338" y="305"/>
                    </a:cubicBezTo>
                    <a:cubicBezTo>
                      <a:pt x="338" y="305"/>
                      <a:pt x="342" y="311"/>
                      <a:pt x="343" y="311"/>
                    </a:cubicBezTo>
                    <a:cubicBezTo>
                      <a:pt x="343" y="311"/>
                      <a:pt x="352" y="311"/>
                      <a:pt x="352" y="311"/>
                    </a:cubicBezTo>
                    <a:cubicBezTo>
                      <a:pt x="352" y="311"/>
                      <a:pt x="359" y="295"/>
                      <a:pt x="369" y="29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79" y="275"/>
                      <a:pt x="379" y="275"/>
                      <a:pt x="379" y="275"/>
                    </a:cubicBezTo>
                    <a:cubicBezTo>
                      <a:pt x="392" y="284"/>
                      <a:pt x="392" y="284"/>
                      <a:pt x="392" y="284"/>
                    </a:cubicBezTo>
                    <a:cubicBezTo>
                      <a:pt x="401" y="264"/>
                      <a:pt x="401" y="264"/>
                      <a:pt x="401" y="264"/>
                    </a:cubicBezTo>
                    <a:cubicBezTo>
                      <a:pt x="413" y="264"/>
                      <a:pt x="413" y="264"/>
                      <a:pt x="413" y="264"/>
                    </a:cubicBezTo>
                    <a:cubicBezTo>
                      <a:pt x="413" y="264"/>
                      <a:pt x="422" y="271"/>
                      <a:pt x="424" y="272"/>
                    </a:cubicBezTo>
                    <a:cubicBezTo>
                      <a:pt x="424" y="272"/>
                      <a:pt x="420" y="231"/>
                      <a:pt x="415" y="229"/>
                    </a:cubicBezTo>
                    <a:close/>
                    <a:moveTo>
                      <a:pt x="294" y="234"/>
                    </a:moveTo>
                    <a:cubicBezTo>
                      <a:pt x="293" y="233"/>
                      <a:pt x="293" y="231"/>
                      <a:pt x="293" y="230"/>
                    </a:cubicBezTo>
                    <a:cubicBezTo>
                      <a:pt x="292" y="228"/>
                      <a:pt x="292" y="226"/>
                      <a:pt x="291" y="224"/>
                    </a:cubicBezTo>
                    <a:cubicBezTo>
                      <a:pt x="291" y="223"/>
                      <a:pt x="290" y="222"/>
                      <a:pt x="290" y="221"/>
                    </a:cubicBezTo>
                    <a:cubicBezTo>
                      <a:pt x="289" y="219"/>
                      <a:pt x="290" y="216"/>
                      <a:pt x="289" y="214"/>
                    </a:cubicBezTo>
                    <a:cubicBezTo>
                      <a:pt x="287" y="211"/>
                      <a:pt x="288" y="207"/>
                      <a:pt x="287" y="204"/>
                    </a:cubicBezTo>
                    <a:cubicBezTo>
                      <a:pt x="286" y="202"/>
                      <a:pt x="285" y="200"/>
                      <a:pt x="283" y="199"/>
                    </a:cubicBezTo>
                    <a:cubicBezTo>
                      <a:pt x="282" y="198"/>
                      <a:pt x="281" y="197"/>
                      <a:pt x="280" y="195"/>
                    </a:cubicBezTo>
                    <a:cubicBezTo>
                      <a:pt x="279" y="194"/>
                      <a:pt x="278" y="192"/>
                      <a:pt x="278" y="190"/>
                    </a:cubicBezTo>
                    <a:cubicBezTo>
                      <a:pt x="278" y="189"/>
                      <a:pt x="279" y="188"/>
                      <a:pt x="280" y="187"/>
                    </a:cubicBezTo>
                    <a:cubicBezTo>
                      <a:pt x="282" y="187"/>
                      <a:pt x="283" y="186"/>
                      <a:pt x="284" y="185"/>
                    </a:cubicBezTo>
                    <a:cubicBezTo>
                      <a:pt x="286" y="184"/>
                      <a:pt x="288" y="185"/>
                      <a:pt x="289" y="186"/>
                    </a:cubicBezTo>
                    <a:cubicBezTo>
                      <a:pt x="292" y="188"/>
                      <a:pt x="295" y="191"/>
                      <a:pt x="296" y="194"/>
                    </a:cubicBezTo>
                    <a:cubicBezTo>
                      <a:pt x="298" y="198"/>
                      <a:pt x="296" y="201"/>
                      <a:pt x="294" y="205"/>
                    </a:cubicBezTo>
                    <a:cubicBezTo>
                      <a:pt x="293" y="206"/>
                      <a:pt x="292" y="208"/>
                      <a:pt x="293" y="210"/>
                    </a:cubicBezTo>
                    <a:cubicBezTo>
                      <a:pt x="294" y="211"/>
                      <a:pt x="295" y="213"/>
                      <a:pt x="296" y="214"/>
                    </a:cubicBezTo>
                    <a:cubicBezTo>
                      <a:pt x="298" y="218"/>
                      <a:pt x="298" y="223"/>
                      <a:pt x="298" y="227"/>
                    </a:cubicBezTo>
                    <a:cubicBezTo>
                      <a:pt x="298" y="228"/>
                      <a:pt x="298" y="235"/>
                      <a:pt x="294" y="23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Freeform 630">
                <a:extLst>
                  <a:ext uri="{FF2B5EF4-FFF2-40B4-BE49-F238E27FC236}">
                    <a16:creationId xmlns:a16="http://schemas.microsoft.com/office/drawing/2014/main" id="{EE5BB3CD-8455-4FA0-8BE8-2986C9EE3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6533" y="21580426"/>
                <a:ext cx="1317625" cy="1492250"/>
              </a:xfrm>
              <a:custGeom>
                <a:avLst/>
                <a:gdLst>
                  <a:gd name="T0" fmla="*/ 404 w 415"/>
                  <a:gd name="T1" fmla="*/ 126 h 470"/>
                  <a:gd name="T2" fmla="*/ 336 w 415"/>
                  <a:gd name="T3" fmla="*/ 234 h 470"/>
                  <a:gd name="T4" fmla="*/ 286 w 415"/>
                  <a:gd name="T5" fmla="*/ 317 h 470"/>
                  <a:gd name="T6" fmla="*/ 284 w 415"/>
                  <a:gd name="T7" fmla="*/ 332 h 470"/>
                  <a:gd name="T8" fmla="*/ 296 w 415"/>
                  <a:gd name="T9" fmla="*/ 352 h 470"/>
                  <a:gd name="T10" fmla="*/ 301 w 415"/>
                  <a:gd name="T11" fmla="*/ 401 h 470"/>
                  <a:gd name="T12" fmla="*/ 305 w 415"/>
                  <a:gd name="T13" fmla="*/ 419 h 470"/>
                  <a:gd name="T14" fmla="*/ 311 w 415"/>
                  <a:gd name="T15" fmla="*/ 428 h 470"/>
                  <a:gd name="T16" fmla="*/ 336 w 415"/>
                  <a:gd name="T17" fmla="*/ 452 h 470"/>
                  <a:gd name="T18" fmla="*/ 332 w 415"/>
                  <a:gd name="T19" fmla="*/ 470 h 470"/>
                  <a:gd name="T20" fmla="*/ 257 w 415"/>
                  <a:gd name="T21" fmla="*/ 453 h 470"/>
                  <a:gd name="T22" fmla="*/ 222 w 415"/>
                  <a:gd name="T23" fmla="*/ 445 h 470"/>
                  <a:gd name="T24" fmla="*/ 207 w 415"/>
                  <a:gd name="T25" fmla="*/ 442 h 470"/>
                  <a:gd name="T26" fmla="*/ 170 w 415"/>
                  <a:gd name="T27" fmla="*/ 409 h 470"/>
                  <a:gd name="T28" fmla="*/ 150 w 415"/>
                  <a:gd name="T29" fmla="*/ 396 h 470"/>
                  <a:gd name="T30" fmla="*/ 131 w 415"/>
                  <a:gd name="T31" fmla="*/ 402 h 470"/>
                  <a:gd name="T32" fmla="*/ 109 w 415"/>
                  <a:gd name="T33" fmla="*/ 390 h 470"/>
                  <a:gd name="T34" fmla="*/ 95 w 415"/>
                  <a:gd name="T35" fmla="*/ 382 h 470"/>
                  <a:gd name="T36" fmla="*/ 62 w 415"/>
                  <a:gd name="T37" fmla="*/ 394 h 470"/>
                  <a:gd name="T38" fmla="*/ 46 w 415"/>
                  <a:gd name="T39" fmla="*/ 343 h 470"/>
                  <a:gd name="T40" fmla="*/ 44 w 415"/>
                  <a:gd name="T41" fmla="*/ 315 h 470"/>
                  <a:gd name="T42" fmla="*/ 15 w 415"/>
                  <a:gd name="T43" fmla="*/ 295 h 470"/>
                  <a:gd name="T44" fmla="*/ 26 w 415"/>
                  <a:gd name="T45" fmla="*/ 271 h 470"/>
                  <a:gd name="T46" fmla="*/ 9 w 415"/>
                  <a:gd name="T47" fmla="*/ 251 h 470"/>
                  <a:gd name="T48" fmla="*/ 11 w 415"/>
                  <a:gd name="T49" fmla="*/ 205 h 470"/>
                  <a:gd name="T50" fmla="*/ 6 w 415"/>
                  <a:gd name="T51" fmla="*/ 160 h 470"/>
                  <a:gd name="T52" fmla="*/ 10 w 415"/>
                  <a:gd name="T53" fmla="*/ 144 h 470"/>
                  <a:gd name="T54" fmla="*/ 32 w 415"/>
                  <a:gd name="T55" fmla="*/ 127 h 470"/>
                  <a:gd name="T56" fmla="*/ 66 w 415"/>
                  <a:gd name="T57" fmla="*/ 98 h 470"/>
                  <a:gd name="T58" fmla="*/ 89 w 415"/>
                  <a:gd name="T59" fmla="*/ 55 h 470"/>
                  <a:gd name="T60" fmla="*/ 103 w 415"/>
                  <a:gd name="T61" fmla="*/ 14 h 470"/>
                  <a:gd name="T62" fmla="*/ 141 w 415"/>
                  <a:gd name="T63" fmla="*/ 0 h 470"/>
                  <a:gd name="T64" fmla="*/ 151 w 415"/>
                  <a:gd name="T65" fmla="*/ 35 h 470"/>
                  <a:gd name="T66" fmla="*/ 185 w 415"/>
                  <a:gd name="T67" fmla="*/ 40 h 470"/>
                  <a:gd name="T68" fmla="*/ 219 w 415"/>
                  <a:gd name="T69" fmla="*/ 72 h 470"/>
                  <a:gd name="T70" fmla="*/ 226 w 415"/>
                  <a:gd name="T71" fmla="*/ 87 h 470"/>
                  <a:gd name="T72" fmla="*/ 198 w 415"/>
                  <a:gd name="T73" fmla="*/ 106 h 470"/>
                  <a:gd name="T74" fmla="*/ 244 w 415"/>
                  <a:gd name="T75" fmla="*/ 113 h 470"/>
                  <a:gd name="T76" fmla="*/ 273 w 415"/>
                  <a:gd name="T77" fmla="*/ 125 h 470"/>
                  <a:gd name="T78" fmla="*/ 322 w 415"/>
                  <a:gd name="T79" fmla="*/ 91 h 470"/>
                  <a:gd name="T80" fmla="*/ 354 w 415"/>
                  <a:gd name="T81" fmla="*/ 86 h 470"/>
                  <a:gd name="T82" fmla="*/ 415 w 415"/>
                  <a:gd name="T83" fmla="*/ 11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5" h="470">
                    <a:moveTo>
                      <a:pt x="415" y="112"/>
                    </a:moveTo>
                    <a:cubicBezTo>
                      <a:pt x="404" y="126"/>
                      <a:pt x="404" y="126"/>
                      <a:pt x="404" y="126"/>
                    </a:cubicBez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36" y="234"/>
                      <a:pt x="336" y="234"/>
                      <a:pt x="336" y="234"/>
                    </a:cubicBezTo>
                    <a:cubicBezTo>
                      <a:pt x="317" y="275"/>
                      <a:pt x="317" y="275"/>
                      <a:pt x="317" y="275"/>
                    </a:cubicBezTo>
                    <a:cubicBezTo>
                      <a:pt x="286" y="317"/>
                      <a:pt x="286" y="317"/>
                      <a:pt x="286" y="317"/>
                    </a:cubicBezTo>
                    <a:cubicBezTo>
                      <a:pt x="289" y="325"/>
                      <a:pt x="289" y="325"/>
                      <a:pt x="289" y="325"/>
                    </a:cubicBezTo>
                    <a:cubicBezTo>
                      <a:pt x="284" y="332"/>
                      <a:pt x="284" y="332"/>
                      <a:pt x="284" y="332"/>
                    </a:cubicBezTo>
                    <a:cubicBezTo>
                      <a:pt x="284" y="341"/>
                      <a:pt x="284" y="341"/>
                      <a:pt x="284" y="341"/>
                    </a:cubicBezTo>
                    <a:cubicBezTo>
                      <a:pt x="296" y="352"/>
                      <a:pt x="296" y="352"/>
                      <a:pt x="296" y="352"/>
                    </a:cubicBezTo>
                    <a:cubicBezTo>
                      <a:pt x="294" y="372"/>
                      <a:pt x="294" y="372"/>
                      <a:pt x="294" y="372"/>
                    </a:cubicBezTo>
                    <a:cubicBezTo>
                      <a:pt x="294" y="372"/>
                      <a:pt x="301" y="397"/>
                      <a:pt x="301" y="401"/>
                    </a:cubicBezTo>
                    <a:cubicBezTo>
                      <a:pt x="302" y="405"/>
                      <a:pt x="303" y="411"/>
                      <a:pt x="303" y="414"/>
                    </a:cubicBezTo>
                    <a:cubicBezTo>
                      <a:pt x="302" y="417"/>
                      <a:pt x="304" y="418"/>
                      <a:pt x="305" y="419"/>
                    </a:cubicBezTo>
                    <a:cubicBezTo>
                      <a:pt x="307" y="419"/>
                      <a:pt x="307" y="420"/>
                      <a:pt x="307" y="422"/>
                    </a:cubicBezTo>
                    <a:cubicBezTo>
                      <a:pt x="307" y="424"/>
                      <a:pt x="308" y="425"/>
                      <a:pt x="311" y="428"/>
                    </a:cubicBezTo>
                    <a:cubicBezTo>
                      <a:pt x="314" y="430"/>
                      <a:pt x="313" y="433"/>
                      <a:pt x="310" y="436"/>
                    </a:cubicBezTo>
                    <a:cubicBezTo>
                      <a:pt x="308" y="439"/>
                      <a:pt x="329" y="450"/>
                      <a:pt x="336" y="452"/>
                    </a:cubicBezTo>
                    <a:cubicBezTo>
                      <a:pt x="343" y="455"/>
                      <a:pt x="340" y="464"/>
                      <a:pt x="340" y="464"/>
                    </a:cubicBezTo>
                    <a:cubicBezTo>
                      <a:pt x="332" y="470"/>
                      <a:pt x="332" y="470"/>
                      <a:pt x="332" y="470"/>
                    </a:cubicBezTo>
                    <a:cubicBezTo>
                      <a:pt x="286" y="453"/>
                      <a:pt x="286" y="453"/>
                      <a:pt x="286" y="453"/>
                    </a:cubicBezTo>
                    <a:cubicBezTo>
                      <a:pt x="286" y="453"/>
                      <a:pt x="258" y="453"/>
                      <a:pt x="257" y="453"/>
                    </a:cubicBezTo>
                    <a:cubicBezTo>
                      <a:pt x="256" y="453"/>
                      <a:pt x="246" y="444"/>
                      <a:pt x="246" y="444"/>
                    </a:cubicBezTo>
                    <a:cubicBezTo>
                      <a:pt x="246" y="444"/>
                      <a:pt x="222" y="445"/>
                      <a:pt x="222" y="445"/>
                    </a:cubicBezTo>
                    <a:cubicBezTo>
                      <a:pt x="221" y="445"/>
                      <a:pt x="217" y="439"/>
                      <a:pt x="217" y="439"/>
                    </a:cubicBezTo>
                    <a:cubicBezTo>
                      <a:pt x="217" y="439"/>
                      <a:pt x="208" y="442"/>
                      <a:pt x="207" y="442"/>
                    </a:cubicBezTo>
                    <a:cubicBezTo>
                      <a:pt x="207" y="442"/>
                      <a:pt x="190" y="435"/>
                      <a:pt x="190" y="435"/>
                    </a:cubicBezTo>
                    <a:cubicBezTo>
                      <a:pt x="170" y="409"/>
                      <a:pt x="170" y="409"/>
                      <a:pt x="170" y="409"/>
                    </a:cubicBezTo>
                    <a:cubicBezTo>
                      <a:pt x="151" y="401"/>
                      <a:pt x="151" y="401"/>
                      <a:pt x="151" y="401"/>
                    </a:cubicBezTo>
                    <a:cubicBezTo>
                      <a:pt x="150" y="396"/>
                      <a:pt x="150" y="396"/>
                      <a:pt x="150" y="396"/>
                    </a:cubicBezTo>
                    <a:cubicBezTo>
                      <a:pt x="150" y="396"/>
                      <a:pt x="143" y="393"/>
                      <a:pt x="142" y="393"/>
                    </a:cubicBezTo>
                    <a:cubicBezTo>
                      <a:pt x="142" y="393"/>
                      <a:pt x="132" y="402"/>
                      <a:pt x="131" y="402"/>
                    </a:cubicBezTo>
                    <a:cubicBezTo>
                      <a:pt x="131" y="402"/>
                      <a:pt x="125" y="389"/>
                      <a:pt x="125" y="389"/>
                    </a:cubicBezTo>
                    <a:cubicBezTo>
                      <a:pt x="125" y="389"/>
                      <a:pt x="109" y="390"/>
                      <a:pt x="109" y="390"/>
                    </a:cubicBezTo>
                    <a:cubicBezTo>
                      <a:pt x="109" y="390"/>
                      <a:pt x="103" y="383"/>
                      <a:pt x="103" y="383"/>
                    </a:cubicBezTo>
                    <a:cubicBezTo>
                      <a:pt x="103" y="383"/>
                      <a:pt x="95" y="382"/>
                      <a:pt x="95" y="382"/>
                    </a:cubicBezTo>
                    <a:cubicBezTo>
                      <a:pt x="94" y="382"/>
                      <a:pt x="62" y="394"/>
                      <a:pt x="62" y="394"/>
                    </a:cubicBezTo>
                    <a:cubicBezTo>
                      <a:pt x="62" y="394"/>
                      <a:pt x="62" y="394"/>
                      <a:pt x="62" y="394"/>
                    </a:cubicBezTo>
                    <a:cubicBezTo>
                      <a:pt x="62" y="394"/>
                      <a:pt x="58" y="353"/>
                      <a:pt x="53" y="351"/>
                    </a:cubicBezTo>
                    <a:cubicBezTo>
                      <a:pt x="49" y="348"/>
                      <a:pt x="46" y="347"/>
                      <a:pt x="46" y="343"/>
                    </a:cubicBezTo>
                    <a:cubicBezTo>
                      <a:pt x="46" y="339"/>
                      <a:pt x="53" y="330"/>
                      <a:pt x="50" y="326"/>
                    </a:cubicBezTo>
                    <a:cubicBezTo>
                      <a:pt x="47" y="322"/>
                      <a:pt x="46" y="325"/>
                      <a:pt x="44" y="315"/>
                    </a:cubicBezTo>
                    <a:cubicBezTo>
                      <a:pt x="42" y="306"/>
                      <a:pt x="35" y="299"/>
                      <a:pt x="35" y="299"/>
                    </a:cubicBezTo>
                    <a:cubicBezTo>
                      <a:pt x="15" y="295"/>
                      <a:pt x="15" y="295"/>
                      <a:pt x="15" y="295"/>
                    </a:cubicBezTo>
                    <a:cubicBezTo>
                      <a:pt x="10" y="284"/>
                      <a:pt x="10" y="284"/>
                      <a:pt x="10" y="284"/>
                    </a:cubicBezTo>
                    <a:cubicBezTo>
                      <a:pt x="10" y="284"/>
                      <a:pt x="24" y="278"/>
                      <a:pt x="26" y="271"/>
                    </a:cubicBezTo>
                    <a:cubicBezTo>
                      <a:pt x="27" y="263"/>
                      <a:pt x="29" y="260"/>
                      <a:pt x="29" y="260"/>
                    </a:cubicBezTo>
                    <a:cubicBezTo>
                      <a:pt x="9" y="251"/>
                      <a:pt x="9" y="251"/>
                      <a:pt x="9" y="251"/>
                    </a:cubicBezTo>
                    <a:cubicBezTo>
                      <a:pt x="9" y="251"/>
                      <a:pt x="7" y="235"/>
                      <a:pt x="9" y="227"/>
                    </a:cubicBezTo>
                    <a:cubicBezTo>
                      <a:pt x="10" y="220"/>
                      <a:pt x="13" y="209"/>
                      <a:pt x="11" y="205"/>
                    </a:cubicBezTo>
                    <a:cubicBezTo>
                      <a:pt x="9" y="200"/>
                      <a:pt x="0" y="179"/>
                      <a:pt x="2" y="174"/>
                    </a:cubicBezTo>
                    <a:cubicBezTo>
                      <a:pt x="4" y="168"/>
                      <a:pt x="7" y="166"/>
                      <a:pt x="6" y="160"/>
                    </a:cubicBezTo>
                    <a:cubicBezTo>
                      <a:pt x="6" y="156"/>
                      <a:pt x="5" y="154"/>
                      <a:pt x="3" y="152"/>
                    </a:cubicBezTo>
                    <a:cubicBezTo>
                      <a:pt x="5" y="150"/>
                      <a:pt x="8" y="146"/>
                      <a:pt x="10" y="144"/>
                    </a:cubicBezTo>
                    <a:cubicBezTo>
                      <a:pt x="13" y="141"/>
                      <a:pt x="13" y="139"/>
                      <a:pt x="19" y="137"/>
                    </a:cubicBezTo>
                    <a:cubicBezTo>
                      <a:pt x="24" y="136"/>
                      <a:pt x="28" y="130"/>
                      <a:pt x="32" y="127"/>
                    </a:cubicBezTo>
                    <a:cubicBezTo>
                      <a:pt x="37" y="124"/>
                      <a:pt x="38" y="118"/>
                      <a:pt x="38" y="115"/>
                    </a:cubicBezTo>
                    <a:cubicBezTo>
                      <a:pt x="38" y="111"/>
                      <a:pt x="61" y="101"/>
                      <a:pt x="66" y="98"/>
                    </a:cubicBezTo>
                    <a:cubicBezTo>
                      <a:pt x="71" y="94"/>
                      <a:pt x="74" y="80"/>
                      <a:pt x="76" y="73"/>
                    </a:cubicBezTo>
                    <a:cubicBezTo>
                      <a:pt x="77" y="66"/>
                      <a:pt x="86" y="58"/>
                      <a:pt x="89" y="55"/>
                    </a:cubicBezTo>
                    <a:cubicBezTo>
                      <a:pt x="91" y="51"/>
                      <a:pt x="97" y="41"/>
                      <a:pt x="99" y="36"/>
                    </a:cubicBezTo>
                    <a:cubicBezTo>
                      <a:pt x="100" y="33"/>
                      <a:pt x="102" y="21"/>
                      <a:pt x="103" y="14"/>
                    </a:cubicBezTo>
                    <a:cubicBezTo>
                      <a:pt x="106" y="17"/>
                      <a:pt x="110" y="18"/>
                      <a:pt x="115" y="16"/>
                    </a:cubicBezTo>
                    <a:cubicBezTo>
                      <a:pt x="123" y="12"/>
                      <a:pt x="141" y="0"/>
                      <a:pt x="141" y="0"/>
                    </a:cubicBezTo>
                    <a:cubicBezTo>
                      <a:pt x="160" y="13"/>
                      <a:pt x="160" y="13"/>
                      <a:pt x="160" y="13"/>
                    </a:cubicBezTo>
                    <a:cubicBezTo>
                      <a:pt x="151" y="35"/>
                      <a:pt x="151" y="35"/>
                      <a:pt x="151" y="35"/>
                    </a:cubicBezTo>
                    <a:cubicBezTo>
                      <a:pt x="167" y="47"/>
                      <a:pt x="167" y="47"/>
                      <a:pt x="167" y="47"/>
                    </a:cubicBezTo>
                    <a:cubicBezTo>
                      <a:pt x="167" y="47"/>
                      <a:pt x="178" y="37"/>
                      <a:pt x="185" y="40"/>
                    </a:cubicBezTo>
                    <a:cubicBezTo>
                      <a:pt x="191" y="43"/>
                      <a:pt x="216" y="54"/>
                      <a:pt x="218" y="55"/>
                    </a:cubicBezTo>
                    <a:cubicBezTo>
                      <a:pt x="220" y="55"/>
                      <a:pt x="216" y="69"/>
                      <a:pt x="219" y="72"/>
                    </a:cubicBezTo>
                    <a:cubicBezTo>
                      <a:pt x="223" y="76"/>
                      <a:pt x="223" y="79"/>
                      <a:pt x="225" y="80"/>
                    </a:cubicBezTo>
                    <a:cubicBezTo>
                      <a:pt x="227" y="82"/>
                      <a:pt x="231" y="87"/>
                      <a:pt x="226" y="87"/>
                    </a:cubicBezTo>
                    <a:cubicBezTo>
                      <a:pt x="220" y="87"/>
                      <a:pt x="211" y="91"/>
                      <a:pt x="207" y="95"/>
                    </a:cubicBezTo>
                    <a:cubicBezTo>
                      <a:pt x="204" y="98"/>
                      <a:pt x="196" y="104"/>
                      <a:pt x="198" y="106"/>
                    </a:cubicBezTo>
                    <a:cubicBezTo>
                      <a:pt x="200" y="108"/>
                      <a:pt x="209" y="120"/>
                      <a:pt x="209" y="120"/>
                    </a:cubicBezTo>
                    <a:cubicBezTo>
                      <a:pt x="244" y="113"/>
                      <a:pt x="244" y="113"/>
                      <a:pt x="244" y="113"/>
                    </a:cubicBezTo>
                    <a:cubicBezTo>
                      <a:pt x="262" y="126"/>
                      <a:pt x="262" y="126"/>
                      <a:pt x="262" y="126"/>
                    </a:cubicBezTo>
                    <a:cubicBezTo>
                      <a:pt x="273" y="125"/>
                      <a:pt x="273" y="125"/>
                      <a:pt x="273" y="125"/>
                    </a:cubicBezTo>
                    <a:cubicBezTo>
                      <a:pt x="297" y="127"/>
                      <a:pt x="297" y="127"/>
                      <a:pt x="297" y="127"/>
                    </a:cubicBezTo>
                    <a:cubicBezTo>
                      <a:pt x="322" y="91"/>
                      <a:pt x="322" y="91"/>
                      <a:pt x="322" y="91"/>
                    </a:cubicBezTo>
                    <a:cubicBezTo>
                      <a:pt x="342" y="97"/>
                      <a:pt x="342" y="97"/>
                      <a:pt x="342" y="97"/>
                    </a:cubicBezTo>
                    <a:cubicBezTo>
                      <a:pt x="354" y="86"/>
                      <a:pt x="354" y="86"/>
                      <a:pt x="354" y="86"/>
                    </a:cubicBezTo>
                    <a:cubicBezTo>
                      <a:pt x="354" y="86"/>
                      <a:pt x="370" y="92"/>
                      <a:pt x="375" y="96"/>
                    </a:cubicBezTo>
                    <a:cubicBezTo>
                      <a:pt x="380" y="100"/>
                      <a:pt x="390" y="108"/>
                      <a:pt x="415" y="1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Freeform 631">
                <a:extLst>
                  <a:ext uri="{FF2B5EF4-FFF2-40B4-BE49-F238E27FC236}">
                    <a16:creationId xmlns:a16="http://schemas.microsoft.com/office/drawing/2014/main" id="{BDF8C4E4-3C0A-4BD1-8A22-5A17F0D89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5846" y="21548677"/>
                <a:ext cx="942975" cy="1438275"/>
              </a:xfrm>
              <a:custGeom>
                <a:avLst/>
                <a:gdLst>
                  <a:gd name="T0" fmla="*/ 297 w 297"/>
                  <a:gd name="T1" fmla="*/ 142 h 453"/>
                  <a:gd name="T2" fmla="*/ 272 w 297"/>
                  <a:gd name="T3" fmla="*/ 158 h 453"/>
                  <a:gd name="T4" fmla="*/ 246 w 297"/>
                  <a:gd name="T5" fmla="*/ 167 h 453"/>
                  <a:gd name="T6" fmla="*/ 220 w 297"/>
                  <a:gd name="T7" fmla="*/ 170 h 453"/>
                  <a:gd name="T8" fmla="*/ 204 w 297"/>
                  <a:gd name="T9" fmla="*/ 194 h 453"/>
                  <a:gd name="T10" fmla="*/ 213 w 297"/>
                  <a:gd name="T11" fmla="*/ 219 h 453"/>
                  <a:gd name="T12" fmla="*/ 205 w 297"/>
                  <a:gd name="T13" fmla="*/ 239 h 453"/>
                  <a:gd name="T14" fmla="*/ 190 w 297"/>
                  <a:gd name="T15" fmla="*/ 265 h 453"/>
                  <a:gd name="T16" fmla="*/ 171 w 297"/>
                  <a:gd name="T17" fmla="*/ 292 h 453"/>
                  <a:gd name="T18" fmla="*/ 193 w 297"/>
                  <a:gd name="T19" fmla="*/ 318 h 453"/>
                  <a:gd name="T20" fmla="*/ 213 w 297"/>
                  <a:gd name="T21" fmla="*/ 336 h 453"/>
                  <a:gd name="T22" fmla="*/ 234 w 297"/>
                  <a:gd name="T23" fmla="*/ 348 h 453"/>
                  <a:gd name="T24" fmla="*/ 228 w 297"/>
                  <a:gd name="T25" fmla="*/ 370 h 453"/>
                  <a:gd name="T26" fmla="*/ 251 w 297"/>
                  <a:gd name="T27" fmla="*/ 387 h 453"/>
                  <a:gd name="T28" fmla="*/ 221 w 297"/>
                  <a:gd name="T29" fmla="*/ 409 h 453"/>
                  <a:gd name="T30" fmla="*/ 207 w 297"/>
                  <a:gd name="T31" fmla="*/ 441 h 453"/>
                  <a:gd name="T32" fmla="*/ 187 w 297"/>
                  <a:gd name="T33" fmla="*/ 444 h 453"/>
                  <a:gd name="T34" fmla="*/ 172 w 297"/>
                  <a:gd name="T35" fmla="*/ 453 h 453"/>
                  <a:gd name="T36" fmla="*/ 165 w 297"/>
                  <a:gd name="T37" fmla="*/ 434 h 453"/>
                  <a:gd name="T38" fmla="*/ 158 w 297"/>
                  <a:gd name="T39" fmla="*/ 422 h 453"/>
                  <a:gd name="T40" fmla="*/ 147 w 297"/>
                  <a:gd name="T41" fmla="*/ 412 h 453"/>
                  <a:gd name="T42" fmla="*/ 135 w 297"/>
                  <a:gd name="T43" fmla="*/ 382 h 453"/>
                  <a:gd name="T44" fmla="*/ 122 w 297"/>
                  <a:gd name="T45" fmla="*/ 380 h 453"/>
                  <a:gd name="T46" fmla="*/ 104 w 297"/>
                  <a:gd name="T47" fmla="*/ 369 h 453"/>
                  <a:gd name="T48" fmla="*/ 95 w 297"/>
                  <a:gd name="T49" fmla="*/ 328 h 453"/>
                  <a:gd name="T50" fmla="*/ 76 w 297"/>
                  <a:gd name="T51" fmla="*/ 320 h 453"/>
                  <a:gd name="T52" fmla="*/ 59 w 297"/>
                  <a:gd name="T53" fmla="*/ 310 h 453"/>
                  <a:gd name="T54" fmla="*/ 48 w 297"/>
                  <a:gd name="T55" fmla="*/ 319 h 453"/>
                  <a:gd name="T56" fmla="*/ 37 w 297"/>
                  <a:gd name="T57" fmla="*/ 309 h 453"/>
                  <a:gd name="T58" fmla="*/ 23 w 297"/>
                  <a:gd name="T59" fmla="*/ 301 h 453"/>
                  <a:gd name="T60" fmla="*/ 5 w 297"/>
                  <a:gd name="T61" fmla="*/ 302 h 453"/>
                  <a:gd name="T62" fmla="*/ 0 w 297"/>
                  <a:gd name="T63" fmla="*/ 294 h 453"/>
                  <a:gd name="T64" fmla="*/ 12 w 297"/>
                  <a:gd name="T65" fmla="*/ 258 h 453"/>
                  <a:gd name="T66" fmla="*/ 51 w 297"/>
                  <a:gd name="T67" fmla="*/ 229 h 453"/>
                  <a:gd name="T68" fmla="*/ 42 w 297"/>
                  <a:gd name="T69" fmla="*/ 176 h 453"/>
                  <a:gd name="T70" fmla="*/ 58 w 297"/>
                  <a:gd name="T71" fmla="*/ 154 h 453"/>
                  <a:gd name="T72" fmla="*/ 67 w 297"/>
                  <a:gd name="T73" fmla="*/ 128 h 453"/>
                  <a:gd name="T74" fmla="*/ 65 w 297"/>
                  <a:gd name="T75" fmla="*/ 96 h 453"/>
                  <a:gd name="T76" fmla="*/ 74 w 297"/>
                  <a:gd name="T77" fmla="*/ 73 h 453"/>
                  <a:gd name="T78" fmla="*/ 74 w 297"/>
                  <a:gd name="T79" fmla="*/ 48 h 453"/>
                  <a:gd name="T80" fmla="*/ 76 w 297"/>
                  <a:gd name="T81" fmla="*/ 28 h 453"/>
                  <a:gd name="T82" fmla="*/ 107 w 297"/>
                  <a:gd name="T83" fmla="*/ 11 h 453"/>
                  <a:gd name="T84" fmla="*/ 127 w 297"/>
                  <a:gd name="T85" fmla="*/ 5 h 453"/>
                  <a:gd name="T86" fmla="*/ 161 w 297"/>
                  <a:gd name="T87" fmla="*/ 12 h 453"/>
                  <a:gd name="T88" fmla="*/ 191 w 297"/>
                  <a:gd name="T89" fmla="*/ 20 h 453"/>
                  <a:gd name="T90" fmla="*/ 211 w 297"/>
                  <a:gd name="T91" fmla="*/ 39 h 453"/>
                  <a:gd name="T92" fmla="*/ 242 w 297"/>
                  <a:gd name="T93" fmla="*/ 49 h 453"/>
                  <a:gd name="T94" fmla="*/ 259 w 297"/>
                  <a:gd name="T95" fmla="*/ 46 h 453"/>
                  <a:gd name="T96" fmla="*/ 258 w 297"/>
                  <a:gd name="T97" fmla="*/ 72 h 453"/>
                  <a:gd name="T98" fmla="*/ 279 w 297"/>
                  <a:gd name="T99" fmla="*/ 104 h 453"/>
                  <a:gd name="T100" fmla="*/ 295 w 297"/>
                  <a:gd name="T101" fmla="*/ 13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453">
                    <a:moveTo>
                      <a:pt x="297" y="142"/>
                    </a:moveTo>
                    <a:cubicBezTo>
                      <a:pt x="297" y="142"/>
                      <a:pt x="297" y="142"/>
                      <a:pt x="297" y="142"/>
                    </a:cubicBezTo>
                    <a:cubicBezTo>
                      <a:pt x="297" y="142"/>
                      <a:pt x="282" y="152"/>
                      <a:pt x="281" y="153"/>
                    </a:cubicBezTo>
                    <a:cubicBezTo>
                      <a:pt x="281" y="153"/>
                      <a:pt x="275" y="158"/>
                      <a:pt x="272" y="158"/>
                    </a:cubicBezTo>
                    <a:cubicBezTo>
                      <a:pt x="269" y="159"/>
                      <a:pt x="267" y="159"/>
                      <a:pt x="264" y="160"/>
                    </a:cubicBezTo>
                    <a:cubicBezTo>
                      <a:pt x="261" y="162"/>
                      <a:pt x="250" y="169"/>
                      <a:pt x="246" y="167"/>
                    </a:cubicBezTo>
                    <a:cubicBezTo>
                      <a:pt x="243" y="166"/>
                      <a:pt x="240" y="164"/>
                      <a:pt x="233" y="165"/>
                    </a:cubicBezTo>
                    <a:cubicBezTo>
                      <a:pt x="227" y="166"/>
                      <a:pt x="220" y="170"/>
                      <a:pt x="220" y="170"/>
                    </a:cubicBezTo>
                    <a:cubicBezTo>
                      <a:pt x="221" y="193"/>
                      <a:pt x="221" y="193"/>
                      <a:pt x="221" y="193"/>
                    </a:cubicBezTo>
                    <a:cubicBezTo>
                      <a:pt x="204" y="194"/>
                      <a:pt x="204" y="194"/>
                      <a:pt x="204" y="194"/>
                    </a:cubicBezTo>
                    <a:cubicBezTo>
                      <a:pt x="204" y="194"/>
                      <a:pt x="191" y="207"/>
                      <a:pt x="191" y="207"/>
                    </a:cubicBezTo>
                    <a:cubicBezTo>
                      <a:pt x="192" y="207"/>
                      <a:pt x="213" y="219"/>
                      <a:pt x="213" y="219"/>
                    </a:cubicBezTo>
                    <a:cubicBezTo>
                      <a:pt x="213" y="219"/>
                      <a:pt x="206" y="230"/>
                      <a:pt x="206" y="231"/>
                    </a:cubicBezTo>
                    <a:cubicBezTo>
                      <a:pt x="206" y="232"/>
                      <a:pt x="205" y="239"/>
                      <a:pt x="205" y="239"/>
                    </a:cubicBezTo>
                    <a:cubicBezTo>
                      <a:pt x="204" y="239"/>
                      <a:pt x="193" y="243"/>
                      <a:pt x="193" y="247"/>
                    </a:cubicBezTo>
                    <a:cubicBezTo>
                      <a:pt x="193" y="251"/>
                      <a:pt x="196" y="265"/>
                      <a:pt x="190" y="265"/>
                    </a:cubicBezTo>
                    <a:cubicBezTo>
                      <a:pt x="183" y="264"/>
                      <a:pt x="175" y="264"/>
                      <a:pt x="174" y="269"/>
                    </a:cubicBezTo>
                    <a:cubicBezTo>
                      <a:pt x="174" y="273"/>
                      <a:pt x="170" y="292"/>
                      <a:pt x="171" y="292"/>
                    </a:cubicBezTo>
                    <a:cubicBezTo>
                      <a:pt x="171" y="292"/>
                      <a:pt x="193" y="300"/>
                      <a:pt x="193" y="301"/>
                    </a:cubicBezTo>
                    <a:cubicBezTo>
                      <a:pt x="193" y="301"/>
                      <a:pt x="193" y="318"/>
                      <a:pt x="193" y="318"/>
                    </a:cubicBezTo>
                    <a:cubicBezTo>
                      <a:pt x="193" y="318"/>
                      <a:pt x="209" y="321"/>
                      <a:pt x="209" y="325"/>
                    </a:cubicBezTo>
                    <a:cubicBezTo>
                      <a:pt x="210" y="328"/>
                      <a:pt x="213" y="336"/>
                      <a:pt x="213" y="336"/>
                    </a:cubicBezTo>
                    <a:cubicBezTo>
                      <a:pt x="213" y="336"/>
                      <a:pt x="223" y="335"/>
                      <a:pt x="225" y="336"/>
                    </a:cubicBezTo>
                    <a:cubicBezTo>
                      <a:pt x="228" y="337"/>
                      <a:pt x="240" y="343"/>
                      <a:pt x="234" y="348"/>
                    </a:cubicBezTo>
                    <a:cubicBezTo>
                      <a:pt x="229" y="352"/>
                      <a:pt x="220" y="358"/>
                      <a:pt x="220" y="358"/>
                    </a:cubicBezTo>
                    <a:cubicBezTo>
                      <a:pt x="220" y="358"/>
                      <a:pt x="227" y="370"/>
                      <a:pt x="228" y="370"/>
                    </a:cubicBezTo>
                    <a:cubicBezTo>
                      <a:pt x="228" y="370"/>
                      <a:pt x="243" y="362"/>
                      <a:pt x="245" y="365"/>
                    </a:cubicBezTo>
                    <a:cubicBezTo>
                      <a:pt x="248" y="369"/>
                      <a:pt x="250" y="368"/>
                      <a:pt x="251" y="387"/>
                    </a:cubicBezTo>
                    <a:cubicBezTo>
                      <a:pt x="230" y="410"/>
                      <a:pt x="230" y="410"/>
                      <a:pt x="230" y="410"/>
                    </a:cubicBezTo>
                    <a:cubicBezTo>
                      <a:pt x="221" y="409"/>
                      <a:pt x="221" y="409"/>
                      <a:pt x="221" y="409"/>
                    </a:cubicBezTo>
                    <a:cubicBezTo>
                      <a:pt x="211" y="416"/>
                      <a:pt x="211" y="416"/>
                      <a:pt x="211" y="416"/>
                    </a:cubicBezTo>
                    <a:cubicBezTo>
                      <a:pt x="207" y="441"/>
                      <a:pt x="207" y="441"/>
                      <a:pt x="207" y="441"/>
                    </a:cubicBezTo>
                    <a:cubicBezTo>
                      <a:pt x="198" y="451"/>
                      <a:pt x="198" y="451"/>
                      <a:pt x="198" y="451"/>
                    </a:cubicBezTo>
                    <a:cubicBezTo>
                      <a:pt x="198" y="451"/>
                      <a:pt x="187" y="444"/>
                      <a:pt x="187" y="444"/>
                    </a:cubicBezTo>
                    <a:cubicBezTo>
                      <a:pt x="186" y="444"/>
                      <a:pt x="183" y="453"/>
                      <a:pt x="183" y="453"/>
                    </a:cubicBezTo>
                    <a:cubicBezTo>
                      <a:pt x="172" y="453"/>
                      <a:pt x="172" y="453"/>
                      <a:pt x="172" y="453"/>
                    </a:cubicBezTo>
                    <a:cubicBezTo>
                      <a:pt x="171" y="441"/>
                      <a:pt x="171" y="441"/>
                      <a:pt x="171" y="441"/>
                    </a:cubicBezTo>
                    <a:cubicBezTo>
                      <a:pt x="165" y="434"/>
                      <a:pt x="165" y="434"/>
                      <a:pt x="165" y="434"/>
                    </a:cubicBezTo>
                    <a:cubicBezTo>
                      <a:pt x="167" y="427"/>
                      <a:pt x="167" y="427"/>
                      <a:pt x="167" y="427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146" y="418"/>
                      <a:pt x="146" y="418"/>
                      <a:pt x="146" y="418"/>
                    </a:cubicBezTo>
                    <a:cubicBezTo>
                      <a:pt x="147" y="412"/>
                      <a:pt x="147" y="412"/>
                      <a:pt x="147" y="412"/>
                    </a:cubicBezTo>
                    <a:cubicBezTo>
                      <a:pt x="137" y="402"/>
                      <a:pt x="137" y="402"/>
                      <a:pt x="137" y="402"/>
                    </a:cubicBezTo>
                    <a:cubicBezTo>
                      <a:pt x="135" y="382"/>
                      <a:pt x="135" y="382"/>
                      <a:pt x="135" y="382"/>
                    </a:cubicBezTo>
                    <a:cubicBezTo>
                      <a:pt x="131" y="374"/>
                      <a:pt x="131" y="374"/>
                      <a:pt x="131" y="374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16" y="370"/>
                      <a:pt x="116" y="370"/>
                      <a:pt x="116" y="370"/>
                    </a:cubicBezTo>
                    <a:cubicBezTo>
                      <a:pt x="104" y="369"/>
                      <a:pt x="104" y="369"/>
                      <a:pt x="104" y="369"/>
                    </a:cubicBezTo>
                    <a:cubicBezTo>
                      <a:pt x="88" y="342"/>
                      <a:pt x="88" y="342"/>
                      <a:pt x="88" y="342"/>
                    </a:cubicBezTo>
                    <a:cubicBezTo>
                      <a:pt x="95" y="328"/>
                      <a:pt x="95" y="328"/>
                      <a:pt x="95" y="328"/>
                    </a:cubicBezTo>
                    <a:cubicBezTo>
                      <a:pt x="82" y="314"/>
                      <a:pt x="82" y="314"/>
                      <a:pt x="82" y="314"/>
                    </a:cubicBezTo>
                    <a:cubicBezTo>
                      <a:pt x="76" y="320"/>
                      <a:pt x="76" y="320"/>
                      <a:pt x="76" y="320"/>
                    </a:cubicBezTo>
                    <a:cubicBezTo>
                      <a:pt x="62" y="316"/>
                      <a:pt x="62" y="316"/>
                      <a:pt x="62" y="316"/>
                    </a:cubicBezTo>
                    <a:cubicBezTo>
                      <a:pt x="59" y="310"/>
                      <a:pt x="59" y="310"/>
                      <a:pt x="59" y="310"/>
                    </a:cubicBezTo>
                    <a:cubicBezTo>
                      <a:pt x="49" y="310"/>
                      <a:pt x="49" y="310"/>
                      <a:pt x="49" y="310"/>
                    </a:cubicBezTo>
                    <a:cubicBezTo>
                      <a:pt x="48" y="319"/>
                      <a:pt x="48" y="319"/>
                      <a:pt x="48" y="319"/>
                    </a:cubicBezTo>
                    <a:cubicBezTo>
                      <a:pt x="40" y="323"/>
                      <a:pt x="40" y="323"/>
                      <a:pt x="40" y="323"/>
                    </a:cubicBezTo>
                    <a:cubicBezTo>
                      <a:pt x="37" y="309"/>
                      <a:pt x="37" y="309"/>
                      <a:pt x="37" y="309"/>
                    </a:cubicBezTo>
                    <a:cubicBezTo>
                      <a:pt x="26" y="309"/>
                      <a:pt x="26" y="309"/>
                      <a:pt x="26" y="309"/>
                    </a:cubicBezTo>
                    <a:cubicBezTo>
                      <a:pt x="23" y="301"/>
                      <a:pt x="23" y="301"/>
                      <a:pt x="23" y="301"/>
                    </a:cubicBezTo>
                    <a:cubicBezTo>
                      <a:pt x="15" y="306"/>
                      <a:pt x="15" y="306"/>
                      <a:pt x="15" y="306"/>
                    </a:cubicBezTo>
                    <a:cubicBezTo>
                      <a:pt x="5" y="302"/>
                      <a:pt x="5" y="302"/>
                      <a:pt x="5" y="302"/>
                    </a:cubicBezTo>
                    <a:cubicBezTo>
                      <a:pt x="3" y="294"/>
                      <a:pt x="3" y="294"/>
                      <a:pt x="3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94"/>
                      <a:pt x="1" y="265"/>
                      <a:pt x="3" y="262"/>
                    </a:cubicBezTo>
                    <a:cubicBezTo>
                      <a:pt x="4" y="259"/>
                      <a:pt x="10" y="258"/>
                      <a:pt x="12" y="258"/>
                    </a:cubicBezTo>
                    <a:cubicBezTo>
                      <a:pt x="15" y="257"/>
                      <a:pt x="26" y="254"/>
                      <a:pt x="27" y="254"/>
                    </a:cubicBezTo>
                    <a:cubicBezTo>
                      <a:pt x="27" y="254"/>
                      <a:pt x="51" y="229"/>
                      <a:pt x="51" y="229"/>
                    </a:cubicBezTo>
                    <a:cubicBezTo>
                      <a:pt x="51" y="219"/>
                      <a:pt x="51" y="219"/>
                      <a:pt x="51" y="219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58" y="154"/>
                      <a:pt x="58" y="154"/>
                      <a:pt x="58" y="154"/>
                    </a:cubicBezTo>
                    <a:cubicBezTo>
                      <a:pt x="58" y="154"/>
                      <a:pt x="77" y="148"/>
                      <a:pt x="76" y="144"/>
                    </a:cubicBezTo>
                    <a:cubicBezTo>
                      <a:pt x="74" y="139"/>
                      <a:pt x="73" y="132"/>
                      <a:pt x="67" y="128"/>
                    </a:cubicBezTo>
                    <a:cubicBezTo>
                      <a:pt x="62" y="124"/>
                      <a:pt x="53" y="114"/>
                      <a:pt x="53" y="114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3"/>
                      <a:pt x="74" y="62"/>
                      <a:pt x="75" y="57"/>
                    </a:cubicBezTo>
                    <a:cubicBezTo>
                      <a:pt x="76" y="52"/>
                      <a:pt x="76" y="50"/>
                      <a:pt x="74" y="48"/>
                    </a:cubicBezTo>
                    <a:cubicBezTo>
                      <a:pt x="73" y="47"/>
                      <a:pt x="68" y="36"/>
                      <a:pt x="68" y="36"/>
                    </a:cubicBezTo>
                    <a:cubicBezTo>
                      <a:pt x="68" y="35"/>
                      <a:pt x="76" y="28"/>
                      <a:pt x="76" y="28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107" y="11"/>
                      <a:pt x="107" y="11"/>
                    </a:cubicBezTo>
                    <a:cubicBezTo>
                      <a:pt x="107" y="11"/>
                      <a:pt x="113" y="0"/>
                      <a:pt x="117" y="1"/>
                    </a:cubicBezTo>
                    <a:cubicBezTo>
                      <a:pt x="121" y="2"/>
                      <a:pt x="123" y="4"/>
                      <a:pt x="127" y="5"/>
                    </a:cubicBezTo>
                    <a:cubicBezTo>
                      <a:pt x="132" y="6"/>
                      <a:pt x="144" y="8"/>
                      <a:pt x="147" y="9"/>
                    </a:cubicBezTo>
                    <a:cubicBezTo>
                      <a:pt x="151" y="11"/>
                      <a:pt x="156" y="13"/>
                      <a:pt x="161" y="12"/>
                    </a:cubicBezTo>
                    <a:cubicBezTo>
                      <a:pt x="166" y="12"/>
                      <a:pt x="176" y="9"/>
                      <a:pt x="182" y="13"/>
                    </a:cubicBezTo>
                    <a:cubicBezTo>
                      <a:pt x="187" y="17"/>
                      <a:pt x="189" y="20"/>
                      <a:pt x="191" y="20"/>
                    </a:cubicBezTo>
                    <a:cubicBezTo>
                      <a:pt x="194" y="20"/>
                      <a:pt x="196" y="20"/>
                      <a:pt x="197" y="22"/>
                    </a:cubicBezTo>
                    <a:cubicBezTo>
                      <a:pt x="199" y="24"/>
                      <a:pt x="205" y="39"/>
                      <a:pt x="211" y="39"/>
                    </a:cubicBezTo>
                    <a:cubicBezTo>
                      <a:pt x="218" y="39"/>
                      <a:pt x="233" y="34"/>
                      <a:pt x="233" y="38"/>
                    </a:cubicBezTo>
                    <a:cubicBezTo>
                      <a:pt x="234" y="41"/>
                      <a:pt x="239" y="50"/>
                      <a:pt x="242" y="49"/>
                    </a:cubicBezTo>
                    <a:cubicBezTo>
                      <a:pt x="245" y="49"/>
                      <a:pt x="258" y="46"/>
                      <a:pt x="258" y="46"/>
                    </a:cubicBezTo>
                    <a:cubicBezTo>
                      <a:pt x="259" y="46"/>
                      <a:pt x="259" y="46"/>
                      <a:pt x="259" y="46"/>
                    </a:cubicBezTo>
                    <a:cubicBezTo>
                      <a:pt x="263" y="50"/>
                      <a:pt x="269" y="57"/>
                      <a:pt x="266" y="60"/>
                    </a:cubicBezTo>
                    <a:cubicBezTo>
                      <a:pt x="262" y="64"/>
                      <a:pt x="258" y="65"/>
                      <a:pt x="258" y="72"/>
                    </a:cubicBezTo>
                    <a:cubicBezTo>
                      <a:pt x="259" y="78"/>
                      <a:pt x="258" y="81"/>
                      <a:pt x="263" y="87"/>
                    </a:cubicBezTo>
                    <a:cubicBezTo>
                      <a:pt x="269" y="94"/>
                      <a:pt x="278" y="101"/>
                      <a:pt x="279" y="104"/>
                    </a:cubicBezTo>
                    <a:cubicBezTo>
                      <a:pt x="281" y="108"/>
                      <a:pt x="286" y="117"/>
                      <a:pt x="289" y="119"/>
                    </a:cubicBezTo>
                    <a:cubicBezTo>
                      <a:pt x="292" y="122"/>
                      <a:pt x="295" y="127"/>
                      <a:pt x="295" y="130"/>
                    </a:cubicBezTo>
                    <a:cubicBezTo>
                      <a:pt x="295" y="131"/>
                      <a:pt x="296" y="137"/>
                      <a:pt x="297" y="1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Freeform 632">
                <a:extLst>
                  <a:ext uri="{FF2B5EF4-FFF2-40B4-BE49-F238E27FC236}">
                    <a16:creationId xmlns:a16="http://schemas.microsoft.com/office/drawing/2014/main" id="{FD210AE8-EBA2-48D7-A67E-25E7493F7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34996" y="21234351"/>
                <a:ext cx="1198563" cy="971550"/>
              </a:xfrm>
              <a:custGeom>
                <a:avLst/>
                <a:gdLst>
                  <a:gd name="T0" fmla="*/ 377 w 377"/>
                  <a:gd name="T1" fmla="*/ 123 h 306"/>
                  <a:gd name="T2" fmla="*/ 373 w 377"/>
                  <a:gd name="T3" fmla="*/ 145 h 306"/>
                  <a:gd name="T4" fmla="*/ 363 w 377"/>
                  <a:gd name="T5" fmla="*/ 164 h 306"/>
                  <a:gd name="T6" fmla="*/ 350 w 377"/>
                  <a:gd name="T7" fmla="*/ 182 h 306"/>
                  <a:gd name="T8" fmla="*/ 340 w 377"/>
                  <a:gd name="T9" fmla="*/ 207 h 306"/>
                  <a:gd name="T10" fmla="*/ 312 w 377"/>
                  <a:gd name="T11" fmla="*/ 224 h 306"/>
                  <a:gd name="T12" fmla="*/ 306 w 377"/>
                  <a:gd name="T13" fmla="*/ 236 h 306"/>
                  <a:gd name="T14" fmla="*/ 293 w 377"/>
                  <a:gd name="T15" fmla="*/ 246 h 306"/>
                  <a:gd name="T16" fmla="*/ 284 w 377"/>
                  <a:gd name="T17" fmla="*/ 253 h 306"/>
                  <a:gd name="T18" fmla="*/ 277 w 377"/>
                  <a:gd name="T19" fmla="*/ 261 h 306"/>
                  <a:gd name="T20" fmla="*/ 277 w 377"/>
                  <a:gd name="T21" fmla="*/ 261 h 306"/>
                  <a:gd name="T22" fmla="*/ 274 w 377"/>
                  <a:gd name="T23" fmla="*/ 259 h 306"/>
                  <a:gd name="T24" fmla="*/ 265 w 377"/>
                  <a:gd name="T25" fmla="*/ 256 h 306"/>
                  <a:gd name="T26" fmla="*/ 210 w 377"/>
                  <a:gd name="T27" fmla="*/ 275 h 306"/>
                  <a:gd name="T28" fmla="*/ 193 w 377"/>
                  <a:gd name="T29" fmla="*/ 306 h 306"/>
                  <a:gd name="T30" fmla="*/ 155 w 377"/>
                  <a:gd name="T31" fmla="*/ 305 h 306"/>
                  <a:gd name="T32" fmla="*/ 116 w 377"/>
                  <a:gd name="T33" fmla="*/ 231 h 306"/>
                  <a:gd name="T34" fmla="*/ 39 w 377"/>
                  <a:gd name="T35" fmla="*/ 241 h 306"/>
                  <a:gd name="T36" fmla="*/ 37 w 377"/>
                  <a:gd name="T37" fmla="*/ 229 h 306"/>
                  <a:gd name="T38" fmla="*/ 31 w 377"/>
                  <a:gd name="T39" fmla="*/ 218 h 306"/>
                  <a:gd name="T40" fmla="*/ 21 w 377"/>
                  <a:gd name="T41" fmla="*/ 203 h 306"/>
                  <a:gd name="T42" fmla="*/ 5 w 377"/>
                  <a:gd name="T43" fmla="*/ 186 h 306"/>
                  <a:gd name="T44" fmla="*/ 0 w 377"/>
                  <a:gd name="T45" fmla="*/ 171 h 306"/>
                  <a:gd name="T46" fmla="*/ 8 w 377"/>
                  <a:gd name="T47" fmla="*/ 159 h 306"/>
                  <a:gd name="T48" fmla="*/ 1 w 377"/>
                  <a:gd name="T49" fmla="*/ 145 h 306"/>
                  <a:gd name="T50" fmla="*/ 18 w 377"/>
                  <a:gd name="T51" fmla="*/ 137 h 306"/>
                  <a:gd name="T52" fmla="*/ 36 w 377"/>
                  <a:gd name="T53" fmla="*/ 125 h 306"/>
                  <a:gd name="T54" fmla="*/ 36 w 377"/>
                  <a:gd name="T55" fmla="*/ 91 h 306"/>
                  <a:gd name="T56" fmla="*/ 64 w 377"/>
                  <a:gd name="T57" fmla="*/ 96 h 306"/>
                  <a:gd name="T58" fmla="*/ 65 w 377"/>
                  <a:gd name="T59" fmla="*/ 79 h 306"/>
                  <a:gd name="T60" fmla="*/ 51 w 377"/>
                  <a:gd name="T61" fmla="*/ 64 h 306"/>
                  <a:gd name="T62" fmla="*/ 61 w 377"/>
                  <a:gd name="T63" fmla="*/ 38 h 306"/>
                  <a:gd name="T64" fmla="*/ 83 w 377"/>
                  <a:gd name="T65" fmla="*/ 35 h 306"/>
                  <a:gd name="T66" fmla="*/ 90 w 377"/>
                  <a:gd name="T67" fmla="*/ 19 h 306"/>
                  <a:gd name="T68" fmla="*/ 109 w 377"/>
                  <a:gd name="T69" fmla="*/ 23 h 306"/>
                  <a:gd name="T70" fmla="*/ 120 w 377"/>
                  <a:gd name="T71" fmla="*/ 5 h 306"/>
                  <a:gd name="T72" fmla="*/ 130 w 377"/>
                  <a:gd name="T73" fmla="*/ 0 h 306"/>
                  <a:gd name="T74" fmla="*/ 141 w 377"/>
                  <a:gd name="T75" fmla="*/ 17 h 306"/>
                  <a:gd name="T76" fmla="*/ 167 w 377"/>
                  <a:gd name="T77" fmla="*/ 28 h 306"/>
                  <a:gd name="T78" fmla="*/ 168 w 377"/>
                  <a:gd name="T79" fmla="*/ 38 h 306"/>
                  <a:gd name="T80" fmla="*/ 198 w 377"/>
                  <a:gd name="T81" fmla="*/ 42 h 306"/>
                  <a:gd name="T82" fmla="*/ 234 w 377"/>
                  <a:gd name="T83" fmla="*/ 31 h 306"/>
                  <a:gd name="T84" fmla="*/ 249 w 377"/>
                  <a:gd name="T85" fmla="*/ 47 h 306"/>
                  <a:gd name="T86" fmla="*/ 277 w 377"/>
                  <a:gd name="T87" fmla="*/ 47 h 306"/>
                  <a:gd name="T88" fmla="*/ 299 w 377"/>
                  <a:gd name="T89" fmla="*/ 72 h 306"/>
                  <a:gd name="T90" fmla="*/ 307 w 377"/>
                  <a:gd name="T91" fmla="*/ 49 h 306"/>
                  <a:gd name="T92" fmla="*/ 324 w 377"/>
                  <a:gd name="T93" fmla="*/ 47 h 306"/>
                  <a:gd name="T94" fmla="*/ 353 w 377"/>
                  <a:gd name="T95" fmla="*/ 59 h 306"/>
                  <a:gd name="T96" fmla="*/ 371 w 377"/>
                  <a:gd name="T97" fmla="*/ 114 h 306"/>
                  <a:gd name="T98" fmla="*/ 377 w 377"/>
                  <a:gd name="T99" fmla="*/ 12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7" h="306">
                    <a:moveTo>
                      <a:pt x="377" y="123"/>
                    </a:moveTo>
                    <a:cubicBezTo>
                      <a:pt x="376" y="130"/>
                      <a:pt x="374" y="142"/>
                      <a:pt x="373" y="145"/>
                    </a:cubicBezTo>
                    <a:cubicBezTo>
                      <a:pt x="371" y="150"/>
                      <a:pt x="365" y="160"/>
                      <a:pt x="363" y="164"/>
                    </a:cubicBezTo>
                    <a:cubicBezTo>
                      <a:pt x="360" y="167"/>
                      <a:pt x="351" y="175"/>
                      <a:pt x="350" y="182"/>
                    </a:cubicBezTo>
                    <a:cubicBezTo>
                      <a:pt x="348" y="189"/>
                      <a:pt x="345" y="203"/>
                      <a:pt x="340" y="207"/>
                    </a:cubicBezTo>
                    <a:cubicBezTo>
                      <a:pt x="335" y="210"/>
                      <a:pt x="312" y="220"/>
                      <a:pt x="312" y="224"/>
                    </a:cubicBezTo>
                    <a:cubicBezTo>
                      <a:pt x="312" y="227"/>
                      <a:pt x="311" y="233"/>
                      <a:pt x="306" y="236"/>
                    </a:cubicBezTo>
                    <a:cubicBezTo>
                      <a:pt x="302" y="239"/>
                      <a:pt x="298" y="245"/>
                      <a:pt x="293" y="246"/>
                    </a:cubicBezTo>
                    <a:cubicBezTo>
                      <a:pt x="287" y="248"/>
                      <a:pt x="287" y="250"/>
                      <a:pt x="284" y="253"/>
                    </a:cubicBezTo>
                    <a:cubicBezTo>
                      <a:pt x="282" y="255"/>
                      <a:pt x="279" y="259"/>
                      <a:pt x="277" y="261"/>
                    </a:cubicBezTo>
                    <a:cubicBezTo>
                      <a:pt x="277" y="261"/>
                      <a:pt x="277" y="261"/>
                      <a:pt x="277" y="261"/>
                    </a:cubicBezTo>
                    <a:cubicBezTo>
                      <a:pt x="276" y="260"/>
                      <a:pt x="275" y="260"/>
                      <a:pt x="274" y="259"/>
                    </a:cubicBezTo>
                    <a:cubicBezTo>
                      <a:pt x="270" y="258"/>
                      <a:pt x="265" y="256"/>
                      <a:pt x="265" y="256"/>
                    </a:cubicBezTo>
                    <a:cubicBezTo>
                      <a:pt x="210" y="275"/>
                      <a:pt x="210" y="275"/>
                      <a:pt x="210" y="275"/>
                    </a:cubicBezTo>
                    <a:cubicBezTo>
                      <a:pt x="193" y="306"/>
                      <a:pt x="193" y="306"/>
                      <a:pt x="193" y="306"/>
                    </a:cubicBezTo>
                    <a:cubicBezTo>
                      <a:pt x="155" y="305"/>
                      <a:pt x="155" y="305"/>
                      <a:pt x="155" y="305"/>
                    </a:cubicBezTo>
                    <a:cubicBezTo>
                      <a:pt x="155" y="305"/>
                      <a:pt x="134" y="252"/>
                      <a:pt x="116" y="231"/>
                    </a:cubicBezTo>
                    <a:cubicBezTo>
                      <a:pt x="39" y="241"/>
                      <a:pt x="39" y="241"/>
                      <a:pt x="39" y="241"/>
                    </a:cubicBezTo>
                    <a:cubicBezTo>
                      <a:pt x="38" y="236"/>
                      <a:pt x="37" y="230"/>
                      <a:pt x="37" y="229"/>
                    </a:cubicBezTo>
                    <a:cubicBezTo>
                      <a:pt x="37" y="226"/>
                      <a:pt x="34" y="221"/>
                      <a:pt x="31" y="218"/>
                    </a:cubicBezTo>
                    <a:cubicBezTo>
                      <a:pt x="28" y="216"/>
                      <a:pt x="23" y="207"/>
                      <a:pt x="21" y="203"/>
                    </a:cubicBezTo>
                    <a:cubicBezTo>
                      <a:pt x="20" y="200"/>
                      <a:pt x="11" y="193"/>
                      <a:pt x="5" y="186"/>
                    </a:cubicBezTo>
                    <a:cubicBezTo>
                      <a:pt x="0" y="180"/>
                      <a:pt x="1" y="177"/>
                      <a:pt x="0" y="171"/>
                    </a:cubicBezTo>
                    <a:cubicBezTo>
                      <a:pt x="0" y="164"/>
                      <a:pt x="4" y="163"/>
                      <a:pt x="8" y="159"/>
                    </a:cubicBezTo>
                    <a:cubicBezTo>
                      <a:pt x="11" y="156"/>
                      <a:pt x="5" y="149"/>
                      <a:pt x="1" y="145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109" y="23"/>
                      <a:pt x="109" y="23"/>
                      <a:pt x="109" y="23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41" y="17"/>
                      <a:pt x="141" y="17"/>
                      <a:pt x="141" y="17"/>
                    </a:cubicBezTo>
                    <a:cubicBezTo>
                      <a:pt x="167" y="28"/>
                      <a:pt x="167" y="28"/>
                      <a:pt x="167" y="28"/>
                    </a:cubicBezTo>
                    <a:cubicBezTo>
                      <a:pt x="168" y="38"/>
                      <a:pt x="168" y="38"/>
                      <a:pt x="168" y="38"/>
                    </a:cubicBezTo>
                    <a:cubicBezTo>
                      <a:pt x="198" y="42"/>
                      <a:pt x="198" y="42"/>
                      <a:pt x="198" y="42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49" y="47"/>
                      <a:pt x="249" y="47"/>
                      <a:pt x="249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99" y="72"/>
                      <a:pt x="299" y="72"/>
                      <a:pt x="299" y="72"/>
                    </a:cubicBezTo>
                    <a:cubicBezTo>
                      <a:pt x="299" y="72"/>
                      <a:pt x="299" y="50"/>
                      <a:pt x="307" y="49"/>
                    </a:cubicBezTo>
                    <a:cubicBezTo>
                      <a:pt x="316" y="47"/>
                      <a:pt x="321" y="45"/>
                      <a:pt x="324" y="47"/>
                    </a:cubicBezTo>
                    <a:cubicBezTo>
                      <a:pt x="327" y="50"/>
                      <a:pt x="345" y="58"/>
                      <a:pt x="353" y="59"/>
                    </a:cubicBezTo>
                    <a:cubicBezTo>
                      <a:pt x="353" y="59"/>
                      <a:pt x="366" y="103"/>
                      <a:pt x="371" y="114"/>
                    </a:cubicBezTo>
                    <a:cubicBezTo>
                      <a:pt x="373" y="118"/>
                      <a:pt x="375" y="121"/>
                      <a:pt x="377" y="1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5" name="Freeform 633">
                <a:extLst>
                  <a:ext uri="{FF2B5EF4-FFF2-40B4-BE49-F238E27FC236}">
                    <a16:creationId xmlns:a16="http://schemas.microsoft.com/office/drawing/2014/main" id="{48127513-B931-4781-8742-F5B300026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1782" y="20281851"/>
                <a:ext cx="1460500" cy="1701800"/>
              </a:xfrm>
              <a:custGeom>
                <a:avLst/>
                <a:gdLst>
                  <a:gd name="T0" fmla="*/ 453 w 460"/>
                  <a:gd name="T1" fmla="*/ 408 h 536"/>
                  <a:gd name="T2" fmla="*/ 458 w 460"/>
                  <a:gd name="T3" fmla="*/ 419 h 536"/>
                  <a:gd name="T4" fmla="*/ 426 w 460"/>
                  <a:gd name="T5" fmla="*/ 475 h 536"/>
                  <a:gd name="T6" fmla="*/ 393 w 460"/>
                  <a:gd name="T7" fmla="*/ 509 h 536"/>
                  <a:gd name="T8" fmla="*/ 345 w 460"/>
                  <a:gd name="T9" fmla="*/ 505 h 536"/>
                  <a:gd name="T10" fmla="*/ 312 w 460"/>
                  <a:gd name="T11" fmla="*/ 506 h 536"/>
                  <a:gd name="T12" fmla="*/ 267 w 460"/>
                  <a:gd name="T13" fmla="*/ 536 h 536"/>
                  <a:gd name="T14" fmla="*/ 232 w 460"/>
                  <a:gd name="T15" fmla="*/ 535 h 536"/>
                  <a:gd name="T16" fmla="*/ 179 w 460"/>
                  <a:gd name="T17" fmla="*/ 529 h 536"/>
                  <a:gd name="T18" fmla="*/ 177 w 460"/>
                  <a:gd name="T19" fmla="*/ 504 h 536"/>
                  <a:gd name="T20" fmla="*/ 195 w 460"/>
                  <a:gd name="T21" fmla="*/ 489 h 536"/>
                  <a:gd name="T22" fmla="*/ 188 w 460"/>
                  <a:gd name="T23" fmla="*/ 464 h 536"/>
                  <a:gd name="T24" fmla="*/ 137 w 460"/>
                  <a:gd name="T25" fmla="*/ 456 h 536"/>
                  <a:gd name="T26" fmla="*/ 130 w 460"/>
                  <a:gd name="T27" fmla="*/ 422 h 536"/>
                  <a:gd name="T28" fmla="*/ 85 w 460"/>
                  <a:gd name="T29" fmla="*/ 425 h 536"/>
                  <a:gd name="T30" fmla="*/ 67 w 460"/>
                  <a:gd name="T31" fmla="*/ 414 h 536"/>
                  <a:gd name="T32" fmla="*/ 47 w 460"/>
                  <a:gd name="T33" fmla="*/ 340 h 536"/>
                  <a:gd name="T34" fmla="*/ 46 w 460"/>
                  <a:gd name="T35" fmla="*/ 310 h 536"/>
                  <a:gd name="T36" fmla="*/ 46 w 460"/>
                  <a:gd name="T37" fmla="*/ 276 h 536"/>
                  <a:gd name="T38" fmla="*/ 50 w 460"/>
                  <a:gd name="T39" fmla="*/ 253 h 536"/>
                  <a:gd name="T40" fmla="*/ 44 w 460"/>
                  <a:gd name="T41" fmla="*/ 227 h 536"/>
                  <a:gd name="T42" fmla="*/ 21 w 460"/>
                  <a:gd name="T43" fmla="*/ 224 h 536"/>
                  <a:gd name="T44" fmla="*/ 7 w 460"/>
                  <a:gd name="T45" fmla="*/ 202 h 536"/>
                  <a:gd name="T46" fmla="*/ 38 w 460"/>
                  <a:gd name="T47" fmla="*/ 201 h 536"/>
                  <a:gd name="T48" fmla="*/ 47 w 460"/>
                  <a:gd name="T49" fmla="*/ 179 h 536"/>
                  <a:gd name="T50" fmla="*/ 51 w 460"/>
                  <a:gd name="T51" fmla="*/ 162 h 536"/>
                  <a:gd name="T52" fmla="*/ 38 w 460"/>
                  <a:gd name="T53" fmla="*/ 111 h 536"/>
                  <a:gd name="T54" fmla="*/ 117 w 460"/>
                  <a:gd name="T55" fmla="*/ 94 h 536"/>
                  <a:gd name="T56" fmla="*/ 156 w 460"/>
                  <a:gd name="T57" fmla="*/ 78 h 536"/>
                  <a:gd name="T58" fmla="*/ 171 w 460"/>
                  <a:gd name="T59" fmla="*/ 56 h 536"/>
                  <a:gd name="T60" fmla="*/ 203 w 460"/>
                  <a:gd name="T61" fmla="*/ 43 h 536"/>
                  <a:gd name="T62" fmla="*/ 227 w 460"/>
                  <a:gd name="T63" fmla="*/ 0 h 536"/>
                  <a:gd name="T64" fmla="*/ 236 w 460"/>
                  <a:gd name="T65" fmla="*/ 2 h 536"/>
                  <a:gd name="T66" fmla="*/ 241 w 460"/>
                  <a:gd name="T67" fmla="*/ 6 h 536"/>
                  <a:gd name="T68" fmla="*/ 271 w 460"/>
                  <a:gd name="T69" fmla="*/ 21 h 536"/>
                  <a:gd name="T70" fmla="*/ 293 w 460"/>
                  <a:gd name="T71" fmla="*/ 32 h 536"/>
                  <a:gd name="T72" fmla="*/ 319 w 460"/>
                  <a:gd name="T73" fmla="*/ 48 h 536"/>
                  <a:gd name="T74" fmla="*/ 327 w 460"/>
                  <a:gd name="T75" fmla="*/ 68 h 536"/>
                  <a:gd name="T76" fmla="*/ 327 w 460"/>
                  <a:gd name="T77" fmla="*/ 81 h 536"/>
                  <a:gd name="T78" fmla="*/ 323 w 460"/>
                  <a:gd name="T79" fmla="*/ 91 h 536"/>
                  <a:gd name="T80" fmla="*/ 321 w 460"/>
                  <a:gd name="T81" fmla="*/ 104 h 536"/>
                  <a:gd name="T82" fmla="*/ 329 w 460"/>
                  <a:gd name="T83" fmla="*/ 126 h 536"/>
                  <a:gd name="T84" fmla="*/ 320 w 460"/>
                  <a:gd name="T85" fmla="*/ 152 h 536"/>
                  <a:gd name="T86" fmla="*/ 327 w 460"/>
                  <a:gd name="T87" fmla="*/ 177 h 536"/>
                  <a:gd name="T88" fmla="*/ 336 w 460"/>
                  <a:gd name="T89" fmla="*/ 190 h 536"/>
                  <a:gd name="T90" fmla="*/ 347 w 460"/>
                  <a:gd name="T91" fmla="*/ 202 h 536"/>
                  <a:gd name="T92" fmla="*/ 354 w 460"/>
                  <a:gd name="T93" fmla="*/ 218 h 536"/>
                  <a:gd name="T94" fmla="*/ 364 w 460"/>
                  <a:gd name="T95" fmla="*/ 261 h 536"/>
                  <a:gd name="T96" fmla="*/ 390 w 460"/>
                  <a:gd name="T97" fmla="*/ 286 h 536"/>
                  <a:gd name="T98" fmla="*/ 407 w 460"/>
                  <a:gd name="T99" fmla="*/ 315 h 536"/>
                  <a:gd name="T100" fmla="*/ 419 w 460"/>
                  <a:gd name="T101" fmla="*/ 334 h 536"/>
                  <a:gd name="T102" fmla="*/ 450 w 460"/>
                  <a:gd name="T103" fmla="*/ 355 h 536"/>
                  <a:gd name="T104" fmla="*/ 433 w 460"/>
                  <a:gd name="T105" fmla="*/ 37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0" h="536">
                    <a:moveTo>
                      <a:pt x="430" y="388"/>
                    </a:moveTo>
                    <a:cubicBezTo>
                      <a:pt x="453" y="408"/>
                      <a:pt x="453" y="408"/>
                      <a:pt x="453" y="408"/>
                    </a:cubicBezTo>
                    <a:cubicBezTo>
                      <a:pt x="453" y="416"/>
                      <a:pt x="453" y="416"/>
                      <a:pt x="453" y="416"/>
                    </a:cubicBezTo>
                    <a:cubicBezTo>
                      <a:pt x="458" y="419"/>
                      <a:pt x="458" y="419"/>
                      <a:pt x="458" y="419"/>
                    </a:cubicBezTo>
                    <a:cubicBezTo>
                      <a:pt x="448" y="464"/>
                      <a:pt x="448" y="464"/>
                      <a:pt x="448" y="464"/>
                    </a:cubicBezTo>
                    <a:cubicBezTo>
                      <a:pt x="426" y="475"/>
                      <a:pt x="426" y="475"/>
                      <a:pt x="426" y="475"/>
                    </a:cubicBezTo>
                    <a:cubicBezTo>
                      <a:pt x="405" y="479"/>
                      <a:pt x="405" y="479"/>
                      <a:pt x="405" y="479"/>
                    </a:cubicBezTo>
                    <a:cubicBezTo>
                      <a:pt x="393" y="509"/>
                      <a:pt x="393" y="509"/>
                      <a:pt x="393" y="509"/>
                    </a:cubicBezTo>
                    <a:cubicBezTo>
                      <a:pt x="385" y="521"/>
                      <a:pt x="385" y="521"/>
                      <a:pt x="385" y="521"/>
                    </a:cubicBezTo>
                    <a:cubicBezTo>
                      <a:pt x="360" y="517"/>
                      <a:pt x="350" y="509"/>
                      <a:pt x="345" y="505"/>
                    </a:cubicBezTo>
                    <a:cubicBezTo>
                      <a:pt x="340" y="501"/>
                      <a:pt x="324" y="495"/>
                      <a:pt x="324" y="495"/>
                    </a:cubicBezTo>
                    <a:cubicBezTo>
                      <a:pt x="312" y="506"/>
                      <a:pt x="312" y="506"/>
                      <a:pt x="312" y="506"/>
                    </a:cubicBezTo>
                    <a:cubicBezTo>
                      <a:pt x="292" y="500"/>
                      <a:pt x="292" y="500"/>
                      <a:pt x="292" y="500"/>
                    </a:cubicBezTo>
                    <a:cubicBezTo>
                      <a:pt x="267" y="536"/>
                      <a:pt x="267" y="536"/>
                      <a:pt x="267" y="536"/>
                    </a:cubicBezTo>
                    <a:cubicBezTo>
                      <a:pt x="243" y="534"/>
                      <a:pt x="243" y="534"/>
                      <a:pt x="243" y="534"/>
                    </a:cubicBezTo>
                    <a:cubicBezTo>
                      <a:pt x="232" y="535"/>
                      <a:pt x="232" y="535"/>
                      <a:pt x="232" y="535"/>
                    </a:cubicBezTo>
                    <a:cubicBezTo>
                      <a:pt x="214" y="522"/>
                      <a:pt x="214" y="522"/>
                      <a:pt x="214" y="522"/>
                    </a:cubicBezTo>
                    <a:cubicBezTo>
                      <a:pt x="179" y="529"/>
                      <a:pt x="179" y="529"/>
                      <a:pt x="179" y="529"/>
                    </a:cubicBezTo>
                    <a:cubicBezTo>
                      <a:pt x="179" y="529"/>
                      <a:pt x="170" y="517"/>
                      <a:pt x="168" y="515"/>
                    </a:cubicBezTo>
                    <a:cubicBezTo>
                      <a:pt x="166" y="513"/>
                      <a:pt x="174" y="507"/>
                      <a:pt x="177" y="504"/>
                    </a:cubicBezTo>
                    <a:cubicBezTo>
                      <a:pt x="181" y="500"/>
                      <a:pt x="190" y="496"/>
                      <a:pt x="196" y="496"/>
                    </a:cubicBezTo>
                    <a:cubicBezTo>
                      <a:pt x="201" y="496"/>
                      <a:pt x="197" y="491"/>
                      <a:pt x="195" y="489"/>
                    </a:cubicBezTo>
                    <a:cubicBezTo>
                      <a:pt x="193" y="488"/>
                      <a:pt x="193" y="485"/>
                      <a:pt x="189" y="481"/>
                    </a:cubicBezTo>
                    <a:cubicBezTo>
                      <a:pt x="186" y="478"/>
                      <a:pt x="190" y="464"/>
                      <a:pt x="188" y="464"/>
                    </a:cubicBezTo>
                    <a:cubicBezTo>
                      <a:pt x="186" y="463"/>
                      <a:pt x="161" y="452"/>
                      <a:pt x="155" y="449"/>
                    </a:cubicBezTo>
                    <a:cubicBezTo>
                      <a:pt x="148" y="446"/>
                      <a:pt x="137" y="456"/>
                      <a:pt x="137" y="456"/>
                    </a:cubicBezTo>
                    <a:cubicBezTo>
                      <a:pt x="121" y="444"/>
                      <a:pt x="121" y="444"/>
                      <a:pt x="121" y="444"/>
                    </a:cubicBezTo>
                    <a:cubicBezTo>
                      <a:pt x="130" y="422"/>
                      <a:pt x="130" y="422"/>
                      <a:pt x="130" y="422"/>
                    </a:cubicBezTo>
                    <a:cubicBezTo>
                      <a:pt x="111" y="409"/>
                      <a:pt x="111" y="409"/>
                      <a:pt x="111" y="409"/>
                    </a:cubicBezTo>
                    <a:cubicBezTo>
                      <a:pt x="111" y="409"/>
                      <a:pt x="93" y="421"/>
                      <a:pt x="85" y="425"/>
                    </a:cubicBezTo>
                    <a:cubicBezTo>
                      <a:pt x="80" y="427"/>
                      <a:pt x="76" y="426"/>
                      <a:pt x="73" y="423"/>
                    </a:cubicBezTo>
                    <a:cubicBezTo>
                      <a:pt x="71" y="421"/>
                      <a:pt x="69" y="418"/>
                      <a:pt x="67" y="414"/>
                    </a:cubicBezTo>
                    <a:cubicBezTo>
                      <a:pt x="62" y="403"/>
                      <a:pt x="49" y="359"/>
                      <a:pt x="49" y="359"/>
                    </a:cubicBezTo>
                    <a:cubicBezTo>
                      <a:pt x="49" y="359"/>
                      <a:pt x="46" y="345"/>
                      <a:pt x="47" y="340"/>
                    </a:cubicBezTo>
                    <a:cubicBezTo>
                      <a:pt x="48" y="336"/>
                      <a:pt x="47" y="328"/>
                      <a:pt x="46" y="324"/>
                    </a:cubicBezTo>
                    <a:cubicBezTo>
                      <a:pt x="45" y="320"/>
                      <a:pt x="44" y="315"/>
                      <a:pt x="46" y="310"/>
                    </a:cubicBezTo>
                    <a:cubicBezTo>
                      <a:pt x="48" y="305"/>
                      <a:pt x="51" y="297"/>
                      <a:pt x="51" y="290"/>
                    </a:cubicBezTo>
                    <a:cubicBezTo>
                      <a:pt x="51" y="282"/>
                      <a:pt x="55" y="278"/>
                      <a:pt x="46" y="276"/>
                    </a:cubicBezTo>
                    <a:cubicBezTo>
                      <a:pt x="38" y="273"/>
                      <a:pt x="37" y="262"/>
                      <a:pt x="41" y="260"/>
                    </a:cubicBezTo>
                    <a:cubicBezTo>
                      <a:pt x="45" y="258"/>
                      <a:pt x="51" y="259"/>
                      <a:pt x="50" y="253"/>
                    </a:cubicBezTo>
                    <a:cubicBezTo>
                      <a:pt x="49" y="247"/>
                      <a:pt x="47" y="245"/>
                      <a:pt x="47" y="241"/>
                    </a:cubicBezTo>
                    <a:cubicBezTo>
                      <a:pt x="46" y="237"/>
                      <a:pt x="44" y="231"/>
                      <a:pt x="44" y="227"/>
                    </a:cubicBezTo>
                    <a:cubicBezTo>
                      <a:pt x="44" y="222"/>
                      <a:pt x="45" y="219"/>
                      <a:pt x="43" y="220"/>
                    </a:cubicBezTo>
                    <a:cubicBezTo>
                      <a:pt x="40" y="221"/>
                      <a:pt x="26" y="227"/>
                      <a:pt x="21" y="224"/>
                    </a:cubicBezTo>
                    <a:cubicBezTo>
                      <a:pt x="16" y="222"/>
                      <a:pt x="0" y="211"/>
                      <a:pt x="0" y="208"/>
                    </a:cubicBezTo>
                    <a:cubicBezTo>
                      <a:pt x="1" y="206"/>
                      <a:pt x="4" y="200"/>
                      <a:pt x="7" y="202"/>
                    </a:cubicBezTo>
                    <a:cubicBezTo>
                      <a:pt x="11" y="203"/>
                      <a:pt x="20" y="210"/>
                      <a:pt x="25" y="208"/>
                    </a:cubicBezTo>
                    <a:cubicBezTo>
                      <a:pt x="29" y="206"/>
                      <a:pt x="37" y="204"/>
                      <a:pt x="38" y="201"/>
                    </a:cubicBezTo>
                    <a:cubicBezTo>
                      <a:pt x="40" y="197"/>
                      <a:pt x="46" y="186"/>
                      <a:pt x="50" y="184"/>
                    </a:cubicBezTo>
                    <a:cubicBezTo>
                      <a:pt x="53" y="181"/>
                      <a:pt x="50" y="182"/>
                      <a:pt x="47" y="179"/>
                    </a:cubicBezTo>
                    <a:cubicBezTo>
                      <a:pt x="44" y="175"/>
                      <a:pt x="37" y="170"/>
                      <a:pt x="42" y="168"/>
                    </a:cubicBezTo>
                    <a:cubicBezTo>
                      <a:pt x="47" y="166"/>
                      <a:pt x="51" y="162"/>
                      <a:pt x="51" y="162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138" y="74"/>
                      <a:pt x="138" y="74"/>
                      <a:pt x="138" y="74"/>
                    </a:cubicBezTo>
                    <a:cubicBezTo>
                      <a:pt x="156" y="78"/>
                      <a:pt x="156" y="78"/>
                      <a:pt x="156" y="78"/>
                    </a:cubicBezTo>
                    <a:cubicBezTo>
                      <a:pt x="156" y="78"/>
                      <a:pt x="158" y="60"/>
                      <a:pt x="162" y="57"/>
                    </a:cubicBezTo>
                    <a:cubicBezTo>
                      <a:pt x="166" y="55"/>
                      <a:pt x="168" y="54"/>
                      <a:pt x="171" y="56"/>
                    </a:cubicBezTo>
                    <a:cubicBezTo>
                      <a:pt x="174" y="57"/>
                      <a:pt x="192" y="68"/>
                      <a:pt x="196" y="61"/>
                    </a:cubicBezTo>
                    <a:cubicBezTo>
                      <a:pt x="200" y="54"/>
                      <a:pt x="198" y="47"/>
                      <a:pt x="203" y="43"/>
                    </a:cubicBezTo>
                    <a:cubicBezTo>
                      <a:pt x="207" y="39"/>
                      <a:pt x="221" y="30"/>
                      <a:pt x="222" y="24"/>
                    </a:cubicBezTo>
                    <a:cubicBezTo>
                      <a:pt x="224" y="18"/>
                      <a:pt x="227" y="0"/>
                      <a:pt x="227" y="0"/>
                    </a:cubicBezTo>
                    <a:cubicBezTo>
                      <a:pt x="227" y="0"/>
                      <a:pt x="228" y="1"/>
                      <a:pt x="228" y="1"/>
                    </a:cubicBezTo>
                    <a:cubicBezTo>
                      <a:pt x="231" y="3"/>
                      <a:pt x="234" y="2"/>
                      <a:pt x="236" y="2"/>
                    </a:cubicBezTo>
                    <a:cubicBezTo>
                      <a:pt x="238" y="2"/>
                      <a:pt x="241" y="5"/>
                      <a:pt x="241" y="5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2" y="13"/>
                      <a:pt x="255" y="16"/>
                      <a:pt x="260" y="15"/>
                    </a:cubicBezTo>
                    <a:cubicBezTo>
                      <a:pt x="265" y="15"/>
                      <a:pt x="267" y="18"/>
                      <a:pt x="271" y="21"/>
                    </a:cubicBezTo>
                    <a:cubicBezTo>
                      <a:pt x="276" y="23"/>
                      <a:pt x="279" y="22"/>
                      <a:pt x="285" y="20"/>
                    </a:cubicBezTo>
                    <a:cubicBezTo>
                      <a:pt x="290" y="19"/>
                      <a:pt x="292" y="27"/>
                      <a:pt x="293" y="32"/>
                    </a:cubicBezTo>
                    <a:cubicBezTo>
                      <a:pt x="295" y="37"/>
                      <a:pt x="313" y="40"/>
                      <a:pt x="316" y="40"/>
                    </a:cubicBezTo>
                    <a:cubicBezTo>
                      <a:pt x="319" y="41"/>
                      <a:pt x="319" y="44"/>
                      <a:pt x="319" y="48"/>
                    </a:cubicBezTo>
                    <a:cubicBezTo>
                      <a:pt x="319" y="52"/>
                      <a:pt x="327" y="60"/>
                      <a:pt x="328" y="62"/>
                    </a:cubicBezTo>
                    <a:cubicBezTo>
                      <a:pt x="330" y="63"/>
                      <a:pt x="328" y="65"/>
                      <a:pt x="327" y="68"/>
                    </a:cubicBezTo>
                    <a:cubicBezTo>
                      <a:pt x="325" y="70"/>
                      <a:pt x="326" y="74"/>
                      <a:pt x="327" y="76"/>
                    </a:cubicBezTo>
                    <a:cubicBezTo>
                      <a:pt x="327" y="77"/>
                      <a:pt x="328" y="79"/>
                      <a:pt x="327" y="81"/>
                    </a:cubicBezTo>
                    <a:cubicBezTo>
                      <a:pt x="326" y="84"/>
                      <a:pt x="325" y="83"/>
                      <a:pt x="325" y="86"/>
                    </a:cubicBezTo>
                    <a:cubicBezTo>
                      <a:pt x="325" y="88"/>
                      <a:pt x="325" y="89"/>
                      <a:pt x="323" y="91"/>
                    </a:cubicBezTo>
                    <a:cubicBezTo>
                      <a:pt x="320" y="93"/>
                      <a:pt x="324" y="97"/>
                      <a:pt x="327" y="100"/>
                    </a:cubicBezTo>
                    <a:cubicBezTo>
                      <a:pt x="330" y="102"/>
                      <a:pt x="325" y="103"/>
                      <a:pt x="321" y="104"/>
                    </a:cubicBezTo>
                    <a:cubicBezTo>
                      <a:pt x="318" y="106"/>
                      <a:pt x="324" y="110"/>
                      <a:pt x="328" y="112"/>
                    </a:cubicBezTo>
                    <a:cubicBezTo>
                      <a:pt x="331" y="113"/>
                      <a:pt x="328" y="121"/>
                      <a:pt x="329" y="126"/>
                    </a:cubicBezTo>
                    <a:cubicBezTo>
                      <a:pt x="329" y="131"/>
                      <a:pt x="323" y="134"/>
                      <a:pt x="318" y="139"/>
                    </a:cubicBezTo>
                    <a:cubicBezTo>
                      <a:pt x="314" y="144"/>
                      <a:pt x="318" y="148"/>
                      <a:pt x="320" y="152"/>
                    </a:cubicBezTo>
                    <a:cubicBezTo>
                      <a:pt x="321" y="156"/>
                      <a:pt x="320" y="161"/>
                      <a:pt x="320" y="167"/>
                    </a:cubicBezTo>
                    <a:cubicBezTo>
                      <a:pt x="321" y="173"/>
                      <a:pt x="324" y="174"/>
                      <a:pt x="327" y="177"/>
                    </a:cubicBezTo>
                    <a:cubicBezTo>
                      <a:pt x="330" y="181"/>
                      <a:pt x="327" y="184"/>
                      <a:pt x="327" y="190"/>
                    </a:cubicBezTo>
                    <a:cubicBezTo>
                      <a:pt x="328" y="195"/>
                      <a:pt x="333" y="192"/>
                      <a:pt x="336" y="190"/>
                    </a:cubicBezTo>
                    <a:cubicBezTo>
                      <a:pt x="340" y="188"/>
                      <a:pt x="340" y="193"/>
                      <a:pt x="339" y="197"/>
                    </a:cubicBezTo>
                    <a:cubicBezTo>
                      <a:pt x="338" y="201"/>
                      <a:pt x="341" y="201"/>
                      <a:pt x="347" y="202"/>
                    </a:cubicBezTo>
                    <a:cubicBezTo>
                      <a:pt x="353" y="203"/>
                      <a:pt x="349" y="206"/>
                      <a:pt x="346" y="210"/>
                    </a:cubicBezTo>
                    <a:cubicBezTo>
                      <a:pt x="344" y="214"/>
                      <a:pt x="350" y="214"/>
                      <a:pt x="354" y="218"/>
                    </a:cubicBezTo>
                    <a:cubicBezTo>
                      <a:pt x="359" y="222"/>
                      <a:pt x="352" y="234"/>
                      <a:pt x="351" y="244"/>
                    </a:cubicBezTo>
                    <a:cubicBezTo>
                      <a:pt x="350" y="253"/>
                      <a:pt x="360" y="260"/>
                      <a:pt x="364" y="261"/>
                    </a:cubicBezTo>
                    <a:cubicBezTo>
                      <a:pt x="369" y="262"/>
                      <a:pt x="368" y="263"/>
                      <a:pt x="368" y="270"/>
                    </a:cubicBezTo>
                    <a:cubicBezTo>
                      <a:pt x="368" y="277"/>
                      <a:pt x="385" y="283"/>
                      <a:pt x="390" y="286"/>
                    </a:cubicBezTo>
                    <a:cubicBezTo>
                      <a:pt x="395" y="288"/>
                      <a:pt x="393" y="288"/>
                      <a:pt x="395" y="299"/>
                    </a:cubicBezTo>
                    <a:cubicBezTo>
                      <a:pt x="396" y="309"/>
                      <a:pt x="403" y="312"/>
                      <a:pt x="407" y="315"/>
                    </a:cubicBezTo>
                    <a:cubicBezTo>
                      <a:pt x="411" y="318"/>
                      <a:pt x="409" y="317"/>
                      <a:pt x="410" y="322"/>
                    </a:cubicBezTo>
                    <a:cubicBezTo>
                      <a:pt x="411" y="327"/>
                      <a:pt x="415" y="331"/>
                      <a:pt x="419" y="334"/>
                    </a:cubicBezTo>
                    <a:cubicBezTo>
                      <a:pt x="423" y="337"/>
                      <a:pt x="423" y="336"/>
                      <a:pt x="427" y="343"/>
                    </a:cubicBezTo>
                    <a:cubicBezTo>
                      <a:pt x="430" y="350"/>
                      <a:pt x="447" y="354"/>
                      <a:pt x="450" y="355"/>
                    </a:cubicBezTo>
                    <a:cubicBezTo>
                      <a:pt x="453" y="355"/>
                      <a:pt x="459" y="355"/>
                      <a:pt x="460" y="362"/>
                    </a:cubicBezTo>
                    <a:cubicBezTo>
                      <a:pt x="460" y="368"/>
                      <a:pt x="443" y="367"/>
                      <a:pt x="433" y="370"/>
                    </a:cubicBezTo>
                    <a:cubicBezTo>
                      <a:pt x="423" y="373"/>
                      <a:pt x="430" y="388"/>
                      <a:pt x="430" y="38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" name="Freeform 634">
                <a:extLst>
                  <a:ext uri="{FF2B5EF4-FFF2-40B4-BE49-F238E27FC236}">
                    <a16:creationId xmlns:a16="http://schemas.microsoft.com/office/drawing/2014/main" id="{B3AA70CE-F698-40C9-AB2C-22FAA073D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64770" y="18621326"/>
                <a:ext cx="1425575" cy="1730375"/>
              </a:xfrm>
              <a:custGeom>
                <a:avLst/>
                <a:gdLst>
                  <a:gd name="T0" fmla="*/ 449 w 449"/>
                  <a:gd name="T1" fmla="*/ 180 h 545"/>
                  <a:gd name="T2" fmla="*/ 410 w 449"/>
                  <a:gd name="T3" fmla="*/ 116 h 545"/>
                  <a:gd name="T4" fmla="*/ 420 w 449"/>
                  <a:gd name="T5" fmla="*/ 77 h 545"/>
                  <a:gd name="T6" fmla="*/ 409 w 449"/>
                  <a:gd name="T7" fmla="*/ 21 h 545"/>
                  <a:gd name="T8" fmla="*/ 383 w 449"/>
                  <a:gd name="T9" fmla="*/ 8 h 545"/>
                  <a:gd name="T10" fmla="*/ 378 w 449"/>
                  <a:gd name="T11" fmla="*/ 11 h 545"/>
                  <a:gd name="T12" fmla="*/ 360 w 449"/>
                  <a:gd name="T13" fmla="*/ 31 h 545"/>
                  <a:gd name="T14" fmla="*/ 342 w 449"/>
                  <a:gd name="T15" fmla="*/ 56 h 545"/>
                  <a:gd name="T16" fmla="*/ 313 w 449"/>
                  <a:gd name="T17" fmla="*/ 86 h 545"/>
                  <a:gd name="T18" fmla="*/ 273 w 449"/>
                  <a:gd name="T19" fmla="*/ 101 h 545"/>
                  <a:gd name="T20" fmla="*/ 246 w 449"/>
                  <a:gd name="T21" fmla="*/ 112 h 545"/>
                  <a:gd name="T22" fmla="*/ 220 w 449"/>
                  <a:gd name="T23" fmla="*/ 118 h 545"/>
                  <a:gd name="T24" fmla="*/ 199 w 449"/>
                  <a:gd name="T25" fmla="*/ 123 h 545"/>
                  <a:gd name="T26" fmla="*/ 181 w 449"/>
                  <a:gd name="T27" fmla="*/ 129 h 545"/>
                  <a:gd name="T28" fmla="*/ 162 w 449"/>
                  <a:gd name="T29" fmla="*/ 135 h 545"/>
                  <a:gd name="T30" fmla="*/ 140 w 449"/>
                  <a:gd name="T31" fmla="*/ 144 h 545"/>
                  <a:gd name="T32" fmla="*/ 124 w 449"/>
                  <a:gd name="T33" fmla="*/ 151 h 545"/>
                  <a:gd name="T34" fmla="*/ 113 w 449"/>
                  <a:gd name="T35" fmla="*/ 157 h 545"/>
                  <a:gd name="T36" fmla="*/ 110 w 449"/>
                  <a:gd name="T37" fmla="*/ 170 h 545"/>
                  <a:gd name="T38" fmla="*/ 93 w 449"/>
                  <a:gd name="T39" fmla="*/ 192 h 545"/>
                  <a:gd name="T40" fmla="*/ 85 w 449"/>
                  <a:gd name="T41" fmla="*/ 217 h 545"/>
                  <a:gd name="T42" fmla="*/ 74 w 449"/>
                  <a:gd name="T43" fmla="*/ 235 h 545"/>
                  <a:gd name="T44" fmla="*/ 74 w 449"/>
                  <a:gd name="T45" fmla="*/ 251 h 545"/>
                  <a:gd name="T46" fmla="*/ 83 w 449"/>
                  <a:gd name="T47" fmla="*/ 263 h 545"/>
                  <a:gd name="T48" fmla="*/ 80 w 449"/>
                  <a:gd name="T49" fmla="*/ 276 h 545"/>
                  <a:gd name="T50" fmla="*/ 64 w 449"/>
                  <a:gd name="T51" fmla="*/ 257 h 545"/>
                  <a:gd name="T52" fmla="*/ 45 w 449"/>
                  <a:gd name="T53" fmla="*/ 243 h 545"/>
                  <a:gd name="T54" fmla="*/ 28 w 449"/>
                  <a:gd name="T55" fmla="*/ 235 h 545"/>
                  <a:gd name="T56" fmla="*/ 23 w 449"/>
                  <a:gd name="T57" fmla="*/ 248 h 545"/>
                  <a:gd name="T58" fmla="*/ 40 w 449"/>
                  <a:gd name="T59" fmla="*/ 271 h 545"/>
                  <a:gd name="T60" fmla="*/ 49 w 449"/>
                  <a:gd name="T61" fmla="*/ 300 h 545"/>
                  <a:gd name="T62" fmla="*/ 51 w 449"/>
                  <a:gd name="T63" fmla="*/ 325 h 545"/>
                  <a:gd name="T64" fmla="*/ 57 w 449"/>
                  <a:gd name="T65" fmla="*/ 356 h 545"/>
                  <a:gd name="T66" fmla="*/ 47 w 449"/>
                  <a:gd name="T67" fmla="*/ 379 h 545"/>
                  <a:gd name="T68" fmla="*/ 47 w 449"/>
                  <a:gd name="T69" fmla="*/ 396 h 545"/>
                  <a:gd name="T70" fmla="*/ 44 w 449"/>
                  <a:gd name="T71" fmla="*/ 409 h 545"/>
                  <a:gd name="T72" fmla="*/ 33 w 449"/>
                  <a:gd name="T73" fmla="*/ 420 h 545"/>
                  <a:gd name="T74" fmla="*/ 28 w 449"/>
                  <a:gd name="T75" fmla="*/ 438 h 545"/>
                  <a:gd name="T76" fmla="*/ 12 w 449"/>
                  <a:gd name="T77" fmla="*/ 446 h 545"/>
                  <a:gd name="T78" fmla="*/ 3 w 449"/>
                  <a:gd name="T79" fmla="*/ 458 h 545"/>
                  <a:gd name="T80" fmla="*/ 4 w 449"/>
                  <a:gd name="T81" fmla="*/ 484 h 545"/>
                  <a:gd name="T82" fmla="*/ 16 w 449"/>
                  <a:gd name="T83" fmla="*/ 494 h 545"/>
                  <a:gd name="T84" fmla="*/ 52 w 449"/>
                  <a:gd name="T85" fmla="*/ 524 h 545"/>
                  <a:gd name="T86" fmla="*/ 71 w 449"/>
                  <a:gd name="T87" fmla="*/ 537 h 545"/>
                  <a:gd name="T88" fmla="*/ 96 w 449"/>
                  <a:gd name="T89" fmla="*/ 538 h 545"/>
                  <a:gd name="T90" fmla="*/ 114 w 449"/>
                  <a:gd name="T91" fmla="*/ 484 h 545"/>
                  <a:gd name="T92" fmla="*/ 155 w 449"/>
                  <a:gd name="T93" fmla="*/ 485 h 545"/>
                  <a:gd name="T94" fmla="*/ 248 w 449"/>
                  <a:gd name="T95" fmla="*/ 438 h 545"/>
                  <a:gd name="T96" fmla="*/ 315 w 449"/>
                  <a:gd name="T97" fmla="*/ 428 h 545"/>
                  <a:gd name="T98" fmla="*/ 364 w 449"/>
                  <a:gd name="T99" fmla="*/ 383 h 545"/>
                  <a:gd name="T100" fmla="*/ 402 w 449"/>
                  <a:gd name="T101" fmla="*/ 362 h 545"/>
                  <a:gd name="T102" fmla="*/ 375 w 449"/>
                  <a:gd name="T103" fmla="*/ 317 h 545"/>
                  <a:gd name="T104" fmla="*/ 417 w 449"/>
                  <a:gd name="T105" fmla="*/ 256 h 545"/>
                  <a:gd name="T106" fmla="*/ 434 w 449"/>
                  <a:gd name="T107" fmla="*/ 204 h 545"/>
                  <a:gd name="T108" fmla="*/ 131 w 449"/>
                  <a:gd name="T109" fmla="*/ 374 h 545"/>
                  <a:gd name="T110" fmla="*/ 121 w 449"/>
                  <a:gd name="T111" fmla="*/ 369 h 545"/>
                  <a:gd name="T112" fmla="*/ 130 w 449"/>
                  <a:gd name="T113" fmla="*/ 340 h 545"/>
                  <a:gd name="T114" fmla="*/ 405 w 449"/>
                  <a:gd name="T115" fmla="*/ 178 h 545"/>
                  <a:gd name="T116" fmla="*/ 399 w 449"/>
                  <a:gd name="T117" fmla="*/ 192 h 545"/>
                  <a:gd name="T118" fmla="*/ 413 w 449"/>
                  <a:gd name="T119" fmla="*/ 229 h 545"/>
                  <a:gd name="T120" fmla="*/ 401 w 449"/>
                  <a:gd name="T121" fmla="*/ 227 h 545"/>
                  <a:gd name="T122" fmla="*/ 411 w 449"/>
                  <a:gd name="T123" fmla="*/ 207 h 545"/>
                  <a:gd name="T124" fmla="*/ 423 w 449"/>
                  <a:gd name="T125" fmla="*/ 22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9" h="545">
                    <a:moveTo>
                      <a:pt x="434" y="204"/>
                    </a:moveTo>
                    <a:cubicBezTo>
                      <a:pt x="434" y="204"/>
                      <a:pt x="434" y="194"/>
                      <a:pt x="434" y="194"/>
                    </a:cubicBezTo>
                    <a:cubicBezTo>
                      <a:pt x="449" y="191"/>
                      <a:pt x="449" y="191"/>
                      <a:pt x="449" y="191"/>
                    </a:cubicBezTo>
                    <a:cubicBezTo>
                      <a:pt x="449" y="180"/>
                      <a:pt x="449" y="180"/>
                      <a:pt x="449" y="180"/>
                    </a:cubicBezTo>
                    <a:cubicBezTo>
                      <a:pt x="430" y="172"/>
                      <a:pt x="430" y="172"/>
                      <a:pt x="430" y="172"/>
                    </a:cubicBezTo>
                    <a:cubicBezTo>
                      <a:pt x="430" y="172"/>
                      <a:pt x="417" y="148"/>
                      <a:pt x="417" y="147"/>
                    </a:cubicBezTo>
                    <a:cubicBezTo>
                      <a:pt x="417" y="147"/>
                      <a:pt x="415" y="131"/>
                      <a:pt x="415" y="131"/>
                    </a:cubicBezTo>
                    <a:cubicBezTo>
                      <a:pt x="410" y="116"/>
                      <a:pt x="410" y="116"/>
                      <a:pt x="410" y="116"/>
                    </a:cubicBezTo>
                    <a:cubicBezTo>
                      <a:pt x="410" y="116"/>
                      <a:pt x="402" y="98"/>
                      <a:pt x="403" y="98"/>
                    </a:cubicBezTo>
                    <a:cubicBezTo>
                      <a:pt x="403" y="98"/>
                      <a:pt x="416" y="88"/>
                      <a:pt x="416" y="88"/>
                    </a:cubicBezTo>
                    <a:cubicBezTo>
                      <a:pt x="417" y="83"/>
                      <a:pt x="417" y="83"/>
                      <a:pt x="417" y="83"/>
                    </a:cubicBezTo>
                    <a:cubicBezTo>
                      <a:pt x="420" y="77"/>
                      <a:pt x="420" y="77"/>
                      <a:pt x="420" y="77"/>
                    </a:cubicBezTo>
                    <a:cubicBezTo>
                      <a:pt x="420" y="73"/>
                      <a:pt x="420" y="73"/>
                      <a:pt x="420" y="73"/>
                    </a:cubicBezTo>
                    <a:cubicBezTo>
                      <a:pt x="406" y="58"/>
                      <a:pt x="406" y="58"/>
                      <a:pt x="406" y="58"/>
                    </a:cubicBezTo>
                    <a:cubicBezTo>
                      <a:pt x="412" y="48"/>
                      <a:pt x="412" y="48"/>
                      <a:pt x="412" y="48"/>
                    </a:cubicBezTo>
                    <a:cubicBezTo>
                      <a:pt x="409" y="21"/>
                      <a:pt x="409" y="21"/>
                      <a:pt x="409" y="21"/>
                    </a:cubicBezTo>
                    <a:cubicBezTo>
                      <a:pt x="393" y="15"/>
                      <a:pt x="393" y="15"/>
                      <a:pt x="393" y="15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4" y="1"/>
                      <a:pt x="391" y="2"/>
                      <a:pt x="388" y="4"/>
                    </a:cubicBezTo>
                    <a:cubicBezTo>
                      <a:pt x="387" y="5"/>
                      <a:pt x="385" y="7"/>
                      <a:pt x="383" y="8"/>
                    </a:cubicBezTo>
                    <a:cubicBezTo>
                      <a:pt x="382" y="9"/>
                      <a:pt x="381" y="9"/>
                      <a:pt x="380" y="10"/>
                    </a:cubicBezTo>
                    <a:cubicBezTo>
                      <a:pt x="379" y="10"/>
                      <a:pt x="379" y="11"/>
                      <a:pt x="378" y="11"/>
                    </a:cubicBezTo>
                    <a:cubicBezTo>
                      <a:pt x="378" y="11"/>
                      <a:pt x="378" y="11"/>
                      <a:pt x="378" y="11"/>
                    </a:cubicBezTo>
                    <a:cubicBezTo>
                      <a:pt x="378" y="11"/>
                      <a:pt x="378" y="11"/>
                      <a:pt x="378" y="11"/>
                    </a:cubicBezTo>
                    <a:cubicBezTo>
                      <a:pt x="374" y="12"/>
                      <a:pt x="371" y="14"/>
                      <a:pt x="368" y="17"/>
                    </a:cubicBezTo>
                    <a:cubicBezTo>
                      <a:pt x="368" y="17"/>
                      <a:pt x="367" y="18"/>
                      <a:pt x="366" y="18"/>
                    </a:cubicBezTo>
                    <a:cubicBezTo>
                      <a:pt x="365" y="19"/>
                      <a:pt x="365" y="20"/>
                      <a:pt x="365" y="21"/>
                    </a:cubicBezTo>
                    <a:cubicBezTo>
                      <a:pt x="363" y="24"/>
                      <a:pt x="362" y="28"/>
                      <a:pt x="360" y="31"/>
                    </a:cubicBezTo>
                    <a:cubicBezTo>
                      <a:pt x="358" y="34"/>
                      <a:pt x="355" y="37"/>
                      <a:pt x="353" y="41"/>
                    </a:cubicBezTo>
                    <a:cubicBezTo>
                      <a:pt x="352" y="43"/>
                      <a:pt x="351" y="44"/>
                      <a:pt x="350" y="45"/>
                    </a:cubicBezTo>
                    <a:cubicBezTo>
                      <a:pt x="349" y="46"/>
                      <a:pt x="349" y="47"/>
                      <a:pt x="348" y="48"/>
                    </a:cubicBezTo>
                    <a:cubicBezTo>
                      <a:pt x="346" y="51"/>
                      <a:pt x="345" y="54"/>
                      <a:pt x="342" y="56"/>
                    </a:cubicBezTo>
                    <a:cubicBezTo>
                      <a:pt x="340" y="58"/>
                      <a:pt x="340" y="61"/>
                      <a:pt x="338" y="64"/>
                    </a:cubicBezTo>
                    <a:cubicBezTo>
                      <a:pt x="336" y="66"/>
                      <a:pt x="333" y="68"/>
                      <a:pt x="330" y="71"/>
                    </a:cubicBezTo>
                    <a:cubicBezTo>
                      <a:pt x="328" y="73"/>
                      <a:pt x="327" y="75"/>
                      <a:pt x="325" y="77"/>
                    </a:cubicBezTo>
                    <a:cubicBezTo>
                      <a:pt x="322" y="81"/>
                      <a:pt x="318" y="84"/>
                      <a:pt x="313" y="86"/>
                    </a:cubicBezTo>
                    <a:cubicBezTo>
                      <a:pt x="310" y="88"/>
                      <a:pt x="307" y="89"/>
                      <a:pt x="305" y="90"/>
                    </a:cubicBezTo>
                    <a:cubicBezTo>
                      <a:pt x="302" y="91"/>
                      <a:pt x="300" y="93"/>
                      <a:pt x="297" y="94"/>
                    </a:cubicBezTo>
                    <a:cubicBezTo>
                      <a:pt x="290" y="95"/>
                      <a:pt x="284" y="98"/>
                      <a:pt x="277" y="99"/>
                    </a:cubicBezTo>
                    <a:cubicBezTo>
                      <a:pt x="275" y="99"/>
                      <a:pt x="274" y="100"/>
                      <a:pt x="273" y="101"/>
                    </a:cubicBezTo>
                    <a:cubicBezTo>
                      <a:pt x="270" y="103"/>
                      <a:pt x="269" y="106"/>
                      <a:pt x="266" y="107"/>
                    </a:cubicBezTo>
                    <a:cubicBezTo>
                      <a:pt x="263" y="108"/>
                      <a:pt x="260" y="108"/>
                      <a:pt x="258" y="109"/>
                    </a:cubicBezTo>
                    <a:cubicBezTo>
                      <a:pt x="256" y="109"/>
                      <a:pt x="254" y="110"/>
                      <a:pt x="252" y="110"/>
                    </a:cubicBezTo>
                    <a:cubicBezTo>
                      <a:pt x="250" y="111"/>
                      <a:pt x="248" y="112"/>
                      <a:pt x="246" y="112"/>
                    </a:cubicBezTo>
                    <a:cubicBezTo>
                      <a:pt x="243" y="113"/>
                      <a:pt x="239" y="113"/>
                      <a:pt x="236" y="113"/>
                    </a:cubicBezTo>
                    <a:cubicBezTo>
                      <a:pt x="234" y="113"/>
                      <a:pt x="231" y="112"/>
                      <a:pt x="228" y="113"/>
                    </a:cubicBezTo>
                    <a:cubicBezTo>
                      <a:pt x="227" y="114"/>
                      <a:pt x="226" y="115"/>
                      <a:pt x="225" y="116"/>
                    </a:cubicBezTo>
                    <a:cubicBezTo>
                      <a:pt x="223" y="117"/>
                      <a:pt x="222" y="118"/>
                      <a:pt x="220" y="118"/>
                    </a:cubicBezTo>
                    <a:cubicBezTo>
                      <a:pt x="219" y="118"/>
                      <a:pt x="218" y="118"/>
                      <a:pt x="216" y="119"/>
                    </a:cubicBezTo>
                    <a:cubicBezTo>
                      <a:pt x="215" y="119"/>
                      <a:pt x="213" y="120"/>
                      <a:pt x="211" y="121"/>
                    </a:cubicBezTo>
                    <a:cubicBezTo>
                      <a:pt x="210" y="122"/>
                      <a:pt x="208" y="121"/>
                      <a:pt x="206" y="122"/>
                    </a:cubicBezTo>
                    <a:cubicBezTo>
                      <a:pt x="203" y="122"/>
                      <a:pt x="201" y="122"/>
                      <a:pt x="199" y="123"/>
                    </a:cubicBezTo>
                    <a:cubicBezTo>
                      <a:pt x="197" y="124"/>
                      <a:pt x="196" y="125"/>
                      <a:pt x="194" y="125"/>
                    </a:cubicBezTo>
                    <a:cubicBezTo>
                      <a:pt x="192" y="126"/>
                      <a:pt x="190" y="126"/>
                      <a:pt x="189" y="127"/>
                    </a:cubicBezTo>
                    <a:cubicBezTo>
                      <a:pt x="187" y="127"/>
                      <a:pt x="186" y="128"/>
                      <a:pt x="185" y="128"/>
                    </a:cubicBezTo>
                    <a:cubicBezTo>
                      <a:pt x="184" y="128"/>
                      <a:pt x="182" y="129"/>
                      <a:pt x="181" y="129"/>
                    </a:cubicBezTo>
                    <a:cubicBezTo>
                      <a:pt x="180" y="129"/>
                      <a:pt x="179" y="129"/>
                      <a:pt x="178" y="130"/>
                    </a:cubicBezTo>
                    <a:cubicBezTo>
                      <a:pt x="176" y="130"/>
                      <a:pt x="175" y="133"/>
                      <a:pt x="172" y="133"/>
                    </a:cubicBezTo>
                    <a:cubicBezTo>
                      <a:pt x="171" y="134"/>
                      <a:pt x="169" y="134"/>
                      <a:pt x="167" y="134"/>
                    </a:cubicBezTo>
                    <a:cubicBezTo>
                      <a:pt x="165" y="134"/>
                      <a:pt x="163" y="134"/>
                      <a:pt x="162" y="135"/>
                    </a:cubicBezTo>
                    <a:cubicBezTo>
                      <a:pt x="160" y="136"/>
                      <a:pt x="159" y="137"/>
                      <a:pt x="157" y="137"/>
                    </a:cubicBezTo>
                    <a:cubicBezTo>
                      <a:pt x="155" y="138"/>
                      <a:pt x="154" y="139"/>
                      <a:pt x="153" y="141"/>
                    </a:cubicBezTo>
                    <a:cubicBezTo>
                      <a:pt x="151" y="142"/>
                      <a:pt x="147" y="144"/>
                      <a:pt x="145" y="144"/>
                    </a:cubicBezTo>
                    <a:cubicBezTo>
                      <a:pt x="144" y="144"/>
                      <a:pt x="142" y="144"/>
                      <a:pt x="140" y="144"/>
                    </a:cubicBezTo>
                    <a:cubicBezTo>
                      <a:pt x="139" y="144"/>
                      <a:pt x="137" y="145"/>
                      <a:pt x="136" y="146"/>
                    </a:cubicBezTo>
                    <a:cubicBezTo>
                      <a:pt x="134" y="147"/>
                      <a:pt x="133" y="147"/>
                      <a:pt x="131" y="148"/>
                    </a:cubicBezTo>
                    <a:cubicBezTo>
                      <a:pt x="130" y="148"/>
                      <a:pt x="129" y="149"/>
                      <a:pt x="128" y="150"/>
                    </a:cubicBezTo>
                    <a:cubicBezTo>
                      <a:pt x="127" y="150"/>
                      <a:pt x="125" y="151"/>
                      <a:pt x="124" y="151"/>
                    </a:cubicBezTo>
                    <a:cubicBezTo>
                      <a:pt x="122" y="151"/>
                      <a:pt x="121" y="151"/>
                      <a:pt x="120" y="151"/>
                    </a:cubicBezTo>
                    <a:cubicBezTo>
                      <a:pt x="119" y="151"/>
                      <a:pt x="117" y="152"/>
                      <a:pt x="116" y="152"/>
                    </a:cubicBezTo>
                    <a:cubicBezTo>
                      <a:pt x="114" y="153"/>
                      <a:pt x="115" y="153"/>
                      <a:pt x="114" y="155"/>
                    </a:cubicBezTo>
                    <a:cubicBezTo>
                      <a:pt x="114" y="156"/>
                      <a:pt x="113" y="156"/>
                      <a:pt x="113" y="157"/>
                    </a:cubicBezTo>
                    <a:cubicBezTo>
                      <a:pt x="113" y="157"/>
                      <a:pt x="113" y="158"/>
                      <a:pt x="113" y="158"/>
                    </a:cubicBezTo>
                    <a:cubicBezTo>
                      <a:pt x="113" y="159"/>
                      <a:pt x="114" y="160"/>
                      <a:pt x="114" y="161"/>
                    </a:cubicBezTo>
                    <a:cubicBezTo>
                      <a:pt x="114" y="164"/>
                      <a:pt x="112" y="163"/>
                      <a:pt x="111" y="163"/>
                    </a:cubicBezTo>
                    <a:cubicBezTo>
                      <a:pt x="109" y="164"/>
                      <a:pt x="110" y="169"/>
                      <a:pt x="110" y="170"/>
                    </a:cubicBezTo>
                    <a:cubicBezTo>
                      <a:pt x="110" y="174"/>
                      <a:pt x="109" y="177"/>
                      <a:pt x="107" y="180"/>
                    </a:cubicBezTo>
                    <a:cubicBezTo>
                      <a:pt x="107" y="181"/>
                      <a:pt x="105" y="182"/>
                      <a:pt x="104" y="183"/>
                    </a:cubicBezTo>
                    <a:cubicBezTo>
                      <a:pt x="103" y="184"/>
                      <a:pt x="102" y="185"/>
                      <a:pt x="101" y="186"/>
                    </a:cubicBezTo>
                    <a:cubicBezTo>
                      <a:pt x="99" y="188"/>
                      <a:pt x="96" y="190"/>
                      <a:pt x="93" y="192"/>
                    </a:cubicBezTo>
                    <a:cubicBezTo>
                      <a:pt x="92" y="193"/>
                      <a:pt x="91" y="193"/>
                      <a:pt x="91" y="195"/>
                    </a:cubicBezTo>
                    <a:cubicBezTo>
                      <a:pt x="90" y="196"/>
                      <a:pt x="89" y="197"/>
                      <a:pt x="89" y="198"/>
                    </a:cubicBezTo>
                    <a:cubicBezTo>
                      <a:pt x="86" y="202"/>
                      <a:pt x="86" y="207"/>
                      <a:pt x="86" y="211"/>
                    </a:cubicBezTo>
                    <a:cubicBezTo>
                      <a:pt x="86" y="213"/>
                      <a:pt x="86" y="215"/>
                      <a:pt x="85" y="217"/>
                    </a:cubicBezTo>
                    <a:cubicBezTo>
                      <a:pt x="85" y="219"/>
                      <a:pt x="85" y="222"/>
                      <a:pt x="84" y="225"/>
                    </a:cubicBezTo>
                    <a:cubicBezTo>
                      <a:pt x="84" y="226"/>
                      <a:pt x="83" y="228"/>
                      <a:pt x="82" y="230"/>
                    </a:cubicBezTo>
                    <a:cubicBezTo>
                      <a:pt x="82" y="232"/>
                      <a:pt x="80" y="232"/>
                      <a:pt x="78" y="232"/>
                    </a:cubicBezTo>
                    <a:cubicBezTo>
                      <a:pt x="77" y="233"/>
                      <a:pt x="75" y="233"/>
                      <a:pt x="74" y="235"/>
                    </a:cubicBezTo>
                    <a:cubicBezTo>
                      <a:pt x="73" y="236"/>
                      <a:pt x="73" y="239"/>
                      <a:pt x="73" y="241"/>
                    </a:cubicBezTo>
                    <a:cubicBezTo>
                      <a:pt x="73" y="242"/>
                      <a:pt x="74" y="242"/>
                      <a:pt x="74" y="243"/>
                    </a:cubicBezTo>
                    <a:cubicBezTo>
                      <a:pt x="74" y="244"/>
                      <a:pt x="74" y="245"/>
                      <a:pt x="74" y="246"/>
                    </a:cubicBezTo>
                    <a:cubicBezTo>
                      <a:pt x="74" y="248"/>
                      <a:pt x="74" y="250"/>
                      <a:pt x="74" y="251"/>
                    </a:cubicBezTo>
                    <a:cubicBezTo>
                      <a:pt x="74" y="253"/>
                      <a:pt x="75" y="255"/>
                      <a:pt x="76" y="256"/>
                    </a:cubicBezTo>
                    <a:cubicBezTo>
                      <a:pt x="77" y="258"/>
                      <a:pt x="78" y="258"/>
                      <a:pt x="79" y="259"/>
                    </a:cubicBezTo>
                    <a:cubicBezTo>
                      <a:pt x="80" y="260"/>
                      <a:pt x="81" y="261"/>
                      <a:pt x="82" y="262"/>
                    </a:cubicBezTo>
                    <a:cubicBezTo>
                      <a:pt x="82" y="262"/>
                      <a:pt x="83" y="262"/>
                      <a:pt x="83" y="263"/>
                    </a:cubicBezTo>
                    <a:cubicBezTo>
                      <a:pt x="84" y="265"/>
                      <a:pt x="82" y="266"/>
                      <a:pt x="82" y="268"/>
                    </a:cubicBezTo>
                    <a:cubicBezTo>
                      <a:pt x="82" y="269"/>
                      <a:pt x="82" y="271"/>
                      <a:pt x="82" y="273"/>
                    </a:cubicBezTo>
                    <a:cubicBezTo>
                      <a:pt x="82" y="273"/>
                      <a:pt x="83" y="275"/>
                      <a:pt x="82" y="276"/>
                    </a:cubicBezTo>
                    <a:cubicBezTo>
                      <a:pt x="82" y="276"/>
                      <a:pt x="81" y="276"/>
                      <a:pt x="80" y="276"/>
                    </a:cubicBezTo>
                    <a:cubicBezTo>
                      <a:pt x="79" y="276"/>
                      <a:pt x="77" y="275"/>
                      <a:pt x="77" y="274"/>
                    </a:cubicBezTo>
                    <a:cubicBezTo>
                      <a:pt x="75" y="270"/>
                      <a:pt x="76" y="265"/>
                      <a:pt x="73" y="261"/>
                    </a:cubicBezTo>
                    <a:cubicBezTo>
                      <a:pt x="72" y="260"/>
                      <a:pt x="70" y="260"/>
                      <a:pt x="68" y="259"/>
                    </a:cubicBezTo>
                    <a:cubicBezTo>
                      <a:pt x="67" y="259"/>
                      <a:pt x="65" y="259"/>
                      <a:pt x="64" y="257"/>
                    </a:cubicBezTo>
                    <a:cubicBezTo>
                      <a:pt x="62" y="256"/>
                      <a:pt x="61" y="256"/>
                      <a:pt x="59" y="255"/>
                    </a:cubicBezTo>
                    <a:cubicBezTo>
                      <a:pt x="58" y="255"/>
                      <a:pt x="56" y="255"/>
                      <a:pt x="55" y="254"/>
                    </a:cubicBezTo>
                    <a:cubicBezTo>
                      <a:pt x="53" y="253"/>
                      <a:pt x="52" y="251"/>
                      <a:pt x="51" y="249"/>
                    </a:cubicBezTo>
                    <a:cubicBezTo>
                      <a:pt x="49" y="247"/>
                      <a:pt x="47" y="244"/>
                      <a:pt x="45" y="243"/>
                    </a:cubicBezTo>
                    <a:cubicBezTo>
                      <a:pt x="43" y="242"/>
                      <a:pt x="41" y="242"/>
                      <a:pt x="40" y="241"/>
                    </a:cubicBezTo>
                    <a:cubicBezTo>
                      <a:pt x="38" y="241"/>
                      <a:pt x="37" y="239"/>
                      <a:pt x="36" y="238"/>
                    </a:cubicBezTo>
                    <a:cubicBezTo>
                      <a:pt x="34" y="236"/>
                      <a:pt x="33" y="234"/>
                      <a:pt x="31" y="233"/>
                    </a:cubicBezTo>
                    <a:cubicBezTo>
                      <a:pt x="29" y="232"/>
                      <a:pt x="27" y="232"/>
                      <a:pt x="28" y="235"/>
                    </a:cubicBezTo>
                    <a:cubicBezTo>
                      <a:pt x="28" y="236"/>
                      <a:pt x="29" y="238"/>
                      <a:pt x="28" y="239"/>
                    </a:cubicBezTo>
                    <a:cubicBezTo>
                      <a:pt x="28" y="241"/>
                      <a:pt x="28" y="242"/>
                      <a:pt x="29" y="244"/>
                    </a:cubicBezTo>
                    <a:cubicBezTo>
                      <a:pt x="29" y="245"/>
                      <a:pt x="30" y="247"/>
                      <a:pt x="29" y="248"/>
                    </a:cubicBezTo>
                    <a:cubicBezTo>
                      <a:pt x="27" y="249"/>
                      <a:pt x="25" y="248"/>
                      <a:pt x="23" y="248"/>
                    </a:cubicBezTo>
                    <a:cubicBezTo>
                      <a:pt x="23" y="250"/>
                      <a:pt x="24" y="251"/>
                      <a:pt x="25" y="252"/>
                    </a:cubicBezTo>
                    <a:cubicBezTo>
                      <a:pt x="26" y="254"/>
                      <a:pt x="28" y="255"/>
                      <a:pt x="30" y="257"/>
                    </a:cubicBezTo>
                    <a:cubicBezTo>
                      <a:pt x="32" y="258"/>
                      <a:pt x="33" y="259"/>
                      <a:pt x="35" y="261"/>
                    </a:cubicBezTo>
                    <a:cubicBezTo>
                      <a:pt x="37" y="264"/>
                      <a:pt x="40" y="268"/>
                      <a:pt x="40" y="271"/>
                    </a:cubicBezTo>
                    <a:cubicBezTo>
                      <a:pt x="40" y="274"/>
                      <a:pt x="40" y="277"/>
                      <a:pt x="42" y="280"/>
                    </a:cubicBezTo>
                    <a:cubicBezTo>
                      <a:pt x="44" y="283"/>
                      <a:pt x="46" y="286"/>
                      <a:pt x="48" y="290"/>
                    </a:cubicBezTo>
                    <a:cubicBezTo>
                      <a:pt x="48" y="292"/>
                      <a:pt x="49" y="294"/>
                      <a:pt x="49" y="295"/>
                    </a:cubicBezTo>
                    <a:cubicBezTo>
                      <a:pt x="49" y="297"/>
                      <a:pt x="49" y="298"/>
                      <a:pt x="49" y="300"/>
                    </a:cubicBezTo>
                    <a:cubicBezTo>
                      <a:pt x="49" y="301"/>
                      <a:pt x="49" y="303"/>
                      <a:pt x="49" y="304"/>
                    </a:cubicBezTo>
                    <a:cubicBezTo>
                      <a:pt x="49" y="306"/>
                      <a:pt x="49" y="308"/>
                      <a:pt x="49" y="311"/>
                    </a:cubicBezTo>
                    <a:cubicBezTo>
                      <a:pt x="49" y="314"/>
                      <a:pt x="49" y="317"/>
                      <a:pt x="50" y="321"/>
                    </a:cubicBezTo>
                    <a:cubicBezTo>
                      <a:pt x="50" y="322"/>
                      <a:pt x="50" y="324"/>
                      <a:pt x="51" y="325"/>
                    </a:cubicBezTo>
                    <a:cubicBezTo>
                      <a:pt x="51" y="327"/>
                      <a:pt x="52" y="329"/>
                      <a:pt x="52" y="331"/>
                    </a:cubicBezTo>
                    <a:cubicBezTo>
                      <a:pt x="53" y="334"/>
                      <a:pt x="53" y="338"/>
                      <a:pt x="54" y="341"/>
                    </a:cubicBezTo>
                    <a:cubicBezTo>
                      <a:pt x="56" y="344"/>
                      <a:pt x="56" y="348"/>
                      <a:pt x="57" y="351"/>
                    </a:cubicBezTo>
                    <a:cubicBezTo>
                      <a:pt x="57" y="353"/>
                      <a:pt x="57" y="354"/>
                      <a:pt x="57" y="356"/>
                    </a:cubicBezTo>
                    <a:cubicBezTo>
                      <a:pt x="57" y="358"/>
                      <a:pt x="57" y="360"/>
                      <a:pt x="57" y="361"/>
                    </a:cubicBezTo>
                    <a:cubicBezTo>
                      <a:pt x="56" y="366"/>
                      <a:pt x="55" y="371"/>
                      <a:pt x="52" y="374"/>
                    </a:cubicBezTo>
                    <a:cubicBezTo>
                      <a:pt x="52" y="375"/>
                      <a:pt x="51" y="376"/>
                      <a:pt x="50" y="377"/>
                    </a:cubicBezTo>
                    <a:cubicBezTo>
                      <a:pt x="49" y="378"/>
                      <a:pt x="48" y="378"/>
                      <a:pt x="47" y="379"/>
                    </a:cubicBezTo>
                    <a:cubicBezTo>
                      <a:pt x="46" y="379"/>
                      <a:pt x="45" y="380"/>
                      <a:pt x="45" y="381"/>
                    </a:cubicBezTo>
                    <a:cubicBezTo>
                      <a:pt x="44" y="381"/>
                      <a:pt x="44" y="381"/>
                      <a:pt x="43" y="382"/>
                    </a:cubicBezTo>
                    <a:cubicBezTo>
                      <a:pt x="42" y="383"/>
                      <a:pt x="43" y="386"/>
                      <a:pt x="44" y="388"/>
                    </a:cubicBezTo>
                    <a:cubicBezTo>
                      <a:pt x="45" y="391"/>
                      <a:pt x="46" y="393"/>
                      <a:pt x="47" y="396"/>
                    </a:cubicBezTo>
                    <a:cubicBezTo>
                      <a:pt x="48" y="397"/>
                      <a:pt x="48" y="398"/>
                      <a:pt x="48" y="399"/>
                    </a:cubicBezTo>
                    <a:cubicBezTo>
                      <a:pt x="49" y="400"/>
                      <a:pt x="48" y="401"/>
                      <a:pt x="48" y="402"/>
                    </a:cubicBezTo>
                    <a:cubicBezTo>
                      <a:pt x="47" y="404"/>
                      <a:pt x="47" y="405"/>
                      <a:pt x="46" y="406"/>
                    </a:cubicBezTo>
                    <a:cubicBezTo>
                      <a:pt x="46" y="408"/>
                      <a:pt x="45" y="408"/>
                      <a:pt x="44" y="409"/>
                    </a:cubicBezTo>
                    <a:cubicBezTo>
                      <a:pt x="43" y="410"/>
                      <a:pt x="42" y="411"/>
                      <a:pt x="40" y="413"/>
                    </a:cubicBezTo>
                    <a:cubicBezTo>
                      <a:pt x="39" y="413"/>
                      <a:pt x="39" y="414"/>
                      <a:pt x="38" y="415"/>
                    </a:cubicBezTo>
                    <a:cubicBezTo>
                      <a:pt x="37" y="416"/>
                      <a:pt x="36" y="417"/>
                      <a:pt x="35" y="418"/>
                    </a:cubicBezTo>
                    <a:cubicBezTo>
                      <a:pt x="35" y="418"/>
                      <a:pt x="34" y="419"/>
                      <a:pt x="33" y="420"/>
                    </a:cubicBezTo>
                    <a:cubicBezTo>
                      <a:pt x="32" y="421"/>
                      <a:pt x="31" y="422"/>
                      <a:pt x="31" y="423"/>
                    </a:cubicBezTo>
                    <a:cubicBezTo>
                      <a:pt x="29" y="426"/>
                      <a:pt x="29" y="428"/>
                      <a:pt x="28" y="431"/>
                    </a:cubicBezTo>
                    <a:cubicBezTo>
                      <a:pt x="28" y="432"/>
                      <a:pt x="28" y="433"/>
                      <a:pt x="28" y="434"/>
                    </a:cubicBezTo>
                    <a:cubicBezTo>
                      <a:pt x="28" y="435"/>
                      <a:pt x="28" y="437"/>
                      <a:pt x="28" y="438"/>
                    </a:cubicBezTo>
                    <a:cubicBezTo>
                      <a:pt x="27" y="441"/>
                      <a:pt x="25" y="442"/>
                      <a:pt x="22" y="443"/>
                    </a:cubicBezTo>
                    <a:cubicBezTo>
                      <a:pt x="21" y="444"/>
                      <a:pt x="20" y="444"/>
                      <a:pt x="19" y="444"/>
                    </a:cubicBezTo>
                    <a:cubicBezTo>
                      <a:pt x="17" y="445"/>
                      <a:pt x="16" y="445"/>
                      <a:pt x="14" y="446"/>
                    </a:cubicBezTo>
                    <a:cubicBezTo>
                      <a:pt x="13" y="446"/>
                      <a:pt x="12" y="446"/>
                      <a:pt x="12" y="446"/>
                    </a:cubicBezTo>
                    <a:cubicBezTo>
                      <a:pt x="11" y="446"/>
                      <a:pt x="10" y="446"/>
                      <a:pt x="10" y="447"/>
                    </a:cubicBezTo>
                    <a:cubicBezTo>
                      <a:pt x="8" y="448"/>
                      <a:pt x="6" y="449"/>
                      <a:pt x="4" y="450"/>
                    </a:cubicBezTo>
                    <a:cubicBezTo>
                      <a:pt x="2" y="451"/>
                      <a:pt x="0" y="452"/>
                      <a:pt x="1" y="454"/>
                    </a:cubicBezTo>
                    <a:cubicBezTo>
                      <a:pt x="1" y="456"/>
                      <a:pt x="2" y="457"/>
                      <a:pt x="3" y="458"/>
                    </a:cubicBezTo>
                    <a:cubicBezTo>
                      <a:pt x="4" y="460"/>
                      <a:pt x="6" y="462"/>
                      <a:pt x="6" y="464"/>
                    </a:cubicBezTo>
                    <a:cubicBezTo>
                      <a:pt x="7" y="467"/>
                      <a:pt x="5" y="469"/>
                      <a:pt x="4" y="471"/>
                    </a:cubicBezTo>
                    <a:cubicBezTo>
                      <a:pt x="2" y="475"/>
                      <a:pt x="3" y="479"/>
                      <a:pt x="4" y="482"/>
                    </a:cubicBezTo>
                    <a:cubicBezTo>
                      <a:pt x="4" y="483"/>
                      <a:pt x="4" y="484"/>
                      <a:pt x="4" y="484"/>
                    </a:cubicBezTo>
                    <a:cubicBezTo>
                      <a:pt x="5" y="486"/>
                      <a:pt x="6" y="488"/>
                      <a:pt x="8" y="489"/>
                    </a:cubicBezTo>
                    <a:cubicBezTo>
                      <a:pt x="8" y="489"/>
                      <a:pt x="9" y="489"/>
                      <a:pt x="10" y="489"/>
                    </a:cubicBezTo>
                    <a:cubicBezTo>
                      <a:pt x="11" y="490"/>
                      <a:pt x="11" y="491"/>
                      <a:pt x="12" y="491"/>
                    </a:cubicBezTo>
                    <a:cubicBezTo>
                      <a:pt x="14" y="492"/>
                      <a:pt x="15" y="493"/>
                      <a:pt x="16" y="494"/>
                    </a:cubicBezTo>
                    <a:cubicBezTo>
                      <a:pt x="19" y="495"/>
                      <a:pt x="23" y="496"/>
                      <a:pt x="26" y="498"/>
                    </a:cubicBezTo>
                    <a:cubicBezTo>
                      <a:pt x="28" y="499"/>
                      <a:pt x="30" y="500"/>
                      <a:pt x="32" y="501"/>
                    </a:cubicBezTo>
                    <a:cubicBezTo>
                      <a:pt x="34" y="502"/>
                      <a:pt x="35" y="503"/>
                      <a:pt x="36" y="504"/>
                    </a:cubicBezTo>
                    <a:cubicBezTo>
                      <a:pt x="41" y="511"/>
                      <a:pt x="45" y="518"/>
                      <a:pt x="52" y="524"/>
                    </a:cubicBezTo>
                    <a:cubicBezTo>
                      <a:pt x="53" y="525"/>
                      <a:pt x="54" y="526"/>
                      <a:pt x="55" y="527"/>
                    </a:cubicBezTo>
                    <a:cubicBezTo>
                      <a:pt x="56" y="529"/>
                      <a:pt x="58" y="531"/>
                      <a:pt x="60" y="532"/>
                    </a:cubicBezTo>
                    <a:cubicBezTo>
                      <a:pt x="61" y="533"/>
                      <a:pt x="62" y="533"/>
                      <a:pt x="64" y="533"/>
                    </a:cubicBezTo>
                    <a:cubicBezTo>
                      <a:pt x="67" y="533"/>
                      <a:pt x="69" y="535"/>
                      <a:pt x="71" y="537"/>
                    </a:cubicBezTo>
                    <a:cubicBezTo>
                      <a:pt x="74" y="539"/>
                      <a:pt x="77" y="541"/>
                      <a:pt x="78" y="544"/>
                    </a:cubicBezTo>
                    <a:cubicBezTo>
                      <a:pt x="79" y="544"/>
                      <a:pt x="79" y="544"/>
                      <a:pt x="79" y="545"/>
                    </a:cubicBezTo>
                    <a:cubicBezTo>
                      <a:pt x="86" y="534"/>
                      <a:pt x="86" y="534"/>
                      <a:pt x="86" y="534"/>
                    </a:cubicBezTo>
                    <a:cubicBezTo>
                      <a:pt x="86" y="534"/>
                      <a:pt x="94" y="535"/>
                      <a:pt x="96" y="538"/>
                    </a:cubicBezTo>
                    <a:cubicBezTo>
                      <a:pt x="96" y="538"/>
                      <a:pt x="104" y="543"/>
                      <a:pt x="106" y="540"/>
                    </a:cubicBezTo>
                    <a:cubicBezTo>
                      <a:pt x="108" y="537"/>
                      <a:pt x="108" y="523"/>
                      <a:pt x="110" y="516"/>
                    </a:cubicBezTo>
                    <a:cubicBezTo>
                      <a:pt x="111" y="508"/>
                      <a:pt x="112" y="499"/>
                      <a:pt x="122" y="494"/>
                    </a:cubicBezTo>
                    <a:cubicBezTo>
                      <a:pt x="114" y="484"/>
                      <a:pt x="114" y="484"/>
                      <a:pt x="114" y="484"/>
                    </a:cubicBezTo>
                    <a:cubicBezTo>
                      <a:pt x="114" y="484"/>
                      <a:pt x="125" y="465"/>
                      <a:pt x="126" y="466"/>
                    </a:cubicBezTo>
                    <a:cubicBezTo>
                      <a:pt x="126" y="466"/>
                      <a:pt x="148" y="482"/>
                      <a:pt x="148" y="482"/>
                    </a:cubicBezTo>
                    <a:cubicBezTo>
                      <a:pt x="148" y="482"/>
                      <a:pt x="152" y="479"/>
                      <a:pt x="152" y="479"/>
                    </a:cubicBezTo>
                    <a:cubicBezTo>
                      <a:pt x="155" y="485"/>
                      <a:pt x="155" y="485"/>
                      <a:pt x="155" y="485"/>
                    </a:cubicBezTo>
                    <a:cubicBezTo>
                      <a:pt x="192" y="461"/>
                      <a:pt x="192" y="461"/>
                      <a:pt x="192" y="461"/>
                    </a:cubicBezTo>
                    <a:cubicBezTo>
                      <a:pt x="190" y="451"/>
                      <a:pt x="190" y="451"/>
                      <a:pt x="190" y="451"/>
                    </a:cubicBezTo>
                    <a:cubicBezTo>
                      <a:pt x="190" y="451"/>
                      <a:pt x="222" y="430"/>
                      <a:pt x="222" y="431"/>
                    </a:cubicBezTo>
                    <a:cubicBezTo>
                      <a:pt x="223" y="431"/>
                      <a:pt x="248" y="438"/>
                      <a:pt x="248" y="438"/>
                    </a:cubicBezTo>
                    <a:cubicBezTo>
                      <a:pt x="248" y="438"/>
                      <a:pt x="280" y="398"/>
                      <a:pt x="280" y="398"/>
                    </a:cubicBezTo>
                    <a:cubicBezTo>
                      <a:pt x="302" y="408"/>
                      <a:pt x="302" y="408"/>
                      <a:pt x="302" y="408"/>
                    </a:cubicBezTo>
                    <a:cubicBezTo>
                      <a:pt x="297" y="423"/>
                      <a:pt x="297" y="423"/>
                      <a:pt x="297" y="423"/>
                    </a:cubicBezTo>
                    <a:cubicBezTo>
                      <a:pt x="315" y="428"/>
                      <a:pt x="315" y="428"/>
                      <a:pt x="315" y="428"/>
                    </a:cubicBezTo>
                    <a:cubicBezTo>
                      <a:pt x="352" y="416"/>
                      <a:pt x="352" y="416"/>
                      <a:pt x="352" y="416"/>
                    </a:cubicBezTo>
                    <a:cubicBezTo>
                      <a:pt x="354" y="410"/>
                      <a:pt x="354" y="410"/>
                      <a:pt x="354" y="410"/>
                    </a:cubicBezTo>
                    <a:cubicBezTo>
                      <a:pt x="355" y="395"/>
                      <a:pt x="355" y="395"/>
                      <a:pt x="355" y="395"/>
                    </a:cubicBezTo>
                    <a:cubicBezTo>
                      <a:pt x="364" y="383"/>
                      <a:pt x="364" y="383"/>
                      <a:pt x="364" y="38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6" y="366"/>
                      <a:pt x="386" y="366"/>
                      <a:pt x="386" y="366"/>
                    </a:cubicBezTo>
                    <a:cubicBezTo>
                      <a:pt x="386" y="366"/>
                      <a:pt x="401" y="369"/>
                      <a:pt x="401" y="369"/>
                    </a:cubicBezTo>
                    <a:cubicBezTo>
                      <a:pt x="402" y="369"/>
                      <a:pt x="402" y="362"/>
                      <a:pt x="402" y="362"/>
                    </a:cubicBezTo>
                    <a:cubicBezTo>
                      <a:pt x="400" y="355"/>
                      <a:pt x="400" y="355"/>
                      <a:pt x="400" y="355"/>
                    </a:cubicBezTo>
                    <a:cubicBezTo>
                      <a:pt x="415" y="342"/>
                      <a:pt x="415" y="342"/>
                      <a:pt x="415" y="342"/>
                    </a:cubicBezTo>
                    <a:cubicBezTo>
                      <a:pt x="398" y="324"/>
                      <a:pt x="398" y="324"/>
                      <a:pt x="398" y="324"/>
                    </a:cubicBezTo>
                    <a:cubicBezTo>
                      <a:pt x="398" y="324"/>
                      <a:pt x="377" y="319"/>
                      <a:pt x="375" y="317"/>
                    </a:cubicBezTo>
                    <a:cubicBezTo>
                      <a:pt x="374" y="315"/>
                      <a:pt x="369" y="310"/>
                      <a:pt x="370" y="305"/>
                    </a:cubicBezTo>
                    <a:cubicBezTo>
                      <a:pt x="371" y="301"/>
                      <a:pt x="373" y="294"/>
                      <a:pt x="380" y="293"/>
                    </a:cubicBezTo>
                    <a:cubicBezTo>
                      <a:pt x="386" y="292"/>
                      <a:pt x="415" y="287"/>
                      <a:pt x="415" y="287"/>
                    </a:cubicBezTo>
                    <a:cubicBezTo>
                      <a:pt x="417" y="256"/>
                      <a:pt x="417" y="256"/>
                      <a:pt x="417" y="256"/>
                    </a:cubicBezTo>
                    <a:cubicBezTo>
                      <a:pt x="442" y="252"/>
                      <a:pt x="442" y="252"/>
                      <a:pt x="442" y="252"/>
                    </a:cubicBezTo>
                    <a:cubicBezTo>
                      <a:pt x="441" y="235"/>
                      <a:pt x="441" y="235"/>
                      <a:pt x="441" y="235"/>
                    </a:cubicBezTo>
                    <a:cubicBezTo>
                      <a:pt x="447" y="216"/>
                      <a:pt x="447" y="216"/>
                      <a:pt x="447" y="216"/>
                    </a:cubicBezTo>
                    <a:cubicBezTo>
                      <a:pt x="447" y="216"/>
                      <a:pt x="434" y="205"/>
                      <a:pt x="434" y="204"/>
                    </a:cubicBezTo>
                    <a:close/>
                    <a:moveTo>
                      <a:pt x="134" y="346"/>
                    </a:moveTo>
                    <a:cubicBezTo>
                      <a:pt x="133" y="350"/>
                      <a:pt x="131" y="353"/>
                      <a:pt x="130" y="357"/>
                    </a:cubicBezTo>
                    <a:cubicBezTo>
                      <a:pt x="129" y="359"/>
                      <a:pt x="130" y="361"/>
                      <a:pt x="131" y="364"/>
                    </a:cubicBezTo>
                    <a:cubicBezTo>
                      <a:pt x="131" y="367"/>
                      <a:pt x="131" y="370"/>
                      <a:pt x="131" y="374"/>
                    </a:cubicBezTo>
                    <a:cubicBezTo>
                      <a:pt x="131" y="375"/>
                      <a:pt x="130" y="378"/>
                      <a:pt x="129" y="379"/>
                    </a:cubicBezTo>
                    <a:cubicBezTo>
                      <a:pt x="127" y="380"/>
                      <a:pt x="125" y="379"/>
                      <a:pt x="123" y="378"/>
                    </a:cubicBezTo>
                    <a:cubicBezTo>
                      <a:pt x="123" y="378"/>
                      <a:pt x="123" y="378"/>
                      <a:pt x="123" y="378"/>
                    </a:cubicBezTo>
                    <a:cubicBezTo>
                      <a:pt x="120" y="376"/>
                      <a:pt x="119" y="371"/>
                      <a:pt x="121" y="369"/>
                    </a:cubicBezTo>
                    <a:cubicBezTo>
                      <a:pt x="122" y="366"/>
                      <a:pt x="123" y="365"/>
                      <a:pt x="123" y="362"/>
                    </a:cubicBezTo>
                    <a:cubicBezTo>
                      <a:pt x="122" y="360"/>
                      <a:pt x="121" y="357"/>
                      <a:pt x="122" y="354"/>
                    </a:cubicBezTo>
                    <a:cubicBezTo>
                      <a:pt x="123" y="352"/>
                      <a:pt x="125" y="350"/>
                      <a:pt x="125" y="347"/>
                    </a:cubicBezTo>
                    <a:cubicBezTo>
                      <a:pt x="126" y="344"/>
                      <a:pt x="126" y="341"/>
                      <a:pt x="130" y="340"/>
                    </a:cubicBezTo>
                    <a:cubicBezTo>
                      <a:pt x="133" y="340"/>
                      <a:pt x="135" y="343"/>
                      <a:pt x="134" y="346"/>
                    </a:cubicBezTo>
                    <a:close/>
                    <a:moveTo>
                      <a:pt x="397" y="188"/>
                    </a:moveTo>
                    <a:cubicBezTo>
                      <a:pt x="397" y="185"/>
                      <a:pt x="400" y="186"/>
                      <a:pt x="401" y="184"/>
                    </a:cubicBezTo>
                    <a:cubicBezTo>
                      <a:pt x="402" y="182"/>
                      <a:pt x="402" y="179"/>
                      <a:pt x="405" y="178"/>
                    </a:cubicBezTo>
                    <a:cubicBezTo>
                      <a:pt x="408" y="178"/>
                      <a:pt x="409" y="180"/>
                      <a:pt x="410" y="183"/>
                    </a:cubicBezTo>
                    <a:cubicBezTo>
                      <a:pt x="410" y="184"/>
                      <a:pt x="409" y="185"/>
                      <a:pt x="409" y="186"/>
                    </a:cubicBezTo>
                    <a:cubicBezTo>
                      <a:pt x="408" y="188"/>
                      <a:pt x="408" y="193"/>
                      <a:pt x="406" y="194"/>
                    </a:cubicBezTo>
                    <a:cubicBezTo>
                      <a:pt x="404" y="195"/>
                      <a:pt x="400" y="193"/>
                      <a:pt x="399" y="192"/>
                    </a:cubicBezTo>
                    <a:cubicBezTo>
                      <a:pt x="398" y="191"/>
                      <a:pt x="397" y="190"/>
                      <a:pt x="397" y="188"/>
                    </a:cubicBezTo>
                    <a:close/>
                    <a:moveTo>
                      <a:pt x="423" y="220"/>
                    </a:moveTo>
                    <a:cubicBezTo>
                      <a:pt x="420" y="222"/>
                      <a:pt x="418" y="224"/>
                      <a:pt x="416" y="226"/>
                    </a:cubicBezTo>
                    <a:cubicBezTo>
                      <a:pt x="415" y="227"/>
                      <a:pt x="414" y="228"/>
                      <a:pt x="413" y="229"/>
                    </a:cubicBezTo>
                    <a:cubicBezTo>
                      <a:pt x="411" y="229"/>
                      <a:pt x="411" y="231"/>
                      <a:pt x="410" y="232"/>
                    </a:cubicBezTo>
                    <a:cubicBezTo>
                      <a:pt x="409" y="233"/>
                      <a:pt x="406" y="234"/>
                      <a:pt x="406" y="236"/>
                    </a:cubicBezTo>
                    <a:cubicBezTo>
                      <a:pt x="403" y="235"/>
                      <a:pt x="405" y="233"/>
                      <a:pt x="405" y="231"/>
                    </a:cubicBezTo>
                    <a:cubicBezTo>
                      <a:pt x="405" y="228"/>
                      <a:pt x="403" y="228"/>
                      <a:pt x="401" y="227"/>
                    </a:cubicBezTo>
                    <a:cubicBezTo>
                      <a:pt x="400" y="225"/>
                      <a:pt x="404" y="225"/>
                      <a:pt x="405" y="225"/>
                    </a:cubicBezTo>
                    <a:cubicBezTo>
                      <a:pt x="408" y="225"/>
                      <a:pt x="411" y="226"/>
                      <a:pt x="412" y="223"/>
                    </a:cubicBezTo>
                    <a:cubicBezTo>
                      <a:pt x="413" y="221"/>
                      <a:pt x="411" y="217"/>
                      <a:pt x="411" y="215"/>
                    </a:cubicBezTo>
                    <a:cubicBezTo>
                      <a:pt x="410" y="213"/>
                      <a:pt x="410" y="210"/>
                      <a:pt x="411" y="207"/>
                    </a:cubicBezTo>
                    <a:cubicBezTo>
                      <a:pt x="412" y="205"/>
                      <a:pt x="414" y="206"/>
                      <a:pt x="415" y="207"/>
                    </a:cubicBezTo>
                    <a:cubicBezTo>
                      <a:pt x="417" y="208"/>
                      <a:pt x="418" y="210"/>
                      <a:pt x="420" y="211"/>
                    </a:cubicBezTo>
                    <a:cubicBezTo>
                      <a:pt x="422" y="211"/>
                      <a:pt x="424" y="212"/>
                      <a:pt x="425" y="215"/>
                    </a:cubicBezTo>
                    <a:cubicBezTo>
                      <a:pt x="426" y="217"/>
                      <a:pt x="425" y="219"/>
                      <a:pt x="423" y="22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7" name="Freeform 635">
                <a:extLst>
                  <a:ext uri="{FF2B5EF4-FFF2-40B4-BE49-F238E27FC236}">
                    <a16:creationId xmlns:a16="http://schemas.microsoft.com/office/drawing/2014/main" id="{B12504BE-CEED-4A55-B36C-82DDF1030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5096" y="19119802"/>
                <a:ext cx="295275" cy="225425"/>
              </a:xfrm>
              <a:custGeom>
                <a:avLst/>
                <a:gdLst>
                  <a:gd name="T0" fmla="*/ 11 w 93"/>
                  <a:gd name="T1" fmla="*/ 57 h 71"/>
                  <a:gd name="T2" fmla="*/ 1 w 93"/>
                  <a:gd name="T3" fmla="*/ 40 h 71"/>
                  <a:gd name="T4" fmla="*/ 4 w 93"/>
                  <a:gd name="T5" fmla="*/ 29 h 71"/>
                  <a:gd name="T6" fmla="*/ 27 w 93"/>
                  <a:gd name="T7" fmla="*/ 32 h 71"/>
                  <a:gd name="T8" fmla="*/ 48 w 93"/>
                  <a:gd name="T9" fmla="*/ 20 h 71"/>
                  <a:gd name="T10" fmla="*/ 74 w 93"/>
                  <a:gd name="T11" fmla="*/ 6 h 71"/>
                  <a:gd name="T12" fmla="*/ 86 w 93"/>
                  <a:gd name="T13" fmla="*/ 6 h 71"/>
                  <a:gd name="T14" fmla="*/ 77 w 93"/>
                  <a:gd name="T15" fmla="*/ 17 h 71"/>
                  <a:gd name="T16" fmla="*/ 71 w 93"/>
                  <a:gd name="T17" fmla="*/ 34 h 71"/>
                  <a:gd name="T18" fmla="*/ 63 w 93"/>
                  <a:gd name="T19" fmla="*/ 47 h 71"/>
                  <a:gd name="T20" fmla="*/ 61 w 93"/>
                  <a:gd name="T21" fmla="*/ 64 h 71"/>
                  <a:gd name="T22" fmla="*/ 57 w 93"/>
                  <a:gd name="T23" fmla="*/ 63 h 71"/>
                  <a:gd name="T24" fmla="*/ 56 w 93"/>
                  <a:gd name="T25" fmla="*/ 50 h 71"/>
                  <a:gd name="T26" fmla="*/ 35 w 93"/>
                  <a:gd name="T27" fmla="*/ 46 h 71"/>
                  <a:gd name="T28" fmla="*/ 36 w 93"/>
                  <a:gd name="T29" fmla="*/ 36 h 71"/>
                  <a:gd name="T30" fmla="*/ 29 w 93"/>
                  <a:gd name="T31" fmla="*/ 40 h 71"/>
                  <a:gd name="T32" fmla="*/ 24 w 93"/>
                  <a:gd name="T33" fmla="*/ 42 h 71"/>
                  <a:gd name="T34" fmla="*/ 23 w 93"/>
                  <a:gd name="T35" fmla="*/ 46 h 71"/>
                  <a:gd name="T36" fmla="*/ 16 w 93"/>
                  <a:gd name="T37" fmla="*/ 45 h 71"/>
                  <a:gd name="T38" fmla="*/ 10 w 93"/>
                  <a:gd name="T39" fmla="*/ 46 h 71"/>
                  <a:gd name="T40" fmla="*/ 9 w 93"/>
                  <a:gd name="T41" fmla="*/ 38 h 71"/>
                  <a:gd name="T42" fmla="*/ 4 w 93"/>
                  <a:gd name="T43" fmla="*/ 38 h 71"/>
                  <a:gd name="T44" fmla="*/ 7 w 93"/>
                  <a:gd name="T45" fmla="*/ 44 h 71"/>
                  <a:gd name="T46" fmla="*/ 9 w 93"/>
                  <a:gd name="T47" fmla="*/ 50 h 71"/>
                  <a:gd name="T48" fmla="*/ 11 w 93"/>
                  <a:gd name="T49" fmla="*/ 5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3" h="71">
                    <a:moveTo>
                      <a:pt x="11" y="57"/>
                    </a:moveTo>
                    <a:cubicBezTo>
                      <a:pt x="11" y="57"/>
                      <a:pt x="1" y="48"/>
                      <a:pt x="1" y="40"/>
                    </a:cubicBezTo>
                    <a:cubicBezTo>
                      <a:pt x="1" y="32"/>
                      <a:pt x="0" y="29"/>
                      <a:pt x="4" y="29"/>
                    </a:cubicBezTo>
                    <a:cubicBezTo>
                      <a:pt x="8" y="29"/>
                      <a:pt x="25" y="35"/>
                      <a:pt x="27" y="32"/>
                    </a:cubicBezTo>
                    <a:cubicBezTo>
                      <a:pt x="30" y="29"/>
                      <a:pt x="35" y="31"/>
                      <a:pt x="48" y="20"/>
                    </a:cubicBezTo>
                    <a:cubicBezTo>
                      <a:pt x="61" y="10"/>
                      <a:pt x="70" y="7"/>
                      <a:pt x="74" y="6"/>
                    </a:cubicBezTo>
                    <a:cubicBezTo>
                      <a:pt x="77" y="4"/>
                      <a:pt x="93" y="0"/>
                      <a:pt x="86" y="6"/>
                    </a:cubicBezTo>
                    <a:cubicBezTo>
                      <a:pt x="80" y="12"/>
                      <a:pt x="78" y="12"/>
                      <a:pt x="77" y="17"/>
                    </a:cubicBezTo>
                    <a:cubicBezTo>
                      <a:pt x="77" y="22"/>
                      <a:pt x="73" y="30"/>
                      <a:pt x="71" y="34"/>
                    </a:cubicBezTo>
                    <a:cubicBezTo>
                      <a:pt x="68" y="38"/>
                      <a:pt x="64" y="41"/>
                      <a:pt x="63" y="47"/>
                    </a:cubicBezTo>
                    <a:cubicBezTo>
                      <a:pt x="63" y="53"/>
                      <a:pt x="65" y="60"/>
                      <a:pt x="61" y="64"/>
                    </a:cubicBezTo>
                    <a:cubicBezTo>
                      <a:pt x="57" y="68"/>
                      <a:pt x="55" y="71"/>
                      <a:pt x="57" y="63"/>
                    </a:cubicBezTo>
                    <a:cubicBezTo>
                      <a:pt x="60" y="53"/>
                      <a:pt x="60" y="51"/>
                      <a:pt x="56" y="50"/>
                    </a:cubicBezTo>
                    <a:cubicBezTo>
                      <a:pt x="52" y="49"/>
                      <a:pt x="36" y="50"/>
                      <a:pt x="35" y="46"/>
                    </a:cubicBezTo>
                    <a:cubicBezTo>
                      <a:pt x="35" y="43"/>
                      <a:pt x="39" y="36"/>
                      <a:pt x="36" y="36"/>
                    </a:cubicBezTo>
                    <a:cubicBezTo>
                      <a:pt x="33" y="36"/>
                      <a:pt x="32" y="40"/>
                      <a:pt x="29" y="40"/>
                    </a:cubicBezTo>
                    <a:cubicBezTo>
                      <a:pt x="26" y="39"/>
                      <a:pt x="24" y="40"/>
                      <a:pt x="24" y="42"/>
                    </a:cubicBezTo>
                    <a:cubicBezTo>
                      <a:pt x="24" y="44"/>
                      <a:pt x="26" y="47"/>
                      <a:pt x="23" y="46"/>
                    </a:cubicBezTo>
                    <a:cubicBezTo>
                      <a:pt x="20" y="45"/>
                      <a:pt x="18" y="43"/>
                      <a:pt x="16" y="45"/>
                    </a:cubicBezTo>
                    <a:cubicBezTo>
                      <a:pt x="14" y="47"/>
                      <a:pt x="10" y="50"/>
                      <a:pt x="10" y="46"/>
                    </a:cubicBezTo>
                    <a:cubicBezTo>
                      <a:pt x="10" y="42"/>
                      <a:pt x="11" y="40"/>
                      <a:pt x="9" y="38"/>
                    </a:cubicBezTo>
                    <a:cubicBezTo>
                      <a:pt x="6" y="37"/>
                      <a:pt x="2" y="35"/>
                      <a:pt x="4" y="38"/>
                    </a:cubicBezTo>
                    <a:cubicBezTo>
                      <a:pt x="5" y="40"/>
                      <a:pt x="7" y="40"/>
                      <a:pt x="7" y="44"/>
                    </a:cubicBezTo>
                    <a:cubicBezTo>
                      <a:pt x="7" y="47"/>
                      <a:pt x="5" y="47"/>
                      <a:pt x="9" y="50"/>
                    </a:cubicBezTo>
                    <a:cubicBezTo>
                      <a:pt x="12" y="53"/>
                      <a:pt x="17" y="61"/>
                      <a:pt x="11" y="5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Oval 636">
                <a:extLst>
                  <a:ext uri="{FF2B5EF4-FFF2-40B4-BE49-F238E27FC236}">
                    <a16:creationId xmlns:a16="http://schemas.microsoft.com/office/drawing/2014/main" id="{12AE7085-B9B4-42F0-BCB0-FC6284073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9545" y="19275376"/>
                <a:ext cx="25400" cy="190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Oval 637">
                <a:extLst>
                  <a:ext uri="{FF2B5EF4-FFF2-40B4-BE49-F238E27FC236}">
                    <a16:creationId xmlns:a16="http://schemas.microsoft.com/office/drawing/2014/main" id="{BC6C556F-B497-4D9F-A4B4-A3F7AA51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3995" y="19275376"/>
                <a:ext cx="12700" cy="1270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Freeform 638">
                <a:extLst>
                  <a:ext uri="{FF2B5EF4-FFF2-40B4-BE49-F238E27FC236}">
                    <a16:creationId xmlns:a16="http://schemas.microsoft.com/office/drawing/2014/main" id="{42812CF2-6DB7-42BE-A2AF-FD7CFD8EA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9095" y="19167426"/>
                <a:ext cx="25400" cy="28575"/>
              </a:xfrm>
              <a:custGeom>
                <a:avLst/>
                <a:gdLst>
                  <a:gd name="T0" fmla="*/ 2 w 8"/>
                  <a:gd name="T1" fmla="*/ 0 h 9"/>
                  <a:gd name="T2" fmla="*/ 7 w 8"/>
                  <a:gd name="T3" fmla="*/ 5 h 9"/>
                  <a:gd name="T4" fmla="*/ 3 w 8"/>
                  <a:gd name="T5" fmla="*/ 8 h 9"/>
                  <a:gd name="T6" fmla="*/ 0 w 8"/>
                  <a:gd name="T7" fmla="*/ 6 h 9"/>
                  <a:gd name="T8" fmla="*/ 2 w 8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2" y="0"/>
                    </a:moveTo>
                    <a:cubicBezTo>
                      <a:pt x="2" y="0"/>
                      <a:pt x="8" y="2"/>
                      <a:pt x="7" y="5"/>
                    </a:cubicBezTo>
                    <a:cubicBezTo>
                      <a:pt x="6" y="9"/>
                      <a:pt x="5" y="8"/>
                      <a:pt x="3" y="8"/>
                    </a:cubicBezTo>
                    <a:cubicBezTo>
                      <a:pt x="0" y="7"/>
                      <a:pt x="0" y="8"/>
                      <a:pt x="0" y="6"/>
                    </a:cubicBezTo>
                    <a:cubicBezTo>
                      <a:pt x="0" y="5"/>
                      <a:pt x="0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Oval 639">
                <a:extLst>
                  <a:ext uri="{FF2B5EF4-FFF2-40B4-BE49-F238E27FC236}">
                    <a16:creationId xmlns:a16="http://schemas.microsoft.com/office/drawing/2014/main" id="{F5583D32-34E0-40C9-A468-0E657C2F9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4971" y="19119802"/>
                <a:ext cx="15875" cy="9525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2" name="Freeform 640">
                <a:extLst>
                  <a:ext uri="{FF2B5EF4-FFF2-40B4-BE49-F238E27FC236}">
                    <a16:creationId xmlns:a16="http://schemas.microsoft.com/office/drawing/2014/main" id="{BA4A31FB-6BC0-4CEB-8A2D-65876F5710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07970" y="19357927"/>
                <a:ext cx="2014538" cy="2105025"/>
              </a:xfrm>
              <a:custGeom>
                <a:avLst/>
                <a:gdLst>
                  <a:gd name="T0" fmla="*/ 614 w 634"/>
                  <a:gd name="T1" fmla="*/ 282 h 663"/>
                  <a:gd name="T2" fmla="*/ 557 w 634"/>
                  <a:gd name="T3" fmla="*/ 273 h 663"/>
                  <a:gd name="T4" fmla="*/ 535 w 634"/>
                  <a:gd name="T5" fmla="*/ 262 h 663"/>
                  <a:gd name="T6" fmla="*/ 504 w 634"/>
                  <a:gd name="T7" fmla="*/ 217 h 663"/>
                  <a:gd name="T8" fmla="*/ 504 w 634"/>
                  <a:gd name="T9" fmla="*/ 168 h 663"/>
                  <a:gd name="T10" fmla="*/ 476 w 634"/>
                  <a:gd name="T11" fmla="*/ 170 h 663"/>
                  <a:gd name="T12" fmla="*/ 480 w 634"/>
                  <a:gd name="T13" fmla="*/ 147 h 663"/>
                  <a:gd name="T14" fmla="*/ 445 w 634"/>
                  <a:gd name="T15" fmla="*/ 155 h 663"/>
                  <a:gd name="T16" fmla="*/ 413 w 634"/>
                  <a:gd name="T17" fmla="*/ 122 h 663"/>
                  <a:gd name="T18" fmla="*/ 377 w 634"/>
                  <a:gd name="T19" fmla="*/ 83 h 663"/>
                  <a:gd name="T20" fmla="*/ 353 w 634"/>
                  <a:gd name="T21" fmla="*/ 37 h 663"/>
                  <a:gd name="T22" fmla="*/ 331 w 634"/>
                  <a:gd name="T23" fmla="*/ 7 h 663"/>
                  <a:gd name="T24" fmla="*/ 264 w 634"/>
                  <a:gd name="T25" fmla="*/ 51 h 663"/>
                  <a:gd name="T26" fmla="*/ 233 w 634"/>
                  <a:gd name="T27" fmla="*/ 61 h 663"/>
                  <a:gd name="T28" fmla="*/ 188 w 634"/>
                  <a:gd name="T29" fmla="*/ 86 h 663"/>
                  <a:gd name="T30" fmla="*/ 161 w 634"/>
                  <a:gd name="T31" fmla="*/ 112 h 663"/>
                  <a:gd name="T32" fmla="*/ 101 w 634"/>
                  <a:gd name="T33" fmla="*/ 117 h 663"/>
                  <a:gd name="T34" fmla="*/ 70 w 634"/>
                  <a:gd name="T35" fmla="*/ 110 h 663"/>
                  <a:gd name="T36" fmla="*/ 53 w 634"/>
                  <a:gd name="T37" fmla="*/ 101 h 663"/>
                  <a:gd name="T38" fmla="*/ 4 w 634"/>
                  <a:gd name="T39" fmla="*/ 168 h 663"/>
                  <a:gd name="T40" fmla="*/ 4 w 634"/>
                  <a:gd name="T41" fmla="*/ 250 h 663"/>
                  <a:gd name="T42" fmla="*/ 8 w 634"/>
                  <a:gd name="T43" fmla="*/ 333 h 663"/>
                  <a:gd name="T44" fmla="*/ 110 w 634"/>
                  <a:gd name="T45" fmla="*/ 333 h 663"/>
                  <a:gd name="T46" fmla="*/ 173 w 634"/>
                  <a:gd name="T47" fmla="*/ 387 h 663"/>
                  <a:gd name="T48" fmla="*/ 203 w 634"/>
                  <a:gd name="T49" fmla="*/ 431 h 663"/>
                  <a:gd name="T50" fmla="*/ 244 w 634"/>
                  <a:gd name="T51" fmla="*/ 475 h 663"/>
                  <a:gd name="T52" fmla="*/ 207 w 634"/>
                  <a:gd name="T53" fmla="*/ 499 h 663"/>
                  <a:gd name="T54" fmla="*/ 240 w 634"/>
                  <a:gd name="T55" fmla="*/ 557 h 663"/>
                  <a:gd name="T56" fmla="*/ 233 w 634"/>
                  <a:gd name="T57" fmla="*/ 591 h 663"/>
                  <a:gd name="T58" fmla="*/ 271 w 634"/>
                  <a:gd name="T59" fmla="*/ 629 h 663"/>
                  <a:gd name="T60" fmla="*/ 352 w 634"/>
                  <a:gd name="T61" fmla="*/ 638 h 663"/>
                  <a:gd name="T62" fmla="*/ 410 w 634"/>
                  <a:gd name="T63" fmla="*/ 640 h 663"/>
                  <a:gd name="T64" fmla="*/ 454 w 634"/>
                  <a:gd name="T65" fmla="*/ 631 h 663"/>
                  <a:gd name="T66" fmla="*/ 458 w 634"/>
                  <a:gd name="T67" fmla="*/ 581 h 663"/>
                  <a:gd name="T68" fmla="*/ 457 w 634"/>
                  <a:gd name="T69" fmla="*/ 544 h 663"/>
                  <a:gd name="T70" fmla="*/ 450 w 634"/>
                  <a:gd name="T71" fmla="*/ 511 h 663"/>
                  <a:gd name="T72" fmla="*/ 414 w 634"/>
                  <a:gd name="T73" fmla="*/ 493 h 663"/>
                  <a:gd name="T74" fmla="*/ 457 w 634"/>
                  <a:gd name="T75" fmla="*/ 475 h 663"/>
                  <a:gd name="T76" fmla="*/ 458 w 634"/>
                  <a:gd name="T77" fmla="*/ 453 h 663"/>
                  <a:gd name="T78" fmla="*/ 472 w 634"/>
                  <a:gd name="T79" fmla="*/ 386 h 663"/>
                  <a:gd name="T80" fmla="*/ 563 w 634"/>
                  <a:gd name="T81" fmla="*/ 369 h 663"/>
                  <a:gd name="T82" fmla="*/ 603 w 634"/>
                  <a:gd name="T83" fmla="*/ 352 h 663"/>
                  <a:gd name="T84" fmla="*/ 634 w 634"/>
                  <a:gd name="T85" fmla="*/ 291 h 663"/>
                  <a:gd name="T86" fmla="*/ 307 w 634"/>
                  <a:gd name="T87" fmla="*/ 262 h 663"/>
                  <a:gd name="T88" fmla="*/ 283 w 634"/>
                  <a:gd name="T89" fmla="*/ 286 h 663"/>
                  <a:gd name="T90" fmla="*/ 263 w 634"/>
                  <a:gd name="T91" fmla="*/ 274 h 663"/>
                  <a:gd name="T92" fmla="*/ 275 w 634"/>
                  <a:gd name="T93" fmla="*/ 276 h 663"/>
                  <a:gd name="T94" fmla="*/ 286 w 634"/>
                  <a:gd name="T95" fmla="*/ 257 h 663"/>
                  <a:gd name="T96" fmla="*/ 287 w 634"/>
                  <a:gd name="T97" fmla="*/ 225 h 663"/>
                  <a:gd name="T98" fmla="*/ 299 w 634"/>
                  <a:gd name="T99" fmla="*/ 233 h 663"/>
                  <a:gd name="T100" fmla="*/ 306 w 634"/>
                  <a:gd name="T101" fmla="*/ 25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34" h="663">
                    <a:moveTo>
                      <a:pt x="627" y="287"/>
                    </a:moveTo>
                    <a:cubicBezTo>
                      <a:pt x="625" y="289"/>
                      <a:pt x="621" y="295"/>
                      <a:pt x="620" y="292"/>
                    </a:cubicBezTo>
                    <a:cubicBezTo>
                      <a:pt x="619" y="288"/>
                      <a:pt x="618" y="284"/>
                      <a:pt x="614" y="282"/>
                    </a:cubicBezTo>
                    <a:cubicBezTo>
                      <a:pt x="611" y="280"/>
                      <a:pt x="600" y="273"/>
                      <a:pt x="589" y="272"/>
                    </a:cubicBezTo>
                    <a:cubicBezTo>
                      <a:pt x="578" y="272"/>
                      <a:pt x="570" y="270"/>
                      <a:pt x="566" y="271"/>
                    </a:cubicBezTo>
                    <a:cubicBezTo>
                      <a:pt x="563" y="273"/>
                      <a:pt x="561" y="275"/>
                      <a:pt x="557" y="273"/>
                    </a:cubicBezTo>
                    <a:cubicBezTo>
                      <a:pt x="552" y="272"/>
                      <a:pt x="545" y="265"/>
                      <a:pt x="543" y="267"/>
                    </a:cubicBezTo>
                    <a:cubicBezTo>
                      <a:pt x="540" y="268"/>
                      <a:pt x="536" y="275"/>
                      <a:pt x="536" y="271"/>
                    </a:cubicBezTo>
                    <a:cubicBezTo>
                      <a:pt x="535" y="267"/>
                      <a:pt x="538" y="265"/>
                      <a:pt x="535" y="262"/>
                    </a:cubicBezTo>
                    <a:cubicBezTo>
                      <a:pt x="532" y="260"/>
                      <a:pt x="527" y="258"/>
                      <a:pt x="527" y="254"/>
                    </a:cubicBezTo>
                    <a:cubicBezTo>
                      <a:pt x="528" y="250"/>
                      <a:pt x="530" y="242"/>
                      <a:pt x="525" y="238"/>
                    </a:cubicBezTo>
                    <a:cubicBezTo>
                      <a:pt x="520" y="234"/>
                      <a:pt x="504" y="217"/>
                      <a:pt x="504" y="217"/>
                    </a:cubicBezTo>
                    <a:cubicBezTo>
                      <a:pt x="504" y="217"/>
                      <a:pt x="514" y="201"/>
                      <a:pt x="512" y="196"/>
                    </a:cubicBezTo>
                    <a:cubicBezTo>
                      <a:pt x="510" y="191"/>
                      <a:pt x="509" y="184"/>
                      <a:pt x="509" y="181"/>
                    </a:cubicBezTo>
                    <a:cubicBezTo>
                      <a:pt x="509" y="178"/>
                      <a:pt x="509" y="168"/>
                      <a:pt x="504" y="168"/>
                    </a:cubicBezTo>
                    <a:cubicBezTo>
                      <a:pt x="499" y="168"/>
                      <a:pt x="493" y="170"/>
                      <a:pt x="492" y="172"/>
                    </a:cubicBezTo>
                    <a:cubicBezTo>
                      <a:pt x="492" y="175"/>
                      <a:pt x="491" y="176"/>
                      <a:pt x="487" y="175"/>
                    </a:cubicBezTo>
                    <a:cubicBezTo>
                      <a:pt x="484" y="174"/>
                      <a:pt x="478" y="174"/>
                      <a:pt x="476" y="170"/>
                    </a:cubicBezTo>
                    <a:cubicBezTo>
                      <a:pt x="474" y="165"/>
                      <a:pt x="473" y="163"/>
                      <a:pt x="474" y="163"/>
                    </a:cubicBezTo>
                    <a:cubicBezTo>
                      <a:pt x="474" y="163"/>
                      <a:pt x="483" y="156"/>
                      <a:pt x="482" y="152"/>
                    </a:cubicBezTo>
                    <a:cubicBezTo>
                      <a:pt x="482" y="148"/>
                      <a:pt x="484" y="147"/>
                      <a:pt x="480" y="147"/>
                    </a:cubicBezTo>
                    <a:cubicBezTo>
                      <a:pt x="475" y="146"/>
                      <a:pt x="467" y="146"/>
                      <a:pt x="465" y="149"/>
                    </a:cubicBezTo>
                    <a:cubicBezTo>
                      <a:pt x="463" y="152"/>
                      <a:pt x="460" y="154"/>
                      <a:pt x="458" y="154"/>
                    </a:cubicBezTo>
                    <a:cubicBezTo>
                      <a:pt x="455" y="154"/>
                      <a:pt x="448" y="158"/>
                      <a:pt x="445" y="155"/>
                    </a:cubicBezTo>
                    <a:cubicBezTo>
                      <a:pt x="442" y="151"/>
                      <a:pt x="434" y="141"/>
                      <a:pt x="431" y="135"/>
                    </a:cubicBezTo>
                    <a:cubicBezTo>
                      <a:pt x="429" y="130"/>
                      <a:pt x="429" y="126"/>
                      <a:pt x="426" y="125"/>
                    </a:cubicBezTo>
                    <a:cubicBezTo>
                      <a:pt x="423" y="124"/>
                      <a:pt x="413" y="122"/>
                      <a:pt x="413" y="122"/>
                    </a:cubicBezTo>
                    <a:cubicBezTo>
                      <a:pt x="413" y="122"/>
                      <a:pt x="412" y="110"/>
                      <a:pt x="413" y="111"/>
                    </a:cubicBezTo>
                    <a:cubicBezTo>
                      <a:pt x="413" y="111"/>
                      <a:pt x="393" y="91"/>
                      <a:pt x="389" y="90"/>
                    </a:cubicBezTo>
                    <a:cubicBezTo>
                      <a:pt x="385" y="89"/>
                      <a:pt x="378" y="86"/>
                      <a:pt x="377" y="83"/>
                    </a:cubicBezTo>
                    <a:cubicBezTo>
                      <a:pt x="377" y="79"/>
                      <a:pt x="376" y="78"/>
                      <a:pt x="374" y="75"/>
                    </a:cubicBezTo>
                    <a:cubicBezTo>
                      <a:pt x="373" y="71"/>
                      <a:pt x="371" y="60"/>
                      <a:pt x="368" y="57"/>
                    </a:cubicBezTo>
                    <a:cubicBezTo>
                      <a:pt x="365" y="53"/>
                      <a:pt x="351" y="45"/>
                      <a:pt x="353" y="37"/>
                    </a:cubicBezTo>
                    <a:cubicBezTo>
                      <a:pt x="355" y="29"/>
                      <a:pt x="359" y="22"/>
                      <a:pt x="358" y="18"/>
                    </a:cubicBezTo>
                    <a:cubicBezTo>
                      <a:pt x="356" y="14"/>
                      <a:pt x="350" y="0"/>
                      <a:pt x="350" y="0"/>
                    </a:cubicBezTo>
                    <a:cubicBezTo>
                      <a:pt x="347" y="2"/>
                      <a:pt x="340" y="3"/>
                      <a:pt x="331" y="7"/>
                    </a:cubicBezTo>
                    <a:cubicBezTo>
                      <a:pt x="320" y="11"/>
                      <a:pt x="307" y="22"/>
                      <a:pt x="307" y="22"/>
                    </a:cubicBezTo>
                    <a:cubicBezTo>
                      <a:pt x="307" y="22"/>
                      <a:pt x="290" y="23"/>
                      <a:pt x="290" y="23"/>
                    </a:cubicBezTo>
                    <a:cubicBezTo>
                      <a:pt x="289" y="23"/>
                      <a:pt x="264" y="51"/>
                      <a:pt x="264" y="51"/>
                    </a:cubicBezTo>
                    <a:cubicBezTo>
                      <a:pt x="264" y="51"/>
                      <a:pt x="251" y="43"/>
                      <a:pt x="245" y="43"/>
                    </a:cubicBezTo>
                    <a:cubicBezTo>
                      <a:pt x="239" y="44"/>
                      <a:pt x="239" y="50"/>
                      <a:pt x="239" y="55"/>
                    </a:cubicBezTo>
                    <a:cubicBezTo>
                      <a:pt x="240" y="59"/>
                      <a:pt x="235" y="59"/>
                      <a:pt x="233" y="61"/>
                    </a:cubicBezTo>
                    <a:cubicBezTo>
                      <a:pt x="230" y="64"/>
                      <a:pt x="211" y="63"/>
                      <a:pt x="209" y="64"/>
                    </a:cubicBezTo>
                    <a:cubicBezTo>
                      <a:pt x="207" y="64"/>
                      <a:pt x="206" y="67"/>
                      <a:pt x="202" y="72"/>
                    </a:cubicBezTo>
                    <a:cubicBezTo>
                      <a:pt x="199" y="77"/>
                      <a:pt x="188" y="86"/>
                      <a:pt x="188" y="86"/>
                    </a:cubicBezTo>
                    <a:cubicBezTo>
                      <a:pt x="188" y="86"/>
                      <a:pt x="167" y="84"/>
                      <a:pt x="167" y="84"/>
                    </a:cubicBezTo>
                    <a:cubicBezTo>
                      <a:pt x="167" y="84"/>
                      <a:pt x="163" y="88"/>
                      <a:pt x="160" y="91"/>
                    </a:cubicBezTo>
                    <a:cubicBezTo>
                      <a:pt x="157" y="94"/>
                      <a:pt x="161" y="112"/>
                      <a:pt x="161" y="112"/>
                    </a:cubicBezTo>
                    <a:cubicBezTo>
                      <a:pt x="161" y="112"/>
                      <a:pt x="147" y="113"/>
                      <a:pt x="145" y="113"/>
                    </a:cubicBezTo>
                    <a:cubicBezTo>
                      <a:pt x="143" y="114"/>
                      <a:pt x="120" y="112"/>
                      <a:pt x="116" y="111"/>
                    </a:cubicBezTo>
                    <a:cubicBezTo>
                      <a:pt x="112" y="109"/>
                      <a:pt x="101" y="117"/>
                      <a:pt x="101" y="117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80" y="105"/>
                      <a:pt x="78" y="106"/>
                      <a:pt x="77" y="107"/>
                    </a:cubicBezTo>
                    <a:cubicBezTo>
                      <a:pt x="76" y="109"/>
                      <a:pt x="72" y="108"/>
                      <a:pt x="70" y="110"/>
                    </a:cubicBezTo>
                    <a:cubicBezTo>
                      <a:pt x="68" y="111"/>
                      <a:pt x="70" y="115"/>
                      <a:pt x="70" y="119"/>
                    </a:cubicBezTo>
                    <a:cubicBezTo>
                      <a:pt x="70" y="123"/>
                      <a:pt x="53" y="117"/>
                      <a:pt x="53" y="117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" y="168"/>
                      <a:pt x="4" y="168"/>
                      <a:pt x="4" y="168"/>
                    </a:cubicBezTo>
                    <a:cubicBezTo>
                      <a:pt x="8" y="190"/>
                      <a:pt x="8" y="190"/>
                      <a:pt x="8" y="190"/>
                    </a:cubicBezTo>
                    <a:cubicBezTo>
                      <a:pt x="22" y="225"/>
                      <a:pt x="22" y="225"/>
                      <a:pt x="22" y="225"/>
                    </a:cubicBezTo>
                    <a:cubicBezTo>
                      <a:pt x="4" y="250"/>
                      <a:pt x="4" y="250"/>
                      <a:pt x="4" y="250"/>
                    </a:cubicBezTo>
                    <a:cubicBezTo>
                      <a:pt x="13" y="266"/>
                      <a:pt x="13" y="266"/>
                      <a:pt x="13" y="266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8" y="333"/>
                      <a:pt x="8" y="333"/>
                      <a:pt x="8" y="333"/>
                    </a:cubicBezTo>
                    <a:cubicBezTo>
                      <a:pt x="33" y="333"/>
                      <a:pt x="33" y="333"/>
                      <a:pt x="33" y="333"/>
                    </a:cubicBezTo>
                    <a:cubicBezTo>
                      <a:pt x="70" y="354"/>
                      <a:pt x="70" y="354"/>
                      <a:pt x="70" y="354"/>
                    </a:cubicBezTo>
                    <a:cubicBezTo>
                      <a:pt x="110" y="333"/>
                      <a:pt x="110" y="333"/>
                      <a:pt x="110" y="333"/>
                    </a:cubicBezTo>
                    <a:cubicBezTo>
                      <a:pt x="133" y="351"/>
                      <a:pt x="133" y="351"/>
                      <a:pt x="133" y="351"/>
                    </a:cubicBezTo>
                    <a:cubicBezTo>
                      <a:pt x="142" y="380"/>
                      <a:pt x="142" y="380"/>
                      <a:pt x="142" y="380"/>
                    </a:cubicBezTo>
                    <a:cubicBezTo>
                      <a:pt x="173" y="387"/>
                      <a:pt x="173" y="387"/>
                      <a:pt x="173" y="387"/>
                    </a:cubicBezTo>
                    <a:cubicBezTo>
                      <a:pt x="162" y="408"/>
                      <a:pt x="162" y="408"/>
                      <a:pt x="162" y="408"/>
                    </a:cubicBezTo>
                    <a:cubicBezTo>
                      <a:pt x="181" y="438"/>
                      <a:pt x="181" y="438"/>
                      <a:pt x="181" y="438"/>
                    </a:cubicBezTo>
                    <a:cubicBezTo>
                      <a:pt x="203" y="431"/>
                      <a:pt x="203" y="431"/>
                      <a:pt x="203" y="431"/>
                    </a:cubicBezTo>
                    <a:cubicBezTo>
                      <a:pt x="238" y="454"/>
                      <a:pt x="238" y="454"/>
                      <a:pt x="238" y="454"/>
                    </a:cubicBezTo>
                    <a:cubicBezTo>
                      <a:pt x="231" y="466"/>
                      <a:pt x="231" y="466"/>
                      <a:pt x="231" y="466"/>
                    </a:cubicBezTo>
                    <a:cubicBezTo>
                      <a:pt x="244" y="475"/>
                      <a:pt x="244" y="475"/>
                      <a:pt x="244" y="475"/>
                    </a:cubicBezTo>
                    <a:cubicBezTo>
                      <a:pt x="240" y="502"/>
                      <a:pt x="240" y="502"/>
                      <a:pt x="240" y="502"/>
                    </a:cubicBezTo>
                    <a:cubicBezTo>
                      <a:pt x="215" y="493"/>
                      <a:pt x="215" y="493"/>
                      <a:pt x="215" y="493"/>
                    </a:cubicBezTo>
                    <a:cubicBezTo>
                      <a:pt x="207" y="499"/>
                      <a:pt x="207" y="499"/>
                      <a:pt x="207" y="499"/>
                    </a:cubicBezTo>
                    <a:cubicBezTo>
                      <a:pt x="220" y="544"/>
                      <a:pt x="220" y="544"/>
                      <a:pt x="220" y="544"/>
                    </a:cubicBezTo>
                    <a:cubicBezTo>
                      <a:pt x="232" y="539"/>
                      <a:pt x="232" y="539"/>
                      <a:pt x="232" y="539"/>
                    </a:cubicBezTo>
                    <a:cubicBezTo>
                      <a:pt x="240" y="557"/>
                      <a:pt x="240" y="557"/>
                      <a:pt x="240" y="557"/>
                    </a:cubicBezTo>
                    <a:cubicBezTo>
                      <a:pt x="225" y="571"/>
                      <a:pt x="225" y="571"/>
                      <a:pt x="225" y="571"/>
                    </a:cubicBezTo>
                    <a:cubicBezTo>
                      <a:pt x="223" y="596"/>
                      <a:pt x="223" y="596"/>
                      <a:pt x="223" y="596"/>
                    </a:cubicBezTo>
                    <a:cubicBezTo>
                      <a:pt x="233" y="591"/>
                      <a:pt x="233" y="591"/>
                      <a:pt x="233" y="591"/>
                    </a:cubicBezTo>
                    <a:cubicBezTo>
                      <a:pt x="244" y="608"/>
                      <a:pt x="244" y="608"/>
                      <a:pt x="244" y="608"/>
                    </a:cubicBezTo>
                    <a:cubicBezTo>
                      <a:pt x="270" y="619"/>
                      <a:pt x="270" y="619"/>
                      <a:pt x="270" y="619"/>
                    </a:cubicBezTo>
                    <a:cubicBezTo>
                      <a:pt x="271" y="629"/>
                      <a:pt x="271" y="629"/>
                      <a:pt x="271" y="629"/>
                    </a:cubicBezTo>
                    <a:cubicBezTo>
                      <a:pt x="301" y="633"/>
                      <a:pt x="301" y="633"/>
                      <a:pt x="301" y="633"/>
                    </a:cubicBezTo>
                    <a:cubicBezTo>
                      <a:pt x="337" y="622"/>
                      <a:pt x="337" y="622"/>
                      <a:pt x="337" y="622"/>
                    </a:cubicBezTo>
                    <a:cubicBezTo>
                      <a:pt x="352" y="638"/>
                      <a:pt x="352" y="638"/>
                      <a:pt x="352" y="638"/>
                    </a:cubicBezTo>
                    <a:cubicBezTo>
                      <a:pt x="380" y="638"/>
                      <a:pt x="380" y="638"/>
                      <a:pt x="380" y="638"/>
                    </a:cubicBezTo>
                    <a:cubicBezTo>
                      <a:pt x="402" y="663"/>
                      <a:pt x="402" y="663"/>
                      <a:pt x="402" y="663"/>
                    </a:cubicBezTo>
                    <a:cubicBezTo>
                      <a:pt x="402" y="663"/>
                      <a:pt x="402" y="641"/>
                      <a:pt x="410" y="640"/>
                    </a:cubicBezTo>
                    <a:cubicBezTo>
                      <a:pt x="419" y="638"/>
                      <a:pt x="424" y="636"/>
                      <a:pt x="427" y="638"/>
                    </a:cubicBezTo>
                    <a:cubicBezTo>
                      <a:pt x="430" y="641"/>
                      <a:pt x="448" y="649"/>
                      <a:pt x="456" y="650"/>
                    </a:cubicBezTo>
                    <a:cubicBezTo>
                      <a:pt x="456" y="650"/>
                      <a:pt x="453" y="636"/>
                      <a:pt x="454" y="631"/>
                    </a:cubicBezTo>
                    <a:cubicBezTo>
                      <a:pt x="455" y="627"/>
                      <a:pt x="454" y="619"/>
                      <a:pt x="453" y="615"/>
                    </a:cubicBezTo>
                    <a:cubicBezTo>
                      <a:pt x="452" y="611"/>
                      <a:pt x="451" y="606"/>
                      <a:pt x="453" y="601"/>
                    </a:cubicBezTo>
                    <a:cubicBezTo>
                      <a:pt x="455" y="596"/>
                      <a:pt x="458" y="588"/>
                      <a:pt x="458" y="581"/>
                    </a:cubicBezTo>
                    <a:cubicBezTo>
                      <a:pt x="458" y="573"/>
                      <a:pt x="462" y="569"/>
                      <a:pt x="453" y="567"/>
                    </a:cubicBezTo>
                    <a:cubicBezTo>
                      <a:pt x="445" y="564"/>
                      <a:pt x="444" y="553"/>
                      <a:pt x="448" y="551"/>
                    </a:cubicBezTo>
                    <a:cubicBezTo>
                      <a:pt x="452" y="549"/>
                      <a:pt x="458" y="550"/>
                      <a:pt x="457" y="544"/>
                    </a:cubicBezTo>
                    <a:cubicBezTo>
                      <a:pt x="456" y="538"/>
                      <a:pt x="454" y="536"/>
                      <a:pt x="454" y="532"/>
                    </a:cubicBezTo>
                    <a:cubicBezTo>
                      <a:pt x="453" y="528"/>
                      <a:pt x="451" y="522"/>
                      <a:pt x="451" y="518"/>
                    </a:cubicBezTo>
                    <a:cubicBezTo>
                      <a:pt x="451" y="513"/>
                      <a:pt x="452" y="510"/>
                      <a:pt x="450" y="511"/>
                    </a:cubicBezTo>
                    <a:cubicBezTo>
                      <a:pt x="447" y="512"/>
                      <a:pt x="433" y="518"/>
                      <a:pt x="428" y="515"/>
                    </a:cubicBezTo>
                    <a:cubicBezTo>
                      <a:pt x="423" y="513"/>
                      <a:pt x="407" y="502"/>
                      <a:pt x="407" y="499"/>
                    </a:cubicBezTo>
                    <a:cubicBezTo>
                      <a:pt x="408" y="497"/>
                      <a:pt x="411" y="491"/>
                      <a:pt x="414" y="493"/>
                    </a:cubicBezTo>
                    <a:cubicBezTo>
                      <a:pt x="418" y="494"/>
                      <a:pt x="427" y="501"/>
                      <a:pt x="432" y="499"/>
                    </a:cubicBezTo>
                    <a:cubicBezTo>
                      <a:pt x="436" y="497"/>
                      <a:pt x="444" y="495"/>
                      <a:pt x="445" y="492"/>
                    </a:cubicBezTo>
                    <a:cubicBezTo>
                      <a:pt x="447" y="488"/>
                      <a:pt x="453" y="477"/>
                      <a:pt x="457" y="475"/>
                    </a:cubicBezTo>
                    <a:cubicBezTo>
                      <a:pt x="460" y="472"/>
                      <a:pt x="457" y="473"/>
                      <a:pt x="454" y="470"/>
                    </a:cubicBezTo>
                    <a:cubicBezTo>
                      <a:pt x="451" y="466"/>
                      <a:pt x="444" y="461"/>
                      <a:pt x="449" y="459"/>
                    </a:cubicBezTo>
                    <a:cubicBezTo>
                      <a:pt x="454" y="457"/>
                      <a:pt x="458" y="453"/>
                      <a:pt x="458" y="453"/>
                    </a:cubicBezTo>
                    <a:cubicBezTo>
                      <a:pt x="445" y="438"/>
                      <a:pt x="445" y="438"/>
                      <a:pt x="445" y="438"/>
                    </a:cubicBezTo>
                    <a:cubicBezTo>
                      <a:pt x="445" y="402"/>
                      <a:pt x="445" y="402"/>
                      <a:pt x="445" y="402"/>
                    </a:cubicBezTo>
                    <a:cubicBezTo>
                      <a:pt x="472" y="386"/>
                      <a:pt x="472" y="386"/>
                      <a:pt x="472" y="386"/>
                    </a:cubicBezTo>
                    <a:cubicBezTo>
                      <a:pt x="524" y="385"/>
                      <a:pt x="524" y="385"/>
                      <a:pt x="524" y="385"/>
                    </a:cubicBezTo>
                    <a:cubicBezTo>
                      <a:pt x="545" y="365"/>
                      <a:pt x="545" y="365"/>
                      <a:pt x="545" y="365"/>
                    </a:cubicBezTo>
                    <a:cubicBezTo>
                      <a:pt x="563" y="369"/>
                      <a:pt x="563" y="369"/>
                      <a:pt x="563" y="369"/>
                    </a:cubicBezTo>
                    <a:cubicBezTo>
                      <a:pt x="563" y="369"/>
                      <a:pt x="565" y="351"/>
                      <a:pt x="569" y="348"/>
                    </a:cubicBezTo>
                    <a:cubicBezTo>
                      <a:pt x="573" y="346"/>
                      <a:pt x="575" y="345"/>
                      <a:pt x="578" y="347"/>
                    </a:cubicBezTo>
                    <a:cubicBezTo>
                      <a:pt x="581" y="348"/>
                      <a:pt x="599" y="359"/>
                      <a:pt x="603" y="352"/>
                    </a:cubicBezTo>
                    <a:cubicBezTo>
                      <a:pt x="607" y="345"/>
                      <a:pt x="605" y="338"/>
                      <a:pt x="610" y="334"/>
                    </a:cubicBezTo>
                    <a:cubicBezTo>
                      <a:pt x="614" y="330"/>
                      <a:pt x="628" y="321"/>
                      <a:pt x="629" y="315"/>
                    </a:cubicBezTo>
                    <a:cubicBezTo>
                      <a:pt x="631" y="309"/>
                      <a:pt x="634" y="291"/>
                      <a:pt x="634" y="291"/>
                    </a:cubicBezTo>
                    <a:cubicBezTo>
                      <a:pt x="631" y="289"/>
                      <a:pt x="628" y="285"/>
                      <a:pt x="627" y="287"/>
                    </a:cubicBezTo>
                    <a:close/>
                    <a:moveTo>
                      <a:pt x="314" y="258"/>
                    </a:moveTo>
                    <a:cubicBezTo>
                      <a:pt x="314" y="261"/>
                      <a:pt x="310" y="261"/>
                      <a:pt x="307" y="262"/>
                    </a:cubicBezTo>
                    <a:cubicBezTo>
                      <a:pt x="301" y="262"/>
                      <a:pt x="296" y="264"/>
                      <a:pt x="294" y="271"/>
                    </a:cubicBezTo>
                    <a:cubicBezTo>
                      <a:pt x="294" y="274"/>
                      <a:pt x="293" y="277"/>
                      <a:pt x="291" y="280"/>
                    </a:cubicBezTo>
                    <a:cubicBezTo>
                      <a:pt x="289" y="282"/>
                      <a:pt x="286" y="284"/>
                      <a:pt x="283" y="286"/>
                    </a:cubicBezTo>
                    <a:cubicBezTo>
                      <a:pt x="277" y="288"/>
                      <a:pt x="270" y="286"/>
                      <a:pt x="264" y="283"/>
                    </a:cubicBezTo>
                    <a:cubicBezTo>
                      <a:pt x="262" y="282"/>
                      <a:pt x="259" y="280"/>
                      <a:pt x="258" y="278"/>
                    </a:cubicBezTo>
                    <a:cubicBezTo>
                      <a:pt x="258" y="275"/>
                      <a:pt x="260" y="274"/>
                      <a:pt x="263" y="274"/>
                    </a:cubicBezTo>
                    <a:cubicBezTo>
                      <a:pt x="264" y="274"/>
                      <a:pt x="266" y="274"/>
                      <a:pt x="267" y="275"/>
                    </a:cubicBezTo>
                    <a:cubicBezTo>
                      <a:pt x="269" y="275"/>
                      <a:pt x="271" y="275"/>
                      <a:pt x="273" y="275"/>
                    </a:cubicBezTo>
                    <a:cubicBezTo>
                      <a:pt x="273" y="275"/>
                      <a:pt x="274" y="275"/>
                      <a:pt x="275" y="276"/>
                    </a:cubicBezTo>
                    <a:cubicBezTo>
                      <a:pt x="278" y="276"/>
                      <a:pt x="280" y="275"/>
                      <a:pt x="282" y="273"/>
                    </a:cubicBezTo>
                    <a:cubicBezTo>
                      <a:pt x="284" y="271"/>
                      <a:pt x="286" y="270"/>
                      <a:pt x="287" y="268"/>
                    </a:cubicBezTo>
                    <a:cubicBezTo>
                      <a:pt x="288" y="264"/>
                      <a:pt x="287" y="261"/>
                      <a:pt x="286" y="257"/>
                    </a:cubicBezTo>
                    <a:cubicBezTo>
                      <a:pt x="285" y="254"/>
                      <a:pt x="285" y="251"/>
                      <a:pt x="286" y="247"/>
                    </a:cubicBezTo>
                    <a:cubicBezTo>
                      <a:pt x="286" y="244"/>
                      <a:pt x="287" y="241"/>
                      <a:pt x="287" y="237"/>
                    </a:cubicBezTo>
                    <a:cubicBezTo>
                      <a:pt x="287" y="233"/>
                      <a:pt x="286" y="229"/>
                      <a:pt x="287" y="225"/>
                    </a:cubicBezTo>
                    <a:cubicBezTo>
                      <a:pt x="287" y="223"/>
                      <a:pt x="287" y="217"/>
                      <a:pt x="291" y="217"/>
                    </a:cubicBezTo>
                    <a:cubicBezTo>
                      <a:pt x="294" y="217"/>
                      <a:pt x="296" y="221"/>
                      <a:pt x="297" y="224"/>
                    </a:cubicBezTo>
                    <a:cubicBezTo>
                      <a:pt x="299" y="227"/>
                      <a:pt x="300" y="230"/>
                      <a:pt x="299" y="233"/>
                    </a:cubicBezTo>
                    <a:cubicBezTo>
                      <a:pt x="298" y="236"/>
                      <a:pt x="295" y="240"/>
                      <a:pt x="296" y="243"/>
                    </a:cubicBezTo>
                    <a:cubicBezTo>
                      <a:pt x="296" y="245"/>
                      <a:pt x="298" y="246"/>
                      <a:pt x="299" y="247"/>
                    </a:cubicBezTo>
                    <a:cubicBezTo>
                      <a:pt x="301" y="248"/>
                      <a:pt x="304" y="249"/>
                      <a:pt x="306" y="250"/>
                    </a:cubicBezTo>
                    <a:cubicBezTo>
                      <a:pt x="309" y="251"/>
                      <a:pt x="315" y="254"/>
                      <a:pt x="314" y="25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Freeform 641">
                <a:extLst>
                  <a:ext uri="{FF2B5EF4-FFF2-40B4-BE49-F238E27FC236}">
                    <a16:creationId xmlns:a16="http://schemas.microsoft.com/office/drawing/2014/main" id="{7ECF2765-4528-4781-9C15-42486D9F7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4495" y="19278551"/>
                <a:ext cx="1301750" cy="1200150"/>
              </a:xfrm>
              <a:custGeom>
                <a:avLst/>
                <a:gdLst>
                  <a:gd name="T0" fmla="*/ 361 w 410"/>
                  <a:gd name="T1" fmla="*/ 193 h 378"/>
                  <a:gd name="T2" fmla="*/ 379 w 410"/>
                  <a:gd name="T3" fmla="*/ 250 h 378"/>
                  <a:gd name="T4" fmla="*/ 370 w 410"/>
                  <a:gd name="T5" fmla="*/ 291 h 378"/>
                  <a:gd name="T6" fmla="*/ 365 w 410"/>
                  <a:gd name="T7" fmla="*/ 358 h 378"/>
                  <a:gd name="T8" fmla="*/ 309 w 410"/>
                  <a:gd name="T9" fmla="*/ 360 h 378"/>
                  <a:gd name="T10" fmla="*/ 260 w 410"/>
                  <a:gd name="T11" fmla="*/ 356 h 378"/>
                  <a:gd name="T12" fmla="*/ 228 w 410"/>
                  <a:gd name="T13" fmla="*/ 337 h 378"/>
                  <a:gd name="T14" fmla="*/ 199 w 410"/>
                  <a:gd name="T15" fmla="*/ 329 h 378"/>
                  <a:gd name="T16" fmla="*/ 141 w 410"/>
                  <a:gd name="T17" fmla="*/ 325 h 378"/>
                  <a:gd name="T18" fmla="*/ 108 w 410"/>
                  <a:gd name="T19" fmla="*/ 306 h 378"/>
                  <a:gd name="T20" fmla="*/ 81 w 410"/>
                  <a:gd name="T21" fmla="*/ 298 h 378"/>
                  <a:gd name="T22" fmla="*/ 50 w 410"/>
                  <a:gd name="T23" fmla="*/ 302 h 378"/>
                  <a:gd name="T24" fmla="*/ 57 w 410"/>
                  <a:gd name="T25" fmla="*/ 273 h 378"/>
                  <a:gd name="T26" fmla="*/ 34 w 410"/>
                  <a:gd name="T27" fmla="*/ 224 h 378"/>
                  <a:gd name="T28" fmla="*/ 23 w 410"/>
                  <a:gd name="T29" fmla="*/ 165 h 378"/>
                  <a:gd name="T30" fmla="*/ 0 w 410"/>
                  <a:gd name="T31" fmla="*/ 113 h 378"/>
                  <a:gd name="T32" fmla="*/ 26 w 410"/>
                  <a:gd name="T33" fmla="*/ 75 h 378"/>
                  <a:gd name="T34" fmla="*/ 35 w 410"/>
                  <a:gd name="T35" fmla="*/ 50 h 378"/>
                  <a:gd name="T36" fmla="*/ 66 w 410"/>
                  <a:gd name="T37" fmla="*/ 60 h 378"/>
                  <a:gd name="T38" fmla="*/ 87 w 410"/>
                  <a:gd name="T39" fmla="*/ 43 h 378"/>
                  <a:gd name="T40" fmla="*/ 75 w 410"/>
                  <a:gd name="T41" fmla="*/ 26 h 378"/>
                  <a:gd name="T42" fmla="*/ 94 w 410"/>
                  <a:gd name="T43" fmla="*/ 7 h 378"/>
                  <a:gd name="T44" fmla="*/ 116 w 410"/>
                  <a:gd name="T45" fmla="*/ 14 h 378"/>
                  <a:gd name="T46" fmla="*/ 132 w 410"/>
                  <a:gd name="T47" fmla="*/ 0 h 378"/>
                  <a:gd name="T48" fmla="*/ 166 w 410"/>
                  <a:gd name="T49" fmla="*/ 16 h 378"/>
                  <a:gd name="T50" fmla="*/ 214 w 410"/>
                  <a:gd name="T51" fmla="*/ 24 h 378"/>
                  <a:gd name="T52" fmla="*/ 241 w 410"/>
                  <a:gd name="T53" fmla="*/ 16 h 378"/>
                  <a:gd name="T54" fmla="*/ 273 w 410"/>
                  <a:gd name="T55" fmla="*/ 37 h 378"/>
                  <a:gd name="T56" fmla="*/ 288 w 410"/>
                  <a:gd name="T57" fmla="*/ 33 h 378"/>
                  <a:gd name="T58" fmla="*/ 315 w 410"/>
                  <a:gd name="T59" fmla="*/ 35 h 378"/>
                  <a:gd name="T60" fmla="*/ 328 w 410"/>
                  <a:gd name="T61" fmla="*/ 85 h 378"/>
                  <a:gd name="T62" fmla="*/ 371 w 410"/>
                  <a:gd name="T63" fmla="*/ 99 h 378"/>
                  <a:gd name="T64" fmla="*/ 393 w 410"/>
                  <a:gd name="T65" fmla="*/ 97 h 378"/>
                  <a:gd name="T66" fmla="*/ 410 w 410"/>
                  <a:gd name="T67" fmla="*/ 126 h 378"/>
                  <a:gd name="T68" fmla="*/ 397 w 410"/>
                  <a:gd name="T69" fmla="*/ 1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0" h="378">
                    <a:moveTo>
                      <a:pt x="397" y="177"/>
                    </a:moveTo>
                    <a:cubicBezTo>
                      <a:pt x="361" y="193"/>
                      <a:pt x="361" y="193"/>
                      <a:pt x="361" y="193"/>
                    </a:cubicBezTo>
                    <a:cubicBezTo>
                      <a:pt x="365" y="215"/>
                      <a:pt x="365" y="215"/>
                      <a:pt x="365" y="215"/>
                    </a:cubicBezTo>
                    <a:cubicBezTo>
                      <a:pt x="379" y="250"/>
                      <a:pt x="379" y="250"/>
                      <a:pt x="379" y="250"/>
                    </a:cubicBezTo>
                    <a:cubicBezTo>
                      <a:pt x="361" y="275"/>
                      <a:pt x="361" y="275"/>
                      <a:pt x="361" y="275"/>
                    </a:cubicBezTo>
                    <a:cubicBezTo>
                      <a:pt x="370" y="291"/>
                      <a:pt x="370" y="291"/>
                      <a:pt x="370" y="291"/>
                    </a:cubicBezTo>
                    <a:cubicBezTo>
                      <a:pt x="357" y="341"/>
                      <a:pt x="357" y="341"/>
                      <a:pt x="357" y="341"/>
                    </a:cubicBezTo>
                    <a:cubicBezTo>
                      <a:pt x="365" y="358"/>
                      <a:pt x="365" y="358"/>
                      <a:pt x="365" y="358"/>
                    </a:cubicBezTo>
                    <a:cubicBezTo>
                      <a:pt x="323" y="371"/>
                      <a:pt x="323" y="371"/>
                      <a:pt x="323" y="371"/>
                    </a:cubicBezTo>
                    <a:cubicBezTo>
                      <a:pt x="309" y="360"/>
                      <a:pt x="309" y="360"/>
                      <a:pt x="309" y="360"/>
                    </a:cubicBezTo>
                    <a:cubicBezTo>
                      <a:pt x="309" y="360"/>
                      <a:pt x="292" y="370"/>
                      <a:pt x="284" y="374"/>
                    </a:cubicBezTo>
                    <a:cubicBezTo>
                      <a:pt x="276" y="378"/>
                      <a:pt x="260" y="356"/>
                      <a:pt x="260" y="356"/>
                    </a:cubicBezTo>
                    <a:cubicBezTo>
                      <a:pt x="255" y="344"/>
                      <a:pt x="255" y="344"/>
                      <a:pt x="255" y="344"/>
                    </a:cubicBezTo>
                    <a:cubicBezTo>
                      <a:pt x="228" y="337"/>
                      <a:pt x="228" y="337"/>
                      <a:pt x="228" y="337"/>
                    </a:cubicBezTo>
                    <a:cubicBezTo>
                      <a:pt x="219" y="345"/>
                      <a:pt x="219" y="345"/>
                      <a:pt x="219" y="345"/>
                    </a:cubicBezTo>
                    <a:cubicBezTo>
                      <a:pt x="199" y="329"/>
                      <a:pt x="199" y="329"/>
                      <a:pt x="199" y="329"/>
                    </a:cubicBezTo>
                    <a:cubicBezTo>
                      <a:pt x="187" y="345"/>
                      <a:pt x="187" y="345"/>
                      <a:pt x="187" y="345"/>
                    </a:cubicBezTo>
                    <a:cubicBezTo>
                      <a:pt x="141" y="325"/>
                      <a:pt x="141" y="325"/>
                      <a:pt x="141" y="325"/>
                    </a:cubicBezTo>
                    <a:cubicBezTo>
                      <a:pt x="136" y="315"/>
                      <a:pt x="136" y="315"/>
                      <a:pt x="136" y="315"/>
                    </a:cubicBezTo>
                    <a:cubicBezTo>
                      <a:pt x="108" y="306"/>
                      <a:pt x="108" y="306"/>
                      <a:pt x="108" y="306"/>
                    </a:cubicBezTo>
                    <a:cubicBezTo>
                      <a:pt x="93" y="315"/>
                      <a:pt x="93" y="315"/>
                      <a:pt x="93" y="315"/>
                    </a:cubicBezTo>
                    <a:cubicBezTo>
                      <a:pt x="81" y="298"/>
                      <a:pt x="81" y="298"/>
                      <a:pt x="81" y="298"/>
                    </a:cubicBezTo>
                    <a:cubicBezTo>
                      <a:pt x="62" y="304"/>
                      <a:pt x="62" y="304"/>
                      <a:pt x="62" y="304"/>
                    </a:cubicBezTo>
                    <a:cubicBezTo>
                      <a:pt x="50" y="302"/>
                      <a:pt x="50" y="302"/>
                      <a:pt x="50" y="302"/>
                    </a:cubicBezTo>
                    <a:cubicBezTo>
                      <a:pt x="43" y="279"/>
                      <a:pt x="43" y="279"/>
                      <a:pt x="43" y="279"/>
                    </a:cubicBezTo>
                    <a:cubicBezTo>
                      <a:pt x="57" y="273"/>
                      <a:pt x="57" y="273"/>
                      <a:pt x="57" y="273"/>
                    </a:cubicBezTo>
                    <a:cubicBezTo>
                      <a:pt x="52" y="241"/>
                      <a:pt x="52" y="241"/>
                      <a:pt x="52" y="241"/>
                    </a:cubicBezTo>
                    <a:cubicBezTo>
                      <a:pt x="34" y="224"/>
                      <a:pt x="34" y="224"/>
                      <a:pt x="34" y="224"/>
                    </a:cubicBezTo>
                    <a:cubicBezTo>
                      <a:pt x="19" y="216"/>
                      <a:pt x="19" y="216"/>
                      <a:pt x="19" y="216"/>
                    </a:cubicBezTo>
                    <a:cubicBezTo>
                      <a:pt x="23" y="165"/>
                      <a:pt x="23" y="165"/>
                      <a:pt x="23" y="165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93" y="21"/>
                      <a:pt x="93" y="21"/>
                    </a:cubicBezTo>
                    <a:cubicBezTo>
                      <a:pt x="93" y="21"/>
                      <a:pt x="94" y="7"/>
                      <a:pt x="94" y="7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16" y="14"/>
                      <a:pt x="116" y="14"/>
                      <a:pt x="116" y="14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58" y="6"/>
                      <a:pt x="158" y="6"/>
                      <a:pt x="158" y="6"/>
                    </a:cubicBezTo>
                    <a:cubicBezTo>
                      <a:pt x="166" y="16"/>
                      <a:pt x="166" y="16"/>
                      <a:pt x="166" y="16"/>
                    </a:cubicBezTo>
                    <a:cubicBezTo>
                      <a:pt x="205" y="16"/>
                      <a:pt x="205" y="16"/>
                      <a:pt x="205" y="16"/>
                    </a:cubicBezTo>
                    <a:cubicBezTo>
                      <a:pt x="205" y="16"/>
                      <a:pt x="214" y="24"/>
                      <a:pt x="214" y="24"/>
                    </a:cubicBezTo>
                    <a:cubicBezTo>
                      <a:pt x="215" y="24"/>
                      <a:pt x="228" y="11"/>
                      <a:pt x="228" y="11"/>
                    </a:cubicBezTo>
                    <a:cubicBezTo>
                      <a:pt x="241" y="16"/>
                      <a:pt x="241" y="16"/>
                      <a:pt x="241" y="16"/>
                    </a:cubicBezTo>
                    <a:cubicBezTo>
                      <a:pt x="241" y="33"/>
                      <a:pt x="241" y="33"/>
                      <a:pt x="241" y="33"/>
                    </a:cubicBezTo>
                    <a:cubicBezTo>
                      <a:pt x="273" y="37"/>
                      <a:pt x="273" y="37"/>
                      <a:pt x="273" y="37"/>
                    </a:cubicBezTo>
                    <a:cubicBezTo>
                      <a:pt x="283" y="32"/>
                      <a:pt x="283" y="32"/>
                      <a:pt x="283" y="32"/>
                    </a:cubicBezTo>
                    <a:cubicBezTo>
                      <a:pt x="288" y="33"/>
                      <a:pt x="288" y="33"/>
                      <a:pt x="288" y="33"/>
                    </a:cubicBezTo>
                    <a:cubicBezTo>
                      <a:pt x="303" y="29"/>
                      <a:pt x="303" y="29"/>
                      <a:pt x="303" y="29"/>
                    </a:cubicBezTo>
                    <a:cubicBezTo>
                      <a:pt x="315" y="35"/>
                      <a:pt x="315" y="35"/>
                      <a:pt x="315" y="35"/>
                    </a:cubicBezTo>
                    <a:cubicBezTo>
                      <a:pt x="315" y="62"/>
                      <a:pt x="315" y="62"/>
                      <a:pt x="315" y="62"/>
                    </a:cubicBezTo>
                    <a:cubicBezTo>
                      <a:pt x="328" y="85"/>
                      <a:pt x="328" y="85"/>
                      <a:pt x="328" y="85"/>
                    </a:cubicBezTo>
                    <a:cubicBezTo>
                      <a:pt x="350" y="82"/>
                      <a:pt x="350" y="82"/>
                      <a:pt x="350" y="82"/>
                    </a:cubicBezTo>
                    <a:cubicBezTo>
                      <a:pt x="371" y="99"/>
                      <a:pt x="371" y="99"/>
                      <a:pt x="371" y="99"/>
                    </a:cubicBezTo>
                    <a:cubicBezTo>
                      <a:pt x="371" y="99"/>
                      <a:pt x="390" y="94"/>
                      <a:pt x="390" y="94"/>
                    </a:cubicBezTo>
                    <a:cubicBezTo>
                      <a:pt x="390" y="94"/>
                      <a:pt x="393" y="97"/>
                      <a:pt x="393" y="97"/>
                    </a:cubicBezTo>
                    <a:cubicBezTo>
                      <a:pt x="397" y="116"/>
                      <a:pt x="397" y="116"/>
                      <a:pt x="397" y="116"/>
                    </a:cubicBezTo>
                    <a:cubicBezTo>
                      <a:pt x="410" y="126"/>
                      <a:pt x="410" y="126"/>
                      <a:pt x="410" y="126"/>
                    </a:cubicBezTo>
                    <a:cubicBezTo>
                      <a:pt x="383" y="147"/>
                      <a:pt x="383" y="147"/>
                      <a:pt x="383" y="147"/>
                    </a:cubicBezTo>
                    <a:lnTo>
                      <a:pt x="397" y="17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Freeform 642">
                <a:extLst>
                  <a:ext uri="{FF2B5EF4-FFF2-40B4-BE49-F238E27FC236}">
                    <a16:creationId xmlns:a16="http://schemas.microsoft.com/office/drawing/2014/main" id="{7B6A41A4-E990-4664-A018-9E2A77484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19020" y="20415202"/>
                <a:ext cx="1263650" cy="1292225"/>
              </a:xfrm>
              <a:custGeom>
                <a:avLst/>
                <a:gdLst>
                  <a:gd name="T0" fmla="*/ 398 w 398"/>
                  <a:gd name="T1" fmla="*/ 142 h 407"/>
                  <a:gd name="T2" fmla="*/ 392 w 398"/>
                  <a:gd name="T3" fmla="*/ 121 h 407"/>
                  <a:gd name="T4" fmla="*/ 335 w 398"/>
                  <a:gd name="T5" fmla="*/ 105 h 407"/>
                  <a:gd name="T6" fmla="*/ 327 w 398"/>
                  <a:gd name="T7" fmla="*/ 54 h 407"/>
                  <a:gd name="T8" fmla="*/ 287 w 398"/>
                  <a:gd name="T9" fmla="*/ 18 h 407"/>
                  <a:gd name="T10" fmla="*/ 224 w 398"/>
                  <a:gd name="T11" fmla="*/ 21 h 407"/>
                  <a:gd name="T12" fmla="*/ 162 w 398"/>
                  <a:gd name="T13" fmla="*/ 0 h 407"/>
                  <a:gd name="T14" fmla="*/ 131 w 398"/>
                  <a:gd name="T15" fmla="*/ 50 h 407"/>
                  <a:gd name="T16" fmla="*/ 102 w 398"/>
                  <a:gd name="T17" fmla="*/ 80 h 407"/>
                  <a:gd name="T18" fmla="*/ 88 w 398"/>
                  <a:gd name="T19" fmla="*/ 127 h 407"/>
                  <a:gd name="T20" fmla="*/ 72 w 398"/>
                  <a:gd name="T21" fmla="*/ 159 h 407"/>
                  <a:gd name="T22" fmla="*/ 68 w 398"/>
                  <a:gd name="T23" fmla="*/ 172 h 407"/>
                  <a:gd name="T24" fmla="*/ 62 w 398"/>
                  <a:gd name="T25" fmla="*/ 186 h 407"/>
                  <a:gd name="T26" fmla="*/ 61 w 398"/>
                  <a:gd name="T27" fmla="*/ 160 h 407"/>
                  <a:gd name="T28" fmla="*/ 48 w 398"/>
                  <a:gd name="T29" fmla="*/ 158 h 407"/>
                  <a:gd name="T30" fmla="*/ 44 w 398"/>
                  <a:gd name="T31" fmla="*/ 257 h 407"/>
                  <a:gd name="T32" fmla="*/ 21 w 398"/>
                  <a:gd name="T33" fmla="*/ 263 h 407"/>
                  <a:gd name="T34" fmla="*/ 14 w 398"/>
                  <a:gd name="T35" fmla="*/ 291 h 407"/>
                  <a:gd name="T36" fmla="*/ 8 w 398"/>
                  <a:gd name="T37" fmla="*/ 321 h 407"/>
                  <a:gd name="T38" fmla="*/ 14 w 398"/>
                  <a:gd name="T39" fmla="*/ 349 h 407"/>
                  <a:gd name="T40" fmla="*/ 37 w 398"/>
                  <a:gd name="T41" fmla="*/ 355 h 407"/>
                  <a:gd name="T42" fmla="*/ 55 w 398"/>
                  <a:gd name="T43" fmla="*/ 351 h 407"/>
                  <a:gd name="T44" fmla="*/ 75 w 398"/>
                  <a:gd name="T45" fmla="*/ 368 h 407"/>
                  <a:gd name="T46" fmla="*/ 116 w 398"/>
                  <a:gd name="T47" fmla="*/ 358 h 407"/>
                  <a:gd name="T48" fmla="*/ 146 w 398"/>
                  <a:gd name="T49" fmla="*/ 366 h 407"/>
                  <a:gd name="T50" fmla="*/ 181 w 398"/>
                  <a:gd name="T51" fmla="*/ 370 h 407"/>
                  <a:gd name="T52" fmla="*/ 196 w 398"/>
                  <a:gd name="T53" fmla="*/ 379 h 407"/>
                  <a:gd name="T54" fmla="*/ 232 w 398"/>
                  <a:gd name="T55" fmla="*/ 395 h 407"/>
                  <a:gd name="T56" fmla="*/ 257 w 398"/>
                  <a:gd name="T57" fmla="*/ 403 h 407"/>
                  <a:gd name="T58" fmla="*/ 275 w 398"/>
                  <a:gd name="T59" fmla="*/ 395 h 407"/>
                  <a:gd name="T60" fmla="*/ 293 w 398"/>
                  <a:gd name="T61" fmla="*/ 349 h 407"/>
                  <a:gd name="T62" fmla="*/ 322 w 398"/>
                  <a:gd name="T63" fmla="*/ 337 h 407"/>
                  <a:gd name="T64" fmla="*/ 318 w 398"/>
                  <a:gd name="T65" fmla="*/ 296 h 407"/>
                  <a:gd name="T66" fmla="*/ 347 w 398"/>
                  <a:gd name="T67" fmla="*/ 277 h 407"/>
                  <a:gd name="T68" fmla="*/ 377 w 398"/>
                  <a:gd name="T69" fmla="*/ 263 h 407"/>
                  <a:gd name="T70" fmla="*/ 394 w 398"/>
                  <a:gd name="T71" fmla="*/ 224 h 407"/>
                  <a:gd name="T72" fmla="*/ 374 w 398"/>
                  <a:gd name="T73" fmla="*/ 211 h 407"/>
                  <a:gd name="T74" fmla="*/ 369 w 398"/>
                  <a:gd name="T75" fmla="*/ 160 h 407"/>
                  <a:gd name="T76" fmla="*/ 300 w 398"/>
                  <a:gd name="T77" fmla="*/ 224 h 407"/>
                  <a:gd name="T78" fmla="*/ 297 w 398"/>
                  <a:gd name="T79" fmla="*/ 233 h 407"/>
                  <a:gd name="T80" fmla="*/ 289 w 398"/>
                  <a:gd name="T81" fmla="*/ 242 h 407"/>
                  <a:gd name="T82" fmla="*/ 283 w 398"/>
                  <a:gd name="T83" fmla="*/ 258 h 407"/>
                  <a:gd name="T84" fmla="*/ 273 w 398"/>
                  <a:gd name="T85" fmla="*/ 259 h 407"/>
                  <a:gd name="T86" fmla="*/ 273 w 398"/>
                  <a:gd name="T87" fmla="*/ 255 h 407"/>
                  <a:gd name="T88" fmla="*/ 290 w 398"/>
                  <a:gd name="T89" fmla="*/ 230 h 407"/>
                  <a:gd name="T90" fmla="*/ 296 w 398"/>
                  <a:gd name="T91" fmla="*/ 220 h 407"/>
                  <a:gd name="T92" fmla="*/ 300 w 398"/>
                  <a:gd name="T93" fmla="*/ 22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8" h="407">
                    <a:moveTo>
                      <a:pt x="394" y="169"/>
                    </a:moveTo>
                    <a:cubicBezTo>
                      <a:pt x="398" y="142"/>
                      <a:pt x="398" y="142"/>
                      <a:pt x="398" y="142"/>
                    </a:cubicBezTo>
                    <a:cubicBezTo>
                      <a:pt x="385" y="133"/>
                      <a:pt x="385" y="133"/>
                      <a:pt x="385" y="133"/>
                    </a:cubicBezTo>
                    <a:cubicBezTo>
                      <a:pt x="392" y="121"/>
                      <a:pt x="392" y="121"/>
                      <a:pt x="392" y="121"/>
                    </a:cubicBezTo>
                    <a:cubicBezTo>
                      <a:pt x="357" y="98"/>
                      <a:pt x="357" y="98"/>
                      <a:pt x="357" y="98"/>
                    </a:cubicBezTo>
                    <a:cubicBezTo>
                      <a:pt x="335" y="105"/>
                      <a:pt x="335" y="105"/>
                      <a:pt x="335" y="105"/>
                    </a:cubicBezTo>
                    <a:cubicBezTo>
                      <a:pt x="316" y="75"/>
                      <a:pt x="316" y="75"/>
                      <a:pt x="316" y="75"/>
                    </a:cubicBezTo>
                    <a:cubicBezTo>
                      <a:pt x="327" y="54"/>
                      <a:pt x="327" y="54"/>
                      <a:pt x="327" y="54"/>
                    </a:cubicBezTo>
                    <a:cubicBezTo>
                      <a:pt x="296" y="47"/>
                      <a:pt x="296" y="47"/>
                      <a:pt x="296" y="47"/>
                    </a:cubicBezTo>
                    <a:cubicBezTo>
                      <a:pt x="287" y="18"/>
                      <a:pt x="287" y="18"/>
                      <a:pt x="287" y="18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24" y="21"/>
                      <a:pt x="224" y="21"/>
                      <a:pt x="224" y="21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76" y="159"/>
                      <a:pt x="76" y="159"/>
                      <a:pt x="76" y="159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1" y="161"/>
                      <a:pt x="70" y="163"/>
                      <a:pt x="70" y="164"/>
                    </a:cubicBezTo>
                    <a:cubicBezTo>
                      <a:pt x="70" y="167"/>
                      <a:pt x="70" y="169"/>
                      <a:pt x="68" y="172"/>
                    </a:cubicBezTo>
                    <a:cubicBezTo>
                      <a:pt x="67" y="174"/>
                      <a:pt x="66" y="176"/>
                      <a:pt x="66" y="179"/>
                    </a:cubicBezTo>
                    <a:cubicBezTo>
                      <a:pt x="65" y="182"/>
                      <a:pt x="64" y="185"/>
                      <a:pt x="62" y="186"/>
                    </a:cubicBezTo>
                    <a:cubicBezTo>
                      <a:pt x="58" y="187"/>
                      <a:pt x="58" y="179"/>
                      <a:pt x="59" y="177"/>
                    </a:cubicBezTo>
                    <a:cubicBezTo>
                      <a:pt x="61" y="172"/>
                      <a:pt x="61" y="165"/>
                      <a:pt x="61" y="160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48" y="158"/>
                      <a:pt x="48" y="158"/>
                      <a:pt x="48" y="158"/>
                    </a:cubicBezTo>
                    <a:cubicBezTo>
                      <a:pt x="29" y="201"/>
                      <a:pt x="29" y="201"/>
                      <a:pt x="29" y="201"/>
                    </a:cubicBezTo>
                    <a:cubicBezTo>
                      <a:pt x="44" y="257"/>
                      <a:pt x="44" y="257"/>
                      <a:pt x="44" y="257"/>
                    </a:cubicBezTo>
                    <a:cubicBezTo>
                      <a:pt x="29" y="273"/>
                      <a:pt x="29" y="273"/>
                      <a:pt x="29" y="273"/>
                    </a:cubicBezTo>
                    <a:cubicBezTo>
                      <a:pt x="21" y="263"/>
                      <a:pt x="21" y="263"/>
                      <a:pt x="21" y="263"/>
                    </a:cubicBezTo>
                    <a:cubicBezTo>
                      <a:pt x="10" y="269"/>
                      <a:pt x="10" y="269"/>
                      <a:pt x="10" y="269"/>
                    </a:cubicBezTo>
                    <a:cubicBezTo>
                      <a:pt x="10" y="269"/>
                      <a:pt x="14" y="290"/>
                      <a:pt x="14" y="291"/>
                    </a:cubicBezTo>
                    <a:cubicBezTo>
                      <a:pt x="14" y="291"/>
                      <a:pt x="0" y="298"/>
                      <a:pt x="0" y="298"/>
                    </a:cubicBezTo>
                    <a:cubicBezTo>
                      <a:pt x="8" y="321"/>
                      <a:pt x="8" y="321"/>
                      <a:pt x="8" y="321"/>
                    </a:cubicBezTo>
                    <a:cubicBezTo>
                      <a:pt x="2" y="344"/>
                      <a:pt x="2" y="344"/>
                      <a:pt x="2" y="344"/>
                    </a:cubicBezTo>
                    <a:cubicBezTo>
                      <a:pt x="2" y="345"/>
                      <a:pt x="5" y="349"/>
                      <a:pt x="14" y="349"/>
                    </a:cubicBezTo>
                    <a:cubicBezTo>
                      <a:pt x="23" y="349"/>
                      <a:pt x="26" y="347"/>
                      <a:pt x="29" y="350"/>
                    </a:cubicBezTo>
                    <a:cubicBezTo>
                      <a:pt x="31" y="352"/>
                      <a:pt x="31" y="359"/>
                      <a:pt x="37" y="355"/>
                    </a:cubicBezTo>
                    <a:cubicBezTo>
                      <a:pt x="43" y="351"/>
                      <a:pt x="42" y="350"/>
                      <a:pt x="48" y="350"/>
                    </a:cubicBezTo>
                    <a:cubicBezTo>
                      <a:pt x="53" y="351"/>
                      <a:pt x="55" y="351"/>
                      <a:pt x="55" y="351"/>
                    </a:cubicBezTo>
                    <a:cubicBezTo>
                      <a:pt x="55" y="351"/>
                      <a:pt x="55" y="359"/>
                      <a:pt x="58" y="361"/>
                    </a:cubicBezTo>
                    <a:cubicBezTo>
                      <a:pt x="62" y="363"/>
                      <a:pt x="75" y="368"/>
                      <a:pt x="75" y="368"/>
                    </a:cubicBezTo>
                    <a:cubicBezTo>
                      <a:pt x="76" y="368"/>
                      <a:pt x="106" y="368"/>
                      <a:pt x="106" y="368"/>
                    </a:cubicBezTo>
                    <a:cubicBezTo>
                      <a:pt x="106" y="368"/>
                      <a:pt x="112" y="357"/>
                      <a:pt x="116" y="358"/>
                    </a:cubicBezTo>
                    <a:cubicBezTo>
                      <a:pt x="120" y="359"/>
                      <a:pt x="122" y="361"/>
                      <a:pt x="126" y="362"/>
                    </a:cubicBezTo>
                    <a:cubicBezTo>
                      <a:pt x="131" y="363"/>
                      <a:pt x="143" y="365"/>
                      <a:pt x="146" y="366"/>
                    </a:cubicBezTo>
                    <a:cubicBezTo>
                      <a:pt x="150" y="368"/>
                      <a:pt x="155" y="370"/>
                      <a:pt x="160" y="369"/>
                    </a:cubicBezTo>
                    <a:cubicBezTo>
                      <a:pt x="165" y="369"/>
                      <a:pt x="175" y="366"/>
                      <a:pt x="181" y="370"/>
                    </a:cubicBezTo>
                    <a:cubicBezTo>
                      <a:pt x="186" y="374"/>
                      <a:pt x="188" y="377"/>
                      <a:pt x="190" y="377"/>
                    </a:cubicBezTo>
                    <a:cubicBezTo>
                      <a:pt x="193" y="377"/>
                      <a:pt x="195" y="377"/>
                      <a:pt x="196" y="379"/>
                    </a:cubicBezTo>
                    <a:cubicBezTo>
                      <a:pt x="198" y="381"/>
                      <a:pt x="204" y="396"/>
                      <a:pt x="210" y="396"/>
                    </a:cubicBezTo>
                    <a:cubicBezTo>
                      <a:pt x="217" y="396"/>
                      <a:pt x="232" y="391"/>
                      <a:pt x="232" y="395"/>
                    </a:cubicBezTo>
                    <a:cubicBezTo>
                      <a:pt x="233" y="398"/>
                      <a:pt x="238" y="407"/>
                      <a:pt x="241" y="406"/>
                    </a:cubicBezTo>
                    <a:cubicBezTo>
                      <a:pt x="244" y="406"/>
                      <a:pt x="257" y="403"/>
                      <a:pt x="257" y="403"/>
                    </a:cubicBezTo>
                    <a:cubicBezTo>
                      <a:pt x="258" y="403"/>
                      <a:pt x="258" y="403"/>
                      <a:pt x="258" y="403"/>
                    </a:cubicBezTo>
                    <a:cubicBezTo>
                      <a:pt x="275" y="395"/>
                      <a:pt x="275" y="395"/>
                      <a:pt x="275" y="395"/>
                    </a:cubicBezTo>
                    <a:cubicBezTo>
                      <a:pt x="293" y="383"/>
                      <a:pt x="293" y="383"/>
                      <a:pt x="293" y="383"/>
                    </a:cubicBezTo>
                    <a:cubicBezTo>
                      <a:pt x="293" y="349"/>
                      <a:pt x="293" y="349"/>
                      <a:pt x="293" y="349"/>
                    </a:cubicBezTo>
                    <a:cubicBezTo>
                      <a:pt x="321" y="354"/>
                      <a:pt x="321" y="354"/>
                      <a:pt x="321" y="354"/>
                    </a:cubicBezTo>
                    <a:cubicBezTo>
                      <a:pt x="322" y="337"/>
                      <a:pt x="322" y="337"/>
                      <a:pt x="322" y="337"/>
                    </a:cubicBezTo>
                    <a:cubicBezTo>
                      <a:pt x="308" y="322"/>
                      <a:pt x="308" y="322"/>
                      <a:pt x="308" y="322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40" y="293"/>
                      <a:pt x="340" y="293"/>
                      <a:pt x="340" y="293"/>
                    </a:cubicBezTo>
                    <a:cubicBezTo>
                      <a:pt x="347" y="277"/>
                      <a:pt x="347" y="277"/>
                      <a:pt x="347" y="277"/>
                    </a:cubicBezTo>
                    <a:cubicBezTo>
                      <a:pt x="366" y="281"/>
                      <a:pt x="366" y="281"/>
                      <a:pt x="366" y="281"/>
                    </a:cubicBezTo>
                    <a:cubicBezTo>
                      <a:pt x="377" y="263"/>
                      <a:pt x="377" y="263"/>
                      <a:pt x="377" y="263"/>
                    </a:cubicBezTo>
                    <a:cubicBezTo>
                      <a:pt x="379" y="238"/>
                      <a:pt x="379" y="238"/>
                      <a:pt x="379" y="238"/>
                    </a:cubicBezTo>
                    <a:cubicBezTo>
                      <a:pt x="394" y="224"/>
                      <a:pt x="394" y="224"/>
                      <a:pt x="394" y="224"/>
                    </a:cubicBezTo>
                    <a:cubicBezTo>
                      <a:pt x="386" y="206"/>
                      <a:pt x="386" y="206"/>
                      <a:pt x="386" y="206"/>
                    </a:cubicBezTo>
                    <a:cubicBezTo>
                      <a:pt x="374" y="211"/>
                      <a:pt x="374" y="211"/>
                      <a:pt x="374" y="211"/>
                    </a:cubicBezTo>
                    <a:cubicBezTo>
                      <a:pt x="361" y="166"/>
                      <a:pt x="361" y="166"/>
                      <a:pt x="361" y="166"/>
                    </a:cubicBezTo>
                    <a:cubicBezTo>
                      <a:pt x="369" y="160"/>
                      <a:pt x="369" y="160"/>
                      <a:pt x="369" y="160"/>
                    </a:cubicBezTo>
                    <a:lnTo>
                      <a:pt x="394" y="169"/>
                    </a:lnTo>
                    <a:close/>
                    <a:moveTo>
                      <a:pt x="300" y="224"/>
                    </a:moveTo>
                    <a:cubicBezTo>
                      <a:pt x="300" y="225"/>
                      <a:pt x="300" y="227"/>
                      <a:pt x="300" y="228"/>
                    </a:cubicBezTo>
                    <a:cubicBezTo>
                      <a:pt x="299" y="230"/>
                      <a:pt x="299" y="232"/>
                      <a:pt x="297" y="233"/>
                    </a:cubicBezTo>
                    <a:cubicBezTo>
                      <a:pt x="296" y="234"/>
                      <a:pt x="295" y="235"/>
                      <a:pt x="294" y="236"/>
                    </a:cubicBezTo>
                    <a:cubicBezTo>
                      <a:pt x="291" y="237"/>
                      <a:pt x="290" y="239"/>
                      <a:pt x="289" y="242"/>
                    </a:cubicBezTo>
                    <a:cubicBezTo>
                      <a:pt x="289" y="245"/>
                      <a:pt x="287" y="248"/>
                      <a:pt x="287" y="251"/>
                    </a:cubicBezTo>
                    <a:cubicBezTo>
                      <a:pt x="286" y="254"/>
                      <a:pt x="285" y="256"/>
                      <a:pt x="283" y="258"/>
                    </a:cubicBezTo>
                    <a:cubicBezTo>
                      <a:pt x="283" y="259"/>
                      <a:pt x="279" y="263"/>
                      <a:pt x="279" y="263"/>
                    </a:cubicBezTo>
                    <a:cubicBezTo>
                      <a:pt x="277" y="261"/>
                      <a:pt x="276" y="259"/>
                      <a:pt x="273" y="259"/>
                    </a:cubicBezTo>
                    <a:cubicBezTo>
                      <a:pt x="272" y="259"/>
                      <a:pt x="270" y="259"/>
                      <a:pt x="269" y="259"/>
                    </a:cubicBezTo>
                    <a:cubicBezTo>
                      <a:pt x="269" y="257"/>
                      <a:pt x="271" y="256"/>
                      <a:pt x="273" y="255"/>
                    </a:cubicBezTo>
                    <a:cubicBezTo>
                      <a:pt x="275" y="254"/>
                      <a:pt x="275" y="253"/>
                      <a:pt x="277" y="251"/>
                    </a:cubicBezTo>
                    <a:cubicBezTo>
                      <a:pt x="282" y="244"/>
                      <a:pt x="285" y="237"/>
                      <a:pt x="290" y="230"/>
                    </a:cubicBezTo>
                    <a:cubicBezTo>
                      <a:pt x="291" y="228"/>
                      <a:pt x="291" y="227"/>
                      <a:pt x="292" y="226"/>
                    </a:cubicBezTo>
                    <a:cubicBezTo>
                      <a:pt x="294" y="224"/>
                      <a:pt x="295" y="222"/>
                      <a:pt x="296" y="220"/>
                    </a:cubicBezTo>
                    <a:cubicBezTo>
                      <a:pt x="297" y="218"/>
                      <a:pt x="299" y="218"/>
                      <a:pt x="301" y="218"/>
                    </a:cubicBezTo>
                    <a:cubicBezTo>
                      <a:pt x="301" y="220"/>
                      <a:pt x="301" y="222"/>
                      <a:pt x="300" y="2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45706" tIns="22853" rIns="45706" bIns="228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6" name="Скругленный прямоугольник 160">
              <a:extLst>
                <a:ext uri="{FF2B5EF4-FFF2-40B4-BE49-F238E27FC236}">
                  <a16:creationId xmlns:a16="http://schemas.microsoft.com/office/drawing/2014/main" id="{9B0A6FF5-EF0D-4E77-9C11-B536F98D65FA}"/>
                </a:ext>
              </a:extLst>
            </p:cNvPr>
            <p:cNvSpPr/>
            <p:nvPr/>
          </p:nvSpPr>
          <p:spPr>
            <a:xfrm rot="5400000">
              <a:off x="2699489" y="3098731"/>
              <a:ext cx="474752" cy="110055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Pila</a:t>
              </a:r>
              <a:endParaRPr lang="ru-RU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cxnSp>
          <p:nvCxnSpPr>
            <p:cNvPr id="37" name="Прямая соединительная линия 161">
              <a:extLst>
                <a:ext uri="{FF2B5EF4-FFF2-40B4-BE49-F238E27FC236}">
                  <a16:creationId xmlns:a16="http://schemas.microsoft.com/office/drawing/2014/main" id="{F2019D5D-DDEC-43A8-A596-B75D69657793}"/>
                </a:ext>
              </a:extLst>
            </p:cNvPr>
            <p:cNvCxnSpPr>
              <a:stCxn id="36" idx="0"/>
            </p:cNvCxnSpPr>
            <p:nvPr/>
          </p:nvCxnSpPr>
          <p:spPr>
            <a:xfrm flipV="1">
              <a:off x="3487141" y="2909984"/>
              <a:ext cx="1446818" cy="739025"/>
            </a:xfrm>
            <a:prstGeom prst="line">
              <a:avLst/>
            </a:prstGeom>
            <a:ln w="44450" cap="rnd">
              <a:solidFill>
                <a:schemeClr val="accent2">
                  <a:lumMod val="75000"/>
                </a:schemeClr>
              </a:solidFill>
              <a:prstDash val="sysDot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Скругленный прямоугольник 158">
              <a:extLst>
                <a:ext uri="{FF2B5EF4-FFF2-40B4-BE49-F238E27FC236}">
                  <a16:creationId xmlns:a16="http://schemas.microsoft.com/office/drawing/2014/main" id="{0EC70BA0-A041-48F1-AF2E-848F2D404453}"/>
                </a:ext>
              </a:extLst>
            </p:cNvPr>
            <p:cNvSpPr/>
            <p:nvPr/>
          </p:nvSpPr>
          <p:spPr>
            <a:xfrm rot="5400000">
              <a:off x="8738639" y="1100581"/>
              <a:ext cx="522227" cy="161131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Suwalki</a:t>
              </a:r>
              <a:endParaRPr lang="ru-RU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cxnSp>
          <p:nvCxnSpPr>
            <p:cNvPr id="40" name="Прямая соединительная линия 159">
              <a:extLst>
                <a:ext uri="{FF2B5EF4-FFF2-40B4-BE49-F238E27FC236}">
                  <a16:creationId xmlns:a16="http://schemas.microsoft.com/office/drawing/2014/main" id="{2180E806-9E36-4BFF-88F2-0FC3D92D3C5E}"/>
                </a:ext>
              </a:extLst>
            </p:cNvPr>
            <p:cNvCxnSpPr/>
            <p:nvPr/>
          </p:nvCxnSpPr>
          <p:spPr>
            <a:xfrm flipH="1">
              <a:off x="7639888" y="1934537"/>
              <a:ext cx="737392" cy="507825"/>
            </a:xfrm>
            <a:prstGeom prst="line">
              <a:avLst/>
            </a:prstGeom>
            <a:ln w="44450" cap="rnd">
              <a:solidFill>
                <a:schemeClr val="accent6">
                  <a:lumMod val="50000"/>
                </a:schemeClr>
              </a:solidFill>
              <a:prstDash val="sysDot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Скругленный прямоугольник 153">
              <a:extLst>
                <a:ext uri="{FF2B5EF4-FFF2-40B4-BE49-F238E27FC236}">
                  <a16:creationId xmlns:a16="http://schemas.microsoft.com/office/drawing/2014/main" id="{2F4BAB8B-7853-488F-820B-CFFE67528264}"/>
                </a:ext>
              </a:extLst>
            </p:cNvPr>
            <p:cNvSpPr/>
            <p:nvPr/>
          </p:nvSpPr>
          <p:spPr>
            <a:xfrm rot="5400000">
              <a:off x="7922554" y="4149689"/>
              <a:ext cx="574453" cy="161131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Warszawa</a:t>
              </a:r>
              <a:endParaRPr lang="ru-RU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cxnSp>
          <p:nvCxnSpPr>
            <p:cNvPr id="43" name="Прямая соединительная линия 83">
              <a:extLst>
                <a:ext uri="{FF2B5EF4-FFF2-40B4-BE49-F238E27FC236}">
                  <a16:creationId xmlns:a16="http://schemas.microsoft.com/office/drawing/2014/main" id="{9447A941-0010-4319-A09A-A4038A82E4E9}"/>
                </a:ext>
              </a:extLst>
            </p:cNvPr>
            <p:cNvCxnSpPr/>
            <p:nvPr/>
          </p:nvCxnSpPr>
          <p:spPr>
            <a:xfrm rot="10800000">
              <a:off x="7030057" y="3595684"/>
              <a:ext cx="1179724" cy="1128323"/>
            </a:xfrm>
            <a:prstGeom prst="bentConnector3">
              <a:avLst>
                <a:gd name="adj1" fmla="val 265"/>
              </a:avLst>
            </a:prstGeom>
            <a:ln w="44450" cap="rnd">
              <a:solidFill>
                <a:schemeClr val="accent4">
                  <a:lumMod val="50000"/>
                </a:schemeClr>
              </a:solidFill>
              <a:prstDash val="sysDot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4FA80D9-44C4-43B0-8243-E7FE0FB51BEA}"/>
              </a:ext>
            </a:extLst>
          </p:cNvPr>
          <p:cNvSpPr/>
          <p:nvPr/>
        </p:nvSpPr>
        <p:spPr>
          <a:xfrm>
            <a:off x="1058435" y="0"/>
            <a:ext cx="100751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5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Things About </a:t>
            </a:r>
            <a:r>
              <a:rPr lang="en-IN" sz="45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Poland Map Ppt Template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D61D91-0B35-4ED2-A397-47094CB71C7A}"/>
              </a:ext>
            </a:extLst>
          </p:cNvPr>
          <p:cNvCxnSpPr/>
          <p:nvPr/>
        </p:nvCxnSpPr>
        <p:spPr>
          <a:xfrm>
            <a:off x="696000" y="809486"/>
            <a:ext cx="1080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11170EE-D227-405C-A6D7-8D379275234E}"/>
              </a:ext>
            </a:extLst>
          </p:cNvPr>
          <p:cNvSpPr/>
          <p:nvPr/>
        </p:nvSpPr>
        <p:spPr>
          <a:xfrm>
            <a:off x="0" y="98857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This slide is an editable slide with all your needs.</a:t>
            </a:r>
            <a:r>
              <a:rPr lang="en-IN" sz="2400" dirty="0">
                <a:solidFill>
                  <a:sysClr val="windowText" lastClr="00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Adapt it with your needs and it will capture all the audience attention.</a:t>
            </a:r>
            <a:r>
              <a:rPr lang="en-IN" sz="2400" dirty="0">
                <a:solidFill>
                  <a:sysClr val="windowText" lastClr="00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Capture your audience attention. Download this awesome creatives and bring your presentation to life, with our creativity.</a:t>
            </a:r>
          </a:p>
        </p:txBody>
      </p:sp>
    </p:spTree>
    <p:extLst>
      <p:ext uri="{BB962C8B-B14F-4D97-AF65-F5344CB8AC3E}">
        <p14:creationId xmlns:p14="http://schemas.microsoft.com/office/powerpoint/2010/main" val="148450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Cambria</vt:lpstr>
      <vt:lpstr>Cardo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2019-06-13T04:20:31Z</dcterms:created>
  <dcterms:modified xsi:type="dcterms:W3CDTF">2019-06-13T04:21:45Z</dcterms:modified>
</cp:coreProperties>
</file>