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4"/>
  </p:notesMasterIdLst>
  <p:sldIdLst>
    <p:sldId id="256" r:id="rId2"/>
    <p:sldId id="792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42" autoAdjust="0"/>
  </p:normalViewPr>
  <p:slideViewPr>
    <p:cSldViewPr>
      <p:cViewPr varScale="1">
        <p:scale>
          <a:sx n="80" d="100"/>
          <a:sy n="80" d="100"/>
        </p:scale>
        <p:origin x="24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2162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F6E768E-ACA0-4E54-A5F7-93E9155080EC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1D1FAAF-5112-4019-AE1B-8F9358F826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8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1FAAF-5112-4019-AE1B-8F9358F826E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8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5EED22-1596-4D14-A581-2784A47F51E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5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7CD9-CCAC-4B68-AEBB-E8BA8772FE83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Enterpriseforce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1084"/>
          <p:cNvSpPr>
            <a:spLocks noChangeArrowheads="1"/>
          </p:cNvSpPr>
          <p:nvPr userDrawn="1"/>
        </p:nvSpPr>
        <p:spPr bwMode="auto">
          <a:xfrm>
            <a:off x="0" y="6248400"/>
            <a:ext cx="8961438" cy="42862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5A5B-0157-40C2-BE08-2B6863A4DB6D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Enterpriseforce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E864-F82C-4C37-8D31-1E483E0879C9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Enterpriseforce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8334-754D-475E-8DC3-A41E390E6797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Enterpriseforce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1084"/>
          <p:cNvSpPr>
            <a:spLocks noChangeArrowheads="1"/>
          </p:cNvSpPr>
          <p:nvPr userDrawn="1"/>
        </p:nvSpPr>
        <p:spPr bwMode="auto">
          <a:xfrm>
            <a:off x="0" y="6248400"/>
            <a:ext cx="8961438" cy="42862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27CB-F3C8-40F7-BEFE-F0A5058302BA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Enterpriseforce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DDD-5FDC-43D8-9DD6-9B979F404E8E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Enterpriseforce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97FF-A73D-4C91-BC01-BD911371988D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Enterpriseforce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223D-DBA9-47A9-AB3B-803DBACE8935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LogisticsNow</a:t>
            </a:r>
            <a:r>
              <a:rPr lang="en-US" dirty="0"/>
              <a:t>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084"/>
          <p:cNvSpPr>
            <a:spLocks noChangeArrowheads="1"/>
          </p:cNvSpPr>
          <p:nvPr userDrawn="1"/>
        </p:nvSpPr>
        <p:spPr bwMode="auto">
          <a:xfrm>
            <a:off x="0" y="6248400"/>
            <a:ext cx="8961438" cy="42862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1844-8013-4F50-B1A7-7A20D21E8B4B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Enterpriseforce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F2BF-44B1-4001-83D4-8E3FD76D8A65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Enterpriseforce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937-8959-4351-8DF9-94EDB2C895F7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Enterpriseforce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4DF63-9899-4E96-B7F7-7B570F8BBB14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Enterpriseforce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cK Date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059971" y="1783959"/>
            <a:ext cx="3483937" cy="25594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20000"/>
            </a:pPr>
            <a:r>
              <a:rPr lang="en-US" sz="47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Visualization Dashboard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8115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4AFD3-23FB-4655-AD72-9EDF9F4AC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00"/>
            <a:ext cx="4014516" cy="14251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ChangeArrowheads="1"/>
          </p:cNvSpPr>
          <p:nvPr/>
        </p:nvSpPr>
        <p:spPr bwMode="auto">
          <a:xfrm>
            <a:off x="0" y="0"/>
            <a:ext cx="9144000" cy="738188"/>
          </a:xfrm>
          <a:prstGeom prst="rect">
            <a:avLst/>
          </a:prstGeom>
          <a:solidFill>
            <a:srgbClr val="D76C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931863"/>
            <a:endParaRPr lang="en-US" sz="1400" b="1">
              <a:latin typeface="Arial" charset="0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7951787" cy="334963"/>
          </a:xfrm>
        </p:spPr>
        <p:txBody>
          <a:bodyPr lIns="93296" tIns="46648" rIns="93296" bIns="46648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Questions / Feedback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453" y="3151981"/>
            <a:ext cx="2798762" cy="454025"/>
          </a:xfrm>
          <a:prstGeom prst="rect">
            <a:avLst/>
          </a:prstGeom>
        </p:spPr>
        <p:txBody>
          <a:bodyPr lIns="93296" tIns="46648" rIns="93296" bIns="46648"/>
          <a:lstStyle/>
          <a:p>
            <a:pPr marL="349861" indent="-349861" defTabSz="913526" eaLnBrk="0" fontAlgn="auto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20000"/>
              <a:defRPr/>
            </a:pPr>
            <a:r>
              <a:rPr lang="en-US" sz="3200" kern="0" dirty="0">
                <a:latin typeface="Arial" pitchFamily="34" charset="0"/>
                <a:ea typeface="Tahoma" pitchFamily="34" charset="0"/>
                <a:cs typeface="Arial" pitchFamily="34" charset="0"/>
              </a:rPr>
              <a:t>Thank You</a:t>
            </a:r>
            <a:r>
              <a:rPr lang="en-US" sz="29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!</a:t>
            </a:r>
          </a:p>
        </p:txBody>
      </p:sp>
      <p:cxnSp>
        <p:nvCxnSpPr>
          <p:cNvPr id="62469" name="Straight Connector 5"/>
          <p:cNvCxnSpPr>
            <a:cxnSpLocks noChangeShapeType="1"/>
          </p:cNvCxnSpPr>
          <p:nvPr/>
        </p:nvCxnSpPr>
        <p:spPr bwMode="auto">
          <a:xfrm>
            <a:off x="0" y="738188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2470" name="Group 10"/>
          <p:cNvGrpSpPr>
            <a:grpSpLocks/>
          </p:cNvGrpSpPr>
          <p:nvPr/>
        </p:nvGrpSpPr>
        <p:grpSpPr bwMode="auto">
          <a:xfrm>
            <a:off x="5105399" y="2695575"/>
            <a:ext cx="3319463" cy="1065653"/>
            <a:chOff x="5002819" y="2641600"/>
            <a:chExt cx="3253835" cy="1044291"/>
          </a:xfrm>
        </p:grpSpPr>
        <p:sp>
          <p:nvSpPr>
            <p:cNvPr id="62473" name="TextBox 7"/>
            <p:cNvSpPr txBox="1">
              <a:spLocks noChangeArrowheads="1"/>
            </p:cNvSpPr>
            <p:nvPr/>
          </p:nvSpPr>
          <p:spPr bwMode="auto">
            <a:xfrm>
              <a:off x="5194300" y="2641600"/>
              <a:ext cx="181079" cy="6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endParaRPr lang="en-US" dirty="0">
                <a:latin typeface="Arial" charset="0"/>
              </a:endParaRPr>
            </a:p>
            <a:p>
              <a:pPr eaLnBrk="1" hangingPunct="1"/>
              <a:endParaRPr lang="en-US" dirty="0">
                <a:latin typeface="Arial" charset="0"/>
              </a:endParaRPr>
            </a:p>
          </p:txBody>
        </p:sp>
        <p:cxnSp>
          <p:nvCxnSpPr>
            <p:cNvPr id="62474" name="Straight Connector 9"/>
            <p:cNvCxnSpPr>
              <a:cxnSpLocks noChangeShapeType="1"/>
            </p:cNvCxnSpPr>
            <p:nvPr/>
          </p:nvCxnSpPr>
          <p:spPr bwMode="auto">
            <a:xfrm>
              <a:off x="5002819" y="3685891"/>
              <a:ext cx="325383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z="800" dirty="0"/>
              <a:t>Created by: Rajkumar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LogisticsNow</a:t>
            </a:r>
            <a:r>
              <a:rPr lang="en-US" dirty="0"/>
              <a:t> Confidential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9A4FD2-C72E-4E3A-9032-64DD3C19C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927" y="2746599"/>
            <a:ext cx="3353840" cy="119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550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EbBvXDaak6xgHuHKtRel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</Words>
  <Application>Microsoft Office PowerPoint</Application>
  <PresentationFormat>On-screen Show (4:3)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Tahoma</vt:lpstr>
      <vt:lpstr>Office Theme</vt:lpstr>
      <vt:lpstr>PowerPoint Presentation</vt:lpstr>
      <vt:lpstr>Questions /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Kishan Tripathi</dc:creator>
  <cp:lastModifiedBy>Raj Kumar</cp:lastModifiedBy>
  <cp:revision>7</cp:revision>
  <dcterms:created xsi:type="dcterms:W3CDTF">2019-04-24T04:01:09Z</dcterms:created>
  <dcterms:modified xsi:type="dcterms:W3CDTF">2019-08-20T04:16:55Z</dcterms:modified>
</cp:coreProperties>
</file>