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259" r:id="rId3"/>
    <p:sldId id="258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84970" autoAdjust="0"/>
  </p:normalViewPr>
  <p:slideViewPr>
    <p:cSldViewPr snapToGrid="0">
      <p:cViewPr varScale="1">
        <p:scale>
          <a:sx n="94" d="100"/>
          <a:sy n="94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A7717-5F25-45C8-9EF4-998F99CD47CF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6B09B-B7C6-41BB-BA7F-DF7F2E801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98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시작하기 앞서</a:t>
            </a:r>
            <a:r>
              <a:rPr lang="en-US" altLang="ko-KR" dirty="0"/>
              <a:t> </a:t>
            </a:r>
            <a:r>
              <a:rPr lang="ko-KR" altLang="en-US" dirty="0" err="1"/>
              <a:t>솔리테어</a:t>
            </a:r>
            <a:r>
              <a:rPr lang="ko-KR" altLang="en-US" dirty="0"/>
              <a:t> 체스를 어떻게 플레이하는지 알아야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솔리테어</a:t>
            </a:r>
            <a:r>
              <a:rPr lang="ko-KR" altLang="en-US" dirty="0"/>
              <a:t> 체스의 목표는 한번씩 기물을 잡아서 마지막에 기물이 하나만 남도록 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움직일 때 기물을 꼭 잡아야 하고 마지막에 기물이 두 개 이상 남았는데 더 이상 움직일 수 없으면 틀린 답안임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예시로</a:t>
            </a:r>
            <a:r>
              <a:rPr lang="en-US" altLang="ko-KR" dirty="0"/>
              <a:t> 1</a:t>
            </a:r>
            <a:r>
              <a:rPr lang="ko-KR" altLang="en-US" dirty="0"/>
              <a:t>번 사진이 스타트 상태임</a:t>
            </a:r>
            <a:r>
              <a:rPr lang="en-US" altLang="ko-KR" dirty="0"/>
              <a:t>. </a:t>
            </a:r>
            <a:r>
              <a:rPr lang="ko-KR" altLang="en-US" dirty="0"/>
              <a:t>이번 퍼즐은 기물이 </a:t>
            </a:r>
            <a:r>
              <a:rPr lang="en-US" altLang="ko-KR" dirty="0"/>
              <a:t>4</a:t>
            </a:r>
            <a:r>
              <a:rPr lang="ko-KR" altLang="en-US" dirty="0"/>
              <a:t>개인 퍼즐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/>
              <a:t>3</a:t>
            </a:r>
            <a:r>
              <a:rPr lang="ko-KR" altLang="en-US" dirty="0"/>
              <a:t>번처럼 움직이면 망한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4,5,6 </a:t>
            </a:r>
            <a:r>
              <a:rPr lang="ko-KR" altLang="en-US" dirty="0"/>
              <a:t>순으로 움직여야 성공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07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632A4-D202-C88E-A53F-4C848588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EDFFE9-95B3-F119-5F78-09F478DBA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58205E-DC14-4E9B-085D-4B0A3475E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꼭 짚고 넘어가야 하는 부분이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한 퍼즐을 푸는 방법은 몇 가지가 있을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(2,3,4)</a:t>
            </a:r>
            <a:r>
              <a:rPr lang="ko-KR" altLang="en-US" dirty="0"/>
              <a:t>도</a:t>
            </a:r>
            <a:r>
              <a:rPr lang="en-US" altLang="ko-KR" dirty="0"/>
              <a:t>, (2’,3’,4’)</a:t>
            </a:r>
            <a:r>
              <a:rPr lang="ko-KR" altLang="en-US" dirty="0"/>
              <a:t>도 정답으로 간주함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</a:t>
            </a:r>
            <a:r>
              <a:rPr lang="en-US" altLang="ko-KR" dirty="0"/>
              <a:t>? Move order</a:t>
            </a:r>
            <a:r>
              <a:rPr lang="ko-KR" altLang="en-US" dirty="0"/>
              <a:t>가 달라도</a:t>
            </a:r>
            <a:r>
              <a:rPr lang="en-US" altLang="ko-KR" dirty="0"/>
              <a:t>, </a:t>
            </a:r>
            <a:r>
              <a:rPr lang="ko-KR" altLang="en-US" dirty="0"/>
              <a:t>마지막 기물이 달라도</a:t>
            </a:r>
            <a:r>
              <a:rPr lang="en-US" altLang="ko-KR" dirty="0"/>
              <a:t>, </a:t>
            </a:r>
            <a:r>
              <a:rPr lang="ko-KR" altLang="en-US" dirty="0"/>
              <a:t>끝나는 지점이 동일함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6A804C-25D1-09B0-B0A3-8E23C291D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11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4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2F309-0CDA-C4F8-0711-68DED29BE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80EEA0-F146-FC6F-27C5-8F8B154B3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C8BAF7-C3D0-4C07-523A-E084094F7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85AD5-CF37-6B0E-9CC5-762053465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FA96E-596B-0385-4873-172B30D27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7BAA24-06AF-D8BB-909F-65869E4C5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6C75C9-DBBB-5D9A-BFD2-B41232683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B7227-34D2-E81F-7BBC-015D02138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0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3403-1FA0-4285-340D-C9E147988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503371-A06D-9659-291A-1A6CEFFE2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7A16A5-2845-A79F-8B5C-C2568D58E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BC334-65A2-E421-A6FE-93FF19D07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017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2377B-97AF-50A5-A2F7-084B14F8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E4051B-0F23-24C2-01F1-1449FF638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5416CD-7F3A-D1E7-D605-6404AFAA5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{</a:t>
            </a:r>
            <a:r>
              <a:rPr lang="ko-KR" altLang="en-US" dirty="0"/>
              <a:t>이런 대괄호 안의 글은 </a:t>
            </a:r>
            <a:r>
              <a:rPr lang="en-US" altLang="ko-KR" dirty="0"/>
              <a:t>TMI</a:t>
            </a:r>
            <a:r>
              <a:rPr lang="ko-KR" altLang="en-US" dirty="0"/>
              <a:t>이다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1.</a:t>
            </a:r>
          </a:p>
          <a:p>
            <a:pPr marL="0" indent="0">
              <a:buNone/>
            </a:pPr>
            <a:r>
              <a:rPr lang="ko-KR" altLang="en-US" dirty="0"/>
              <a:t>퍼즐을 풀고 </a:t>
            </a:r>
            <a:r>
              <a:rPr lang="ko-KR" altLang="en-US" dirty="0" err="1"/>
              <a:t>곰곰히</a:t>
            </a:r>
            <a:r>
              <a:rPr lang="ko-KR" altLang="en-US" dirty="0"/>
              <a:t> 보면</a:t>
            </a:r>
            <a:r>
              <a:rPr lang="en-US" altLang="ko-KR" dirty="0"/>
              <a:t>, </a:t>
            </a:r>
            <a:r>
              <a:rPr lang="ko-KR" altLang="en-US" dirty="0"/>
              <a:t>퍼즐 위의 어떤 기물은 움직이고</a:t>
            </a:r>
            <a:r>
              <a:rPr lang="en-US" altLang="ko-KR" dirty="0"/>
              <a:t>(</a:t>
            </a:r>
            <a:r>
              <a:rPr lang="ko-KR" altLang="en-US" dirty="0"/>
              <a:t>이하 개구리</a:t>
            </a:r>
            <a:r>
              <a:rPr lang="en-US" altLang="ko-KR" dirty="0"/>
              <a:t>)</a:t>
            </a:r>
            <a:r>
              <a:rPr lang="ko-KR" altLang="en-US" dirty="0"/>
              <a:t> 어떤 기물</a:t>
            </a:r>
            <a:r>
              <a:rPr lang="en-US" altLang="ko-KR" dirty="0"/>
              <a:t>(</a:t>
            </a:r>
            <a:r>
              <a:rPr lang="ko-KR" altLang="en-US" dirty="0"/>
              <a:t>이하 패드</a:t>
            </a:r>
            <a:r>
              <a:rPr lang="en-US" altLang="ko-KR" dirty="0"/>
              <a:t>)</a:t>
            </a:r>
            <a:r>
              <a:rPr lang="ko-KR" altLang="en-US" dirty="0"/>
              <a:t>은 그 어떤 해답에서도 움직이지 않는다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그리고 개구리들은 전체 </a:t>
            </a:r>
            <a:r>
              <a:rPr lang="en-US" altLang="ko-KR" dirty="0"/>
              <a:t>move</a:t>
            </a:r>
            <a:r>
              <a:rPr lang="ko-KR" altLang="en-US" dirty="0"/>
              <a:t>수</a:t>
            </a:r>
            <a:r>
              <a:rPr lang="en-US" altLang="ko-KR" dirty="0"/>
              <a:t>(</a:t>
            </a:r>
            <a:r>
              <a:rPr lang="ko-KR" altLang="en-US" dirty="0"/>
              <a:t>행마 한 횟수</a:t>
            </a:r>
            <a:r>
              <a:rPr lang="en-US" altLang="ko-KR" dirty="0"/>
              <a:t>)</a:t>
            </a:r>
            <a:r>
              <a:rPr lang="ko-KR" altLang="en-US" dirty="0"/>
              <a:t>를 나눠서 고유하게 가진다고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이렇게 게임의 규칙을 적용해야 퍼즐을 생성할 때 연산을 줄일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</a:p>
          <a:p>
            <a:pPr marL="0" indent="0">
              <a:buNone/>
            </a:pPr>
            <a:r>
              <a:rPr lang="ko-KR" altLang="en-US" dirty="0"/>
              <a:t>퍼즐은 엔딩부터 스타트로 거꾸로 만든다</a:t>
            </a:r>
            <a:r>
              <a:rPr lang="en-US" altLang="ko-KR" dirty="0"/>
              <a:t>. {</a:t>
            </a:r>
            <a:r>
              <a:rPr lang="ko-KR" altLang="en-US" dirty="0"/>
              <a:t>그게 더 편함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랜덤타입 개구리를 랜덤 위치에 놓고</a:t>
            </a:r>
            <a:r>
              <a:rPr lang="en-US" altLang="ko-KR" dirty="0"/>
              <a:t>(</a:t>
            </a:r>
            <a:r>
              <a:rPr lang="ko-KR" altLang="en-US" dirty="0"/>
              <a:t>여기가 종점</a:t>
            </a:r>
            <a:r>
              <a:rPr lang="en-US" altLang="ko-KR" dirty="0"/>
              <a:t>) </a:t>
            </a:r>
            <a:r>
              <a:rPr lang="ko-KR" altLang="en-US" dirty="0"/>
              <a:t>그 개구리에게 할당된 </a:t>
            </a:r>
            <a:r>
              <a:rPr lang="en-US" altLang="ko-KR" dirty="0"/>
              <a:t>move</a:t>
            </a:r>
            <a:r>
              <a:rPr lang="ko-KR" altLang="en-US" dirty="0"/>
              <a:t>수만큼 랜덤으로 움직인다</a:t>
            </a:r>
            <a:r>
              <a:rPr lang="en-US" altLang="ko-KR" dirty="0"/>
              <a:t>. {</a:t>
            </a:r>
            <a:r>
              <a:rPr lang="ko-KR" altLang="en-US" dirty="0"/>
              <a:t>이때 아예 랜덤이 아니라 모든 </a:t>
            </a:r>
            <a:r>
              <a:rPr lang="en-US" altLang="ko-KR" dirty="0"/>
              <a:t>move</a:t>
            </a:r>
            <a:r>
              <a:rPr lang="ko-KR" altLang="en-US" dirty="0"/>
              <a:t>수 하나씩 해야 연산 줄인다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나중에 </a:t>
            </a:r>
            <a:r>
              <a:rPr lang="ko-KR" altLang="en-US" dirty="0" err="1"/>
              <a:t>써야하니</a:t>
            </a:r>
            <a:r>
              <a:rPr lang="ko-KR" altLang="en-US" dirty="0"/>
              <a:t> 경로를 저장한다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</a:p>
          <a:p>
            <a:pPr marL="0" indent="0">
              <a:buNone/>
            </a:pPr>
            <a:r>
              <a:rPr lang="ko-KR" altLang="en-US" dirty="0"/>
              <a:t>경로 자체가 글러먹었으면 힘들게 나머지 경로 만들고 패드 만들고 유효성 체크해봐야 연산낭비다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글러먹은 경로는 그 위를 다니는 개구리가 </a:t>
            </a:r>
            <a:r>
              <a:rPr lang="en-US" altLang="ko-KR" dirty="0"/>
              <a:t>“</a:t>
            </a:r>
            <a:r>
              <a:rPr lang="ko-KR" altLang="en-US" dirty="0"/>
              <a:t>두꺼비</a:t>
            </a:r>
            <a:r>
              <a:rPr lang="en-US" altLang="ko-KR" dirty="0"/>
              <a:t>”</a:t>
            </a:r>
            <a:r>
              <a:rPr lang="ko-KR" altLang="en-US" dirty="0"/>
              <a:t>고</a:t>
            </a:r>
            <a:r>
              <a:rPr lang="en-US" altLang="ko-KR" dirty="0"/>
              <a:t>(</a:t>
            </a:r>
            <a:r>
              <a:rPr lang="ko-KR" altLang="en-US" dirty="0"/>
              <a:t>두꺼비</a:t>
            </a:r>
            <a:r>
              <a:rPr lang="en-US" altLang="ko-KR" dirty="0"/>
              <a:t>: </a:t>
            </a:r>
            <a:r>
              <a:rPr lang="ko-KR" altLang="en-US" dirty="0"/>
              <a:t>경로의 종점이 게임의 종점인 개구리</a:t>
            </a:r>
            <a:r>
              <a:rPr lang="en-US" altLang="ko-KR" dirty="0"/>
              <a:t>), </a:t>
            </a:r>
            <a:r>
              <a:rPr lang="ko-KR" altLang="en-US" dirty="0"/>
              <a:t>경로를 끝마치는 데 여러 경우가 있으면</a:t>
            </a:r>
            <a:r>
              <a:rPr lang="en-US" altLang="ko-KR" dirty="0"/>
              <a:t>{</a:t>
            </a:r>
            <a:r>
              <a:rPr lang="ko-KR" altLang="en-US" dirty="0"/>
              <a:t>퍼즐의 유효성 체크 수법과 동일함</a:t>
            </a:r>
            <a:r>
              <a:rPr lang="en-US" altLang="ko-KR" dirty="0"/>
              <a:t>}</a:t>
            </a:r>
            <a:r>
              <a:rPr lang="ko-KR" altLang="en-US" dirty="0"/>
              <a:t> 이 경로는 글러먹었다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</a:p>
          <a:p>
            <a:pPr marL="0" indent="0">
              <a:buNone/>
            </a:pPr>
            <a:r>
              <a:rPr lang="ko-KR" altLang="en-US" dirty="0"/>
              <a:t>개구리를 다 만들었으면 개구리가 밟고 다닐 패드를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잘못 만들면 다른 경로가 만들어질 우려가 있으므로 현재 보드가 유효한지 체크하며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  <a:r>
              <a:rPr lang="ko-KR" altLang="en-US" dirty="0"/>
              <a:t>사실 이 접근방법이 </a:t>
            </a:r>
            <a:r>
              <a:rPr lang="ko-KR" altLang="en-US" dirty="0" err="1"/>
              <a:t>옳은지</a:t>
            </a:r>
            <a:r>
              <a:rPr lang="ko-KR" altLang="en-US" dirty="0"/>
              <a:t> 모른다</a:t>
            </a:r>
            <a:r>
              <a:rPr lang="en-US" altLang="ko-KR" dirty="0"/>
              <a:t>. </a:t>
            </a:r>
            <a:r>
              <a:rPr lang="ko-KR" altLang="en-US" dirty="0"/>
              <a:t>아직 안 해봤기 때문</a:t>
            </a:r>
            <a:r>
              <a:rPr lang="en-US" altLang="ko-KR" dirty="0"/>
              <a:t>. </a:t>
            </a:r>
            <a:r>
              <a:rPr lang="ko-KR" altLang="en-US" dirty="0"/>
              <a:t>정말 패드를 마지막에 만드는 게 연산 측면에서 나을까</a:t>
            </a:r>
            <a:r>
              <a:rPr lang="en-US" altLang="ko-KR" dirty="0"/>
              <a:t>?}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3183B-C5FE-777C-617C-83B586536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36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A0FBD-FEA8-BD42-2B4B-9CCC54753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C4CB48-DC2B-7EFB-A4B4-5E347F69B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3A825-7247-999D-34EF-3BEAD8D53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6022B5-A249-2671-27F5-C058C7274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6B09B-B7C6-41BB-BA7F-DF7F2E8010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2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869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3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0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150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5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7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342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946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0A01E6C-7083-4918-8E56-C4989CDCAA90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505D76-05EE-4E16-B0CB-AD2D11EA9F6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12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DE83-1635-2509-7F51-29A71DAF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솔리테어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체스 튜토리얼</a:t>
            </a:r>
            <a:b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(PPT 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메모와 같이 </a:t>
            </a:r>
            <a:r>
              <a:rPr lang="ko-KR" altLang="en-US" sz="2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보시오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1EBB7-D245-FDF9-C0D7-A17FED56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59" y="2006600"/>
            <a:ext cx="3415582" cy="4346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C7325A-9377-8F8D-E753-6D342669B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747" y="946206"/>
            <a:ext cx="2819011" cy="2845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41CBFB-E559-D371-E08C-96565AD5C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177" y="944327"/>
            <a:ext cx="2937623" cy="28489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EAEE23-2B33-D304-DEEC-6ECD4F214320}"/>
              </a:ext>
            </a:extLst>
          </p:cNvPr>
          <p:cNvSpPr txBox="1"/>
          <p:nvPr/>
        </p:nvSpPr>
        <p:spPr>
          <a:xfrm>
            <a:off x="2175550" y="1549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76F5A-B617-0038-5477-B6DB33358BCA}"/>
              </a:ext>
            </a:extLst>
          </p:cNvPr>
          <p:cNvSpPr txBox="1"/>
          <p:nvPr/>
        </p:nvSpPr>
        <p:spPr>
          <a:xfrm>
            <a:off x="6145601" y="4035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84FCF-52B1-62DC-CAC9-8754DF91E287}"/>
              </a:ext>
            </a:extLst>
          </p:cNvPr>
          <p:cNvSpPr txBox="1"/>
          <p:nvPr/>
        </p:nvSpPr>
        <p:spPr>
          <a:xfrm>
            <a:off x="9729336" y="4700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E9E6EBF-3328-9AC3-5BD4-742EB536D8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633" y="4492192"/>
            <a:ext cx="2343363" cy="22607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EC19003-103A-D01E-CAEF-54F6C50A6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4143" y="4492192"/>
            <a:ext cx="2302493" cy="22607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6AAF11E-B6F7-89D4-0E9F-19F1B2CE2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4889" y="3791367"/>
            <a:ext cx="2731524" cy="3066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06E9FF-AB22-0C7E-D2DC-6AFB0200D6E7}"/>
              </a:ext>
            </a:extLst>
          </p:cNvPr>
          <p:cNvSpPr txBox="1"/>
          <p:nvPr/>
        </p:nvSpPr>
        <p:spPr>
          <a:xfrm>
            <a:off x="5223090" y="412286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2’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15A5A-DF53-3696-E7D0-E3740FF9352A}"/>
              </a:ext>
            </a:extLst>
          </p:cNvPr>
          <p:cNvSpPr txBox="1"/>
          <p:nvPr/>
        </p:nvSpPr>
        <p:spPr>
          <a:xfrm>
            <a:off x="7255149" y="41209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3’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CCA73-78D0-AFDE-D2A4-00CDC1DE8353}"/>
              </a:ext>
            </a:extLst>
          </p:cNvPr>
          <p:cNvSpPr txBox="1"/>
          <p:nvPr/>
        </p:nvSpPr>
        <p:spPr>
          <a:xfrm>
            <a:off x="9020984" y="39952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4’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90C9E-2504-AE66-3879-4FFE12F430BB}"/>
              </a:ext>
            </a:extLst>
          </p:cNvPr>
          <p:cNvSpPr txBox="1"/>
          <p:nvPr/>
        </p:nvSpPr>
        <p:spPr>
          <a:xfrm>
            <a:off x="1008993" y="1261241"/>
            <a:ext cx="2648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https://ko.puzzle-chess.com/chess-ranger-4/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57894-B452-8910-58FE-59207BB7C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4A31B-E9D0-53A5-7EC7-AB1D473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솔리테어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체스 튜토리얼 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- 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심화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B7562-E8DF-915F-815A-47F122B07CD1}"/>
              </a:ext>
            </a:extLst>
          </p:cNvPr>
          <p:cNvSpPr txBox="1"/>
          <p:nvPr/>
        </p:nvSpPr>
        <p:spPr>
          <a:xfrm>
            <a:off x="1124515" y="1180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CC150-BBE6-5CA1-EEDA-8ACBC4890E4D}"/>
              </a:ext>
            </a:extLst>
          </p:cNvPr>
          <p:cNvSpPr txBox="1"/>
          <p:nvPr/>
        </p:nvSpPr>
        <p:spPr>
          <a:xfrm>
            <a:off x="4075063" y="11727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819AD-9CD1-A432-6B1F-A5BCE7544018}"/>
              </a:ext>
            </a:extLst>
          </p:cNvPr>
          <p:cNvSpPr txBox="1"/>
          <p:nvPr/>
        </p:nvSpPr>
        <p:spPr>
          <a:xfrm>
            <a:off x="6943845" y="11806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074A4B-EAF9-4AB6-3E4B-24792F2B0974}"/>
              </a:ext>
            </a:extLst>
          </p:cNvPr>
          <p:cNvSpPr txBox="1"/>
          <p:nvPr/>
        </p:nvSpPr>
        <p:spPr>
          <a:xfrm>
            <a:off x="10015807" y="12174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77B82D-80C9-C3E4-03B4-6E212DE5CC91}"/>
              </a:ext>
            </a:extLst>
          </p:cNvPr>
          <p:cNvSpPr txBox="1"/>
          <p:nvPr/>
        </p:nvSpPr>
        <p:spPr>
          <a:xfrm>
            <a:off x="4075063" y="42853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2’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82D362-9FCF-B42C-FA90-AF4DD803F363}"/>
              </a:ext>
            </a:extLst>
          </p:cNvPr>
          <p:cNvSpPr txBox="1"/>
          <p:nvPr/>
        </p:nvSpPr>
        <p:spPr>
          <a:xfrm>
            <a:off x="7099497" y="42259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3’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12170-60F1-70B3-D851-0B759F122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3695"/>
            <a:ext cx="2731524" cy="2681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CF85A-1E13-7098-C238-EFD371157D65}"/>
              </a:ext>
            </a:extLst>
          </p:cNvPr>
          <p:cNvSpPr txBox="1"/>
          <p:nvPr/>
        </p:nvSpPr>
        <p:spPr>
          <a:xfrm>
            <a:off x="10015807" y="42259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4’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CBD8AE-0E9C-8611-ECA5-05C2395CE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525" y="1840312"/>
            <a:ext cx="2471129" cy="23856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3FAB6AA-DB27-32C6-07F7-F0CC2C1DE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574" y="1606178"/>
            <a:ext cx="2657846" cy="26197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FA96E25-33D5-04FF-1ED9-7E309E0A6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387" y="1771866"/>
            <a:ext cx="2421413" cy="23856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90B8AB7-E1CF-B148-6CF8-C269CC68F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8451" y="4571050"/>
            <a:ext cx="2266203" cy="224506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E29A234-0B88-6DF7-292F-D9A9C7AB8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88011"/>
            <a:ext cx="2332420" cy="23281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F61185-5AEC-5DDE-A894-A5BC2CEB4F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2059" y="4636256"/>
            <a:ext cx="2229492" cy="217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2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1F8926-6BA3-B976-491C-0063137A4C0A}"/>
              </a:ext>
            </a:extLst>
          </p:cNvPr>
          <p:cNvSpPr txBox="1"/>
          <p:nvPr/>
        </p:nvSpPr>
        <p:spPr>
          <a:xfrm>
            <a:off x="838200" y="1180618"/>
            <a:ext cx="861004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1. </a:t>
            </a:r>
            <a:r>
              <a: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rPr>
              <a:t>두뇌 트레이닝과 재미 두 마리 토끼를 동시에</a:t>
            </a:r>
            <a:endParaRPr lang="en-US" altLang="ko-KR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사용하는 언어가 어떻든 결국 만들어도 결과가 어떻든 이 두 마리 토끼는 보장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결코 쉽지 않음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 </a:t>
            </a:r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지피티가</a:t>
            </a: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 와도 못함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</a:p>
          <a:p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2. </a:t>
            </a:r>
            <a:r>
              <a: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rPr>
              <a:t>총질도 좋지만 코딩도 좋다</a:t>
            </a:r>
            <a:endParaRPr lang="en-US" altLang="ko-KR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ㄹㅇ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b="1" dirty="0">
                <a:latin typeface="바탕체" panose="02030609000101010101" pitchFamily="17" charset="-127"/>
                <a:ea typeface="바탕체" panose="02030609000101010101" pitchFamily="17" charset="-127"/>
              </a:rPr>
              <a:t>3. </a:t>
            </a:r>
            <a:r>
              <a:rPr lang="ko-KR" altLang="en-US" b="1" dirty="0">
                <a:latin typeface="바탕체" panose="02030609000101010101" pitchFamily="17" charset="-127"/>
                <a:ea typeface="바탕체" panose="02030609000101010101" pitchFamily="17" charset="-127"/>
              </a:rPr>
              <a:t>혹시라도 잘 팔리면</a:t>
            </a:r>
            <a:endParaRPr lang="en-US" altLang="ko-KR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기분이 좋아질 수 있음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FCCF3E5-290A-B4CB-12FF-71D6FD58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내가 왜 </a:t>
            </a:r>
            <a:r>
              <a:rPr lang="ko-KR" altLang="en-US" sz="2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해야댐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??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AC42E-AE46-9C1E-E1B9-B3AB05D3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41D3A8-E5DE-CF84-D69D-2D570BCE2A9C}"/>
              </a:ext>
            </a:extLst>
          </p:cNvPr>
          <p:cNvSpPr txBox="1"/>
          <p:nvPr/>
        </p:nvSpPr>
        <p:spPr>
          <a:xfrm>
            <a:off x="1313794" y="143991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웹사이트 서비스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모바일 어플</a:t>
            </a:r>
            <a:endParaRPr lang="en-US" altLang="ko-KR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DCBE-1A02-CF7E-8DBD-B72DC494D1D0}"/>
              </a:ext>
            </a:extLst>
          </p:cNvPr>
          <p:cNvSpPr txBox="1"/>
          <p:nvPr/>
        </p:nvSpPr>
        <p:spPr>
          <a:xfrm>
            <a:off x="1135118" y="2669628"/>
            <a:ext cx="6070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링크 치고 들어가서 간단하게 플레이하는 것을 지향함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</a:p>
          <a:p>
            <a:r>
              <a:rPr lang="ko-KR" altLang="en-US" dirty="0">
                <a:latin typeface="바탕체" panose="02030609000101010101" pitchFamily="17" charset="-127"/>
                <a:ea typeface="바탕체" panose="02030609000101010101" pitchFamily="17" charset="-127"/>
              </a:rPr>
              <a:t>그러나 귀찮아지거나 돈 많이 들면 포기하고 앱 출시</a:t>
            </a:r>
            <a:r>
              <a:rPr lang="en-US" altLang="ko-KR" dirty="0">
                <a:latin typeface="바탕체" panose="02030609000101010101" pitchFamily="17" charset="-127"/>
                <a:ea typeface="바탕체" panose="02030609000101010101" pitchFamily="17" charset="-127"/>
              </a:rPr>
              <a:t>.</a:t>
            </a:r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ko-KR" altLang="en-US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9615521-1926-5EA6-4490-78E3A0DE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무슨 </a:t>
            </a:r>
            <a:r>
              <a:rPr lang="ko-KR" altLang="en-US" sz="2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플랬폼으로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서비스할거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??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7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E94DC-E64A-1F7D-81F9-D8C76BA8D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00F02A0-AE7A-37C5-DCCD-AA2B63A3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그래서 구체적으로 뭘 만들어야 함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??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CEE4A-C6E6-BDE2-ABB8-08DC70EB5261}"/>
              </a:ext>
            </a:extLst>
          </p:cNvPr>
          <p:cNvSpPr txBox="1"/>
          <p:nvPr/>
        </p:nvSpPr>
        <p:spPr>
          <a:xfrm>
            <a:off x="838200" y="1180618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 계획은 </a:t>
            </a:r>
            <a:r>
              <a:rPr lang="en-US" altLang="ko-KR" dirty="0"/>
              <a:t>(</a:t>
            </a:r>
            <a:r>
              <a:rPr lang="ko-KR" altLang="en-US" dirty="0"/>
              <a:t>퍼즐 생성 파트</a:t>
            </a:r>
            <a:r>
              <a:rPr lang="en-US" altLang="ko-KR" dirty="0"/>
              <a:t>) – (</a:t>
            </a:r>
            <a:r>
              <a:rPr lang="ko-KR" altLang="en-US" dirty="0"/>
              <a:t>플레이 파트</a:t>
            </a:r>
            <a:r>
              <a:rPr lang="en-US" altLang="ko-KR" dirty="0"/>
              <a:t>) – (</a:t>
            </a:r>
            <a:r>
              <a:rPr lang="ko-KR" altLang="en-US" dirty="0"/>
              <a:t>메뉴 화면 </a:t>
            </a:r>
            <a:r>
              <a:rPr lang="en-US" altLang="ko-KR" dirty="0"/>
              <a:t>/ </a:t>
            </a:r>
            <a:r>
              <a:rPr lang="ko-KR" altLang="en-US" dirty="0"/>
              <a:t>기능성 버튼 등 </a:t>
            </a:r>
            <a:r>
              <a:rPr lang="en-US" altLang="ko-KR" dirty="0"/>
              <a:t>Unity UI </a:t>
            </a:r>
            <a:r>
              <a:rPr lang="ko-KR" altLang="en-US" dirty="0"/>
              <a:t>파트</a:t>
            </a:r>
            <a:r>
              <a:rPr lang="en-US" altLang="ko-KR" dirty="0"/>
              <a:t>) –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퍼즐 히스토리</a:t>
            </a:r>
            <a:r>
              <a:rPr lang="en-US" altLang="ko-KR" dirty="0"/>
              <a:t> </a:t>
            </a:r>
            <a:r>
              <a:rPr lang="ko-KR" altLang="en-US" dirty="0"/>
              <a:t>파트</a:t>
            </a:r>
            <a:r>
              <a:rPr lang="en-US" altLang="ko-KR" dirty="0"/>
              <a:t>) </a:t>
            </a:r>
            <a:r>
              <a:rPr lang="ko-KR" altLang="en-US" dirty="0"/>
              <a:t>이후 등등 현재 웹사이트가 지원하지 않는 기능 넣을 생각이었음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퍼즐 생성 파트에서 처 막힌 상황인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이걸 해결하기 위해 원래 </a:t>
            </a:r>
            <a:r>
              <a:rPr lang="en-US" altLang="ko-KR" dirty="0"/>
              <a:t>Unity</a:t>
            </a:r>
            <a:r>
              <a:rPr lang="ko-KR" altLang="en-US" dirty="0"/>
              <a:t>에서 작업하고 있었으나 </a:t>
            </a:r>
            <a:r>
              <a:rPr lang="ko-KR" altLang="en-US" dirty="0" err="1"/>
              <a:t>쉽게쉽게</a:t>
            </a:r>
            <a:r>
              <a:rPr lang="ko-KR" altLang="en-US" dirty="0"/>
              <a:t> 테스트하기 위해</a:t>
            </a:r>
            <a:endParaRPr lang="en-US" altLang="ko-KR" dirty="0"/>
          </a:p>
          <a:p>
            <a:r>
              <a:rPr lang="ko-KR" altLang="en-US" dirty="0"/>
              <a:t>지금은 우선 </a:t>
            </a:r>
            <a:r>
              <a:rPr lang="en-US" altLang="ko-KR" dirty="0"/>
              <a:t>C# </a:t>
            </a:r>
            <a:r>
              <a:rPr lang="ko-KR" altLang="en-US" dirty="0"/>
              <a:t>파일로 테스트 하면서 만들고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23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81C9-F139-0D43-EBA3-D2EA358C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2A2E756-AF6A-23E9-6F12-85A61908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지금 어디까지 만들었고 뭐 </a:t>
            </a:r>
            <a:r>
              <a:rPr lang="ko-KR" altLang="en-US" sz="24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해야하는</a:t>
            </a:r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단계임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35156-4557-8CDE-EEB0-426B3E1FC7D8}"/>
              </a:ext>
            </a:extLst>
          </p:cNvPr>
          <p:cNvSpPr txBox="1"/>
          <p:nvPr/>
        </p:nvSpPr>
        <p:spPr>
          <a:xfrm>
            <a:off x="838200" y="1180618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더블 배럴 </a:t>
            </a:r>
            <a:r>
              <a:rPr lang="en-US" altLang="ko-KR" dirty="0"/>
              <a:t>repository</a:t>
            </a:r>
            <a:r>
              <a:rPr lang="ko-KR" altLang="en-US" dirty="0"/>
              <a:t>에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en-US" altLang="ko-KR" dirty="0"/>
              <a:t>.cs</a:t>
            </a:r>
            <a:r>
              <a:rPr lang="ko-KR" altLang="en-US" dirty="0"/>
              <a:t> 파일이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길이 짧은 애들</a:t>
            </a:r>
            <a:endParaRPr lang="en-US" altLang="ko-KR" dirty="0"/>
          </a:p>
          <a:p>
            <a:r>
              <a:rPr lang="en-US" altLang="ko-KR" dirty="0" err="1"/>
              <a:t>Program.cs</a:t>
            </a:r>
            <a:r>
              <a:rPr lang="en-US" altLang="ko-KR" dirty="0"/>
              <a:t> : </a:t>
            </a:r>
            <a:r>
              <a:rPr lang="ko-KR" altLang="en-US" dirty="0"/>
              <a:t>걍 코드 실행 발사대</a:t>
            </a:r>
            <a:endParaRPr lang="en-US" altLang="ko-KR" dirty="0"/>
          </a:p>
          <a:p>
            <a:r>
              <a:rPr lang="en-US" altLang="ko-KR" dirty="0" err="1"/>
              <a:t>Piece.cs</a:t>
            </a:r>
            <a:r>
              <a:rPr lang="en-US" altLang="ko-KR" dirty="0"/>
              <a:t> : </a:t>
            </a:r>
            <a:r>
              <a:rPr lang="ko-KR" altLang="en-US" dirty="0"/>
              <a:t>기물 객체의 정보 </a:t>
            </a:r>
            <a:r>
              <a:rPr lang="en-US" altLang="ko-KR" dirty="0"/>
              <a:t>(type, x, y)</a:t>
            </a:r>
          </a:p>
          <a:p>
            <a:r>
              <a:rPr lang="en-US" altLang="ko-KR" dirty="0" err="1"/>
              <a:t>Move.cs</a:t>
            </a:r>
            <a:r>
              <a:rPr lang="en-US" altLang="ko-KR" dirty="0"/>
              <a:t> : </a:t>
            </a:r>
            <a:r>
              <a:rPr lang="ko-KR" altLang="en-US" dirty="0"/>
              <a:t>행마 표현 </a:t>
            </a:r>
            <a:r>
              <a:rPr lang="en-US" altLang="ko-KR" dirty="0"/>
              <a:t>( (</a:t>
            </a:r>
            <a:r>
              <a:rPr lang="en-US" altLang="ko-KR" dirty="0" err="1"/>
              <a:t>i.x</a:t>
            </a:r>
            <a:r>
              <a:rPr lang="en-US" altLang="ko-KR" dirty="0"/>
              <a:t>, </a:t>
            </a:r>
            <a:r>
              <a:rPr lang="en-US" altLang="ko-KR" dirty="0" err="1"/>
              <a:t>i.y</a:t>
            </a:r>
            <a:r>
              <a:rPr lang="en-US" altLang="ko-KR" dirty="0"/>
              <a:t>) , (</a:t>
            </a:r>
            <a:r>
              <a:rPr lang="en-US" altLang="ko-KR" dirty="0" err="1"/>
              <a:t>f.x</a:t>
            </a:r>
            <a:r>
              <a:rPr lang="en-US" altLang="ko-KR" dirty="0"/>
              <a:t>, </a:t>
            </a:r>
            <a:r>
              <a:rPr lang="en-US" altLang="ko-KR" dirty="0" err="1"/>
              <a:t>f.y</a:t>
            </a:r>
            <a:r>
              <a:rPr lang="en-US" altLang="ko-KR" dirty="0"/>
              <a:t>) )</a:t>
            </a:r>
          </a:p>
          <a:p>
            <a:r>
              <a:rPr lang="en-US" altLang="ko-KR" dirty="0"/>
              <a:t>Vector2Int.cs : </a:t>
            </a:r>
            <a:r>
              <a:rPr lang="ko-KR" altLang="en-US" dirty="0"/>
              <a:t>좌표 편하게 관리함 </a:t>
            </a:r>
            <a:r>
              <a:rPr lang="en-US" altLang="ko-KR" dirty="0"/>
              <a:t>(x, y)</a:t>
            </a:r>
          </a:p>
          <a:p>
            <a:endParaRPr lang="en-US" altLang="ko-KR" dirty="0"/>
          </a:p>
          <a:p>
            <a:r>
              <a:rPr lang="ko-KR" altLang="en-US" dirty="0"/>
              <a:t>좀 긴 애들</a:t>
            </a:r>
            <a:r>
              <a:rPr lang="en-US" altLang="ko-KR" dirty="0"/>
              <a:t>. </a:t>
            </a:r>
            <a:r>
              <a:rPr lang="ko-KR" altLang="en-US" dirty="0"/>
              <a:t>기능이 많음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Board.cs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게임판</a:t>
            </a:r>
            <a:r>
              <a:rPr lang="ko-KR" altLang="en-US" dirty="0"/>
              <a:t> 객체가 있어야 관리가 편함</a:t>
            </a:r>
            <a:r>
              <a:rPr lang="en-US" altLang="ko-KR" dirty="0"/>
              <a:t>. (piece</a:t>
            </a:r>
            <a:r>
              <a:rPr lang="ko-KR" altLang="en-US" dirty="0"/>
              <a:t>들 담는 박스</a:t>
            </a:r>
            <a:r>
              <a:rPr lang="en-US" altLang="ko-KR" dirty="0"/>
              <a:t>, </a:t>
            </a:r>
            <a:r>
              <a:rPr lang="ko-KR" altLang="en-US" dirty="0" err="1"/>
              <a:t>게임판</a:t>
            </a:r>
            <a:r>
              <a:rPr lang="ko-KR" altLang="en-US" dirty="0"/>
              <a:t> 크기</a:t>
            </a:r>
            <a:r>
              <a:rPr lang="en-US" altLang="ko-KR" dirty="0"/>
              <a:t>, </a:t>
            </a:r>
            <a:r>
              <a:rPr lang="ko-KR" altLang="en-US" dirty="0"/>
              <a:t>퍼즐의 기물 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PuzzleGenerator.cs</a:t>
            </a:r>
            <a:r>
              <a:rPr lang="en-US" altLang="ko-KR" dirty="0"/>
              <a:t> : </a:t>
            </a:r>
            <a:r>
              <a:rPr lang="ko-KR" altLang="en-US" dirty="0"/>
              <a:t>여기서 본격적으로 랜덤으로 유효한 퍼즐을 생성하는데 필요한 코드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목표는 </a:t>
            </a:r>
            <a:r>
              <a:rPr lang="en-US" altLang="ko-KR" dirty="0" err="1"/>
              <a:t>puzzlegenerator.cs</a:t>
            </a:r>
            <a:r>
              <a:rPr lang="ko-KR" altLang="en-US" dirty="0"/>
              <a:t>를 완성시켜서 랜덤으로 유효한 퍼즐을 생성하는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00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5EB0-D1B4-59C7-9729-2D7DE0E92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66EA3E4-D7D6-220C-0C48-69ECAF58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ko-KR" altLang="en-US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퍼즐 어떤 방식으로 만들고 있는데</a:t>
            </a:r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E6ED0-9B5E-497C-ABA6-954A0686D300}"/>
              </a:ext>
            </a:extLst>
          </p:cNvPr>
          <p:cNvSpPr txBox="1"/>
          <p:nvPr/>
        </p:nvSpPr>
        <p:spPr>
          <a:xfrm>
            <a:off x="838200" y="1180618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Puzzlegenerator.cs</a:t>
            </a:r>
            <a:r>
              <a:rPr lang="ko-KR" altLang="en-US" dirty="0"/>
              <a:t> 보면 구분이 나눠져 있음 </a:t>
            </a:r>
            <a:r>
              <a:rPr lang="en-US" altLang="ko-KR" dirty="0"/>
              <a:t>: partition, path, check</a:t>
            </a:r>
          </a:p>
          <a:p>
            <a:r>
              <a:rPr lang="ko-KR" altLang="en-US" dirty="0"/>
              <a:t>퍼즐 만드는 단계에 연관되는 함수끼리 모은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퍼즐 만드는 단계 </a:t>
            </a:r>
            <a:r>
              <a:rPr lang="en-US" altLang="ko-KR" b="1" dirty="0"/>
              <a:t>: </a:t>
            </a:r>
          </a:p>
          <a:p>
            <a:r>
              <a:rPr lang="en-US" altLang="ko-KR" dirty="0"/>
              <a:t>1. Move</a:t>
            </a:r>
            <a:r>
              <a:rPr lang="ko-KR" altLang="en-US" dirty="0"/>
              <a:t>수를 분할한다</a:t>
            </a:r>
            <a:endParaRPr lang="en-US" altLang="ko-KR" dirty="0"/>
          </a:p>
          <a:p>
            <a:r>
              <a:rPr lang="en-US" altLang="ko-KR" dirty="0"/>
              <a:t>(PPT </a:t>
            </a:r>
            <a:r>
              <a:rPr lang="ko-KR" altLang="en-US" dirty="0"/>
              <a:t>메모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분할한 </a:t>
            </a:r>
            <a:r>
              <a:rPr lang="en-US" altLang="ko-KR" dirty="0"/>
              <a:t>move</a:t>
            </a:r>
            <a:r>
              <a:rPr lang="ko-KR" altLang="en-US" dirty="0"/>
              <a:t>수에 맞게 순서대로 </a:t>
            </a:r>
            <a:r>
              <a:rPr lang="en-US" altLang="ko-KR" dirty="0"/>
              <a:t>“</a:t>
            </a:r>
            <a:r>
              <a:rPr lang="ko-KR" altLang="en-US" dirty="0"/>
              <a:t>개구리</a:t>
            </a:r>
            <a:r>
              <a:rPr lang="en-US" altLang="ko-KR" dirty="0"/>
              <a:t>”</a:t>
            </a:r>
            <a:r>
              <a:rPr lang="ko-KR" altLang="en-US" dirty="0"/>
              <a:t>와 경로를 생성한다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경로를 만들 때마다 유효성 체크를 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“</a:t>
            </a:r>
            <a:r>
              <a:rPr lang="ko-KR" altLang="en-US" dirty="0" err="1"/>
              <a:t>릴리패드</a:t>
            </a:r>
            <a:r>
              <a:rPr lang="en-US" altLang="ko-KR" dirty="0"/>
              <a:t>”</a:t>
            </a:r>
            <a:r>
              <a:rPr lang="ko-KR" altLang="en-US" dirty="0"/>
              <a:t>를 생성한다 </a:t>
            </a:r>
            <a:r>
              <a:rPr lang="en-US" altLang="ko-KR" dirty="0"/>
              <a:t>(</a:t>
            </a:r>
            <a:r>
              <a:rPr lang="ko-KR" altLang="en-US" dirty="0"/>
              <a:t>유효성 체크도 하면서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41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FF35A-660D-96B6-CD2B-1792DA04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8EF7AB1-C093-EDC2-E3C0-A329D45C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49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Assignment</a:t>
            </a:r>
            <a:endParaRPr lang="ko-KR" altLang="en-US" sz="24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A74C3-9384-EAAF-1183-800E948968A3}"/>
              </a:ext>
            </a:extLst>
          </p:cNvPr>
          <p:cNvSpPr txBox="1"/>
          <p:nvPr/>
        </p:nvSpPr>
        <p:spPr>
          <a:xfrm>
            <a:off x="838200" y="1180618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대충 훑어보고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PuzzleGenerator.cs</a:t>
            </a:r>
            <a:r>
              <a:rPr lang="ko-KR" altLang="en-US" dirty="0"/>
              <a:t>의 </a:t>
            </a:r>
            <a:r>
              <a:rPr lang="en-US" altLang="ko-KR" dirty="0" err="1"/>
              <a:t>RandomPath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GetValidPath</a:t>
            </a:r>
            <a:r>
              <a:rPr lang="en-US" altLang="ko-KR" dirty="0"/>
              <a:t>(), </a:t>
            </a:r>
            <a:r>
              <a:rPr lang="en-US" altLang="ko-KR" dirty="0" err="1"/>
              <a:t>PathRecur</a:t>
            </a:r>
            <a:r>
              <a:rPr lang="en-US" altLang="ko-KR" dirty="0"/>
              <a:t>()</a:t>
            </a:r>
            <a:r>
              <a:rPr lang="ko-KR" altLang="en-US" dirty="0"/>
              <a:t>를 이어서 작성하여 </a:t>
            </a:r>
            <a:r>
              <a:rPr lang="en-US" altLang="ko-KR" dirty="0"/>
              <a:t>// path </a:t>
            </a:r>
            <a:r>
              <a:rPr lang="ko-KR" altLang="en-US" dirty="0"/>
              <a:t>부분을 완성시킨다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건투를 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76656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사용자 지정 1">
      <a:majorFont>
        <a:latin typeface="Times New Roman"/>
        <a:ea typeface="바탕체"/>
        <a:cs typeface=""/>
      </a:majorFont>
      <a:minorFont>
        <a:latin typeface="Times New Roman"/>
        <a:ea typeface="바탕체"/>
        <a:cs typeface="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92</TotalTime>
  <Words>768</Words>
  <Application>Microsoft Office PowerPoint</Application>
  <PresentationFormat>와이드스크린</PresentationFormat>
  <Paragraphs>118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바탕체</vt:lpstr>
      <vt:lpstr>Franklin Gothic Book</vt:lpstr>
      <vt:lpstr>Times New Roman</vt:lpstr>
      <vt:lpstr>자르기</vt:lpstr>
      <vt:lpstr>솔리테어 체스 튜토리얼 (PPT 메모와 같이 보시오)</vt:lpstr>
      <vt:lpstr>솔리테어 체스 튜토리얼 - 심화</vt:lpstr>
      <vt:lpstr>내가 왜 해야댐??</vt:lpstr>
      <vt:lpstr>무슨 플랬폼으로 서비스할거??</vt:lpstr>
      <vt:lpstr>그래서 구체적으로 뭘 만들어야 함??</vt:lpstr>
      <vt:lpstr>지금 어디까지 만들었고 뭐 해야하는 단계임?</vt:lpstr>
      <vt:lpstr>퍼즐 어떤 방식으로 만들고 있는데?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덕 류</dc:creator>
  <cp:lastModifiedBy>덕 류</cp:lastModifiedBy>
  <cp:revision>2</cp:revision>
  <dcterms:created xsi:type="dcterms:W3CDTF">2025-05-17T20:16:34Z</dcterms:created>
  <dcterms:modified xsi:type="dcterms:W3CDTF">2025-05-17T22:25:17Z</dcterms:modified>
</cp:coreProperties>
</file>