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78A38B-E165-41D3-A707-C439967A6D0D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108E496-77F5-465A-ACC9-47BB206E79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560958" cy="16417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By,</a:t>
            </a:r>
          </a:p>
          <a:p>
            <a:r>
              <a:rPr lang="en-US" dirty="0" smtClean="0"/>
              <a:t>VISHUDHA.R</a:t>
            </a:r>
          </a:p>
          <a:p>
            <a:r>
              <a:rPr lang="en-US" dirty="0" smtClean="0"/>
              <a:t>JOSEPHINE JEENA.A</a:t>
            </a:r>
          </a:p>
          <a:p>
            <a:r>
              <a:rPr lang="en-US" dirty="0" smtClean="0"/>
              <a:t>LOGANATHAN.P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smtClean="0">
                <a:latin typeface="Algerian" pitchFamily="82" charset="0"/>
              </a:rPr>
              <a:t>OFFLY</a:t>
            </a:r>
            <a:endParaRPr lang="en-US" sz="96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lgerian" pitchFamily="82" charset="0"/>
              </a:rPr>
              <a:t>OFFLY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-an offline lyrics viewer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" name="Content Placeholder 5" descr="launcher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323376" y="1447800"/>
            <a:ext cx="4954448" cy="4572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4000" dirty="0" smtClean="0"/>
              <a:t>       </a:t>
            </a:r>
            <a:r>
              <a:rPr lang="en-US" sz="4000" dirty="0" err="1" smtClean="0"/>
              <a:t>Offly</a:t>
            </a:r>
            <a:r>
              <a:rPr lang="en-US" sz="4000" dirty="0" smtClean="0"/>
              <a:t> is an  lyrics viewer mainly developed  to view lyrics without </a:t>
            </a:r>
            <a:r>
              <a:rPr lang="en-US" sz="4000" dirty="0" err="1" smtClean="0"/>
              <a:t>internet.It</a:t>
            </a:r>
            <a:r>
              <a:rPr lang="en-US" sz="4000" dirty="0" smtClean="0"/>
              <a:t> is a basic implementation </a:t>
            </a:r>
            <a:r>
              <a:rPr lang="en-US" sz="4000" dirty="0" err="1" smtClean="0"/>
              <a:t>inplemented</a:t>
            </a:r>
            <a:r>
              <a:rPr lang="en-US" sz="4000" dirty="0" smtClean="0"/>
              <a:t> for a particular artist songs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        The main aim of this project is to develop an android mobile application on lyrics viewer offline for an particular artist and developed further.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WORKING OF OFFLY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first word of the song is given in the text field</a:t>
            </a:r>
          </a:p>
          <a:p>
            <a:r>
              <a:rPr lang="en-US" dirty="0" smtClean="0"/>
              <a:t>It is then matched with the songs in the                                               database</a:t>
            </a:r>
          </a:p>
          <a:p>
            <a:r>
              <a:rPr lang="en-US" dirty="0" smtClean="0"/>
              <a:t>The matched result is displayed</a:t>
            </a:r>
            <a:endParaRPr lang="en-US" dirty="0"/>
          </a:p>
        </p:txBody>
      </p:sp>
      <p:pic>
        <p:nvPicPr>
          <p:cNvPr id="4" name="Picture 3" descr="Aqua I5 Octa_2016-03-28-20-37-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9800" y="1905000"/>
            <a:ext cx="2628899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Continue…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Aqua I5 Octa_2016-03-28-20-37-48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2667000" cy="4741333"/>
          </a:xfrm>
        </p:spPr>
      </p:pic>
      <p:pic>
        <p:nvPicPr>
          <p:cNvPr id="5" name="Picture 4" descr="Aqua I5 Octa_2016-03-28-20-37-4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6400" y="1524000"/>
            <a:ext cx="2638425" cy="4690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 internet</a:t>
            </a:r>
          </a:p>
          <a:p>
            <a:r>
              <a:rPr lang="en-US" sz="4000" dirty="0" smtClean="0"/>
              <a:t>Faster</a:t>
            </a:r>
          </a:p>
          <a:p>
            <a:r>
              <a:rPr lang="en-US" sz="4000" dirty="0" smtClean="0"/>
              <a:t>Efficient</a:t>
            </a:r>
          </a:p>
          <a:p>
            <a:r>
              <a:rPr lang="en-US" sz="4000" dirty="0" smtClean="0"/>
              <a:t>Customizable</a:t>
            </a:r>
          </a:p>
          <a:p>
            <a:pPr>
              <a:buNone/>
            </a:pPr>
            <a:endParaRPr lang="en-US" sz="4000" dirty="0" smtClean="0"/>
          </a:p>
          <a:p>
            <a:endParaRPr lang="en-US" sz="4000" dirty="0"/>
          </a:p>
        </p:txBody>
      </p:sp>
      <p:pic>
        <p:nvPicPr>
          <p:cNvPr id="5" name="Picture 4" descr="launche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752600"/>
            <a:ext cx="3411036" cy="31477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It’s just an basic implementation, further it can be developed with lot of features like customizable, additional lyrics can be added by the user.</a:t>
            </a:r>
          </a:p>
          <a:p>
            <a:r>
              <a:rPr lang="en-US" sz="3200" dirty="0" smtClean="0"/>
              <a:t>It’s not like already existing applications and no need of internet connection.</a:t>
            </a:r>
          </a:p>
          <a:p>
            <a:r>
              <a:rPr lang="en-US" sz="3200" dirty="0" smtClean="0"/>
              <a:t>Anytime and anywhere the user can access this application.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 rot="20346148">
            <a:off x="1063556" y="2665460"/>
            <a:ext cx="7276218" cy="225044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800" dirty="0" smtClean="0">
                <a:latin typeface="Algerian" pitchFamily="82" charset="0"/>
                <a:cs typeface="Times New Roman" pitchFamily="18" charset="0"/>
              </a:rPr>
              <a:t>THANK YOU</a:t>
            </a:r>
            <a:endParaRPr lang="en-US" sz="8800" dirty="0">
              <a:latin typeface="Algerian" pitchFamily="8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5">
      <a:dk1>
        <a:sysClr val="windowText" lastClr="000000"/>
      </a:dk1>
      <a:lt1>
        <a:srgbClr val="FFFFC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</TotalTime>
  <Words>150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OFFLY</vt:lpstr>
      <vt:lpstr>OFFLY -an offline lyrics viewer</vt:lpstr>
      <vt:lpstr>Introduction</vt:lpstr>
      <vt:lpstr>OBJECTIVE</vt:lpstr>
      <vt:lpstr>WORKING OF OFFLY</vt:lpstr>
      <vt:lpstr>Continue…</vt:lpstr>
      <vt:lpstr>ADVANTAGES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OFFLY</dc:title>
  <dc:creator>Admin</dc:creator>
  <cp:lastModifiedBy>student</cp:lastModifiedBy>
  <cp:revision>4</cp:revision>
  <dcterms:created xsi:type="dcterms:W3CDTF">2016-03-28T15:27:34Z</dcterms:created>
  <dcterms:modified xsi:type="dcterms:W3CDTF">2016-03-31T07:26:18Z</dcterms:modified>
</cp:coreProperties>
</file>