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9907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79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07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079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82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7843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39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753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8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36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26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B7B4-371A-4996-ABD6-D612886F666C}" type="datetimeFigureOut">
              <a:rPr lang="sl-SI" smtClean="0"/>
              <a:t>5. 11. 2020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83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6969" y="2166919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ESP32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05567" y="1643804"/>
            <a:ext cx="1803508" cy="1437736"/>
            <a:chOff x="8740084" y="1825923"/>
            <a:chExt cx="1604514" cy="1437736"/>
          </a:xfrm>
        </p:grpSpPr>
        <p:sp>
          <p:nvSpPr>
            <p:cNvPr id="5" name="Rectangle 4"/>
            <p:cNvSpPr/>
            <p:nvPr/>
          </p:nvSpPr>
          <p:spPr>
            <a:xfrm>
              <a:off x="8740084" y="1825923"/>
              <a:ext cx="1604514" cy="586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l-SI" dirty="0" smtClean="0"/>
                <a:t>LEGO MOTOR </a:t>
              </a:r>
              <a:r>
                <a:rPr lang="sl-SI" dirty="0"/>
                <a:t>1</a:t>
              </a:r>
              <a:endParaRPr lang="sl-SI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40084" y="2677063"/>
              <a:ext cx="1604514" cy="586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l-SI" dirty="0" smtClean="0"/>
                <a:t>LEGO MOTOR 2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5981268" y="2166920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L298N</a:t>
            </a:r>
          </a:p>
          <a:p>
            <a:pPr algn="ctr"/>
            <a:r>
              <a:rPr lang="sl-SI" dirty="0" smtClean="0"/>
              <a:t>(motor </a:t>
            </a:r>
            <a:r>
              <a:rPr lang="sl-SI" dirty="0" err="1" smtClean="0"/>
              <a:t>driver</a:t>
            </a:r>
            <a:r>
              <a:rPr lang="sl-SI" dirty="0" smtClean="0"/>
              <a:t>)</a:t>
            </a:r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5461483" y="2460217"/>
            <a:ext cx="5197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9"/>
          <p:cNvCxnSpPr>
            <a:stCxn id="7" idx="3"/>
            <a:endCxn id="5" idx="1"/>
          </p:cNvCxnSpPr>
          <p:nvPr/>
        </p:nvCxnSpPr>
        <p:spPr>
          <a:xfrm flipV="1">
            <a:off x="7585782" y="1937102"/>
            <a:ext cx="519785" cy="523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9"/>
          <p:cNvCxnSpPr>
            <a:stCxn id="7" idx="3"/>
            <a:endCxn id="6" idx="1"/>
          </p:cNvCxnSpPr>
          <p:nvPr/>
        </p:nvCxnSpPr>
        <p:spPr>
          <a:xfrm>
            <a:off x="7585782" y="2460218"/>
            <a:ext cx="519785" cy="328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81268" y="536514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9V baterija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56969" y="546254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5V regulator</a:t>
            </a:r>
          </a:p>
        </p:txBody>
      </p:sp>
      <p:cxnSp>
        <p:nvCxnSpPr>
          <p:cNvPr id="26" name="Straight Arrow Connector 25"/>
          <p:cNvCxnSpPr>
            <a:stCxn id="23" idx="1"/>
            <a:endCxn id="24" idx="3"/>
          </p:cNvCxnSpPr>
          <p:nvPr/>
        </p:nvCxnSpPr>
        <p:spPr>
          <a:xfrm flipH="1">
            <a:off x="5461483" y="829812"/>
            <a:ext cx="519785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7" idx="0"/>
          </p:cNvCxnSpPr>
          <p:nvPr/>
        </p:nvCxnSpPr>
        <p:spPr>
          <a:xfrm>
            <a:off x="6783525" y="1123110"/>
            <a:ext cx="0" cy="104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4" idx="0"/>
          </p:cNvCxnSpPr>
          <p:nvPr/>
        </p:nvCxnSpPr>
        <p:spPr>
          <a:xfrm>
            <a:off x="4659226" y="1132850"/>
            <a:ext cx="0" cy="103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50198" y="924935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SD </a:t>
            </a:r>
            <a:r>
              <a:rPr lang="sl-SI" dirty="0" err="1" smtClean="0"/>
              <a:t>card</a:t>
            </a:r>
            <a:endParaRPr lang="sl-SI" dirty="0" smtClean="0"/>
          </a:p>
        </p:txBody>
      </p:sp>
      <p:cxnSp>
        <p:nvCxnSpPr>
          <p:cNvPr id="33" name="Straight Arrow Connector 32"/>
          <p:cNvCxnSpPr>
            <a:stCxn id="4" idx="1"/>
            <a:endCxn id="31" idx="3"/>
          </p:cNvCxnSpPr>
          <p:nvPr/>
        </p:nvCxnSpPr>
        <p:spPr>
          <a:xfrm flipH="1" flipV="1">
            <a:off x="3054712" y="1218233"/>
            <a:ext cx="802257" cy="124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77106" y="2402068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SPI</a:t>
            </a:r>
            <a:endParaRPr lang="sl-SI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447853" y="2204536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PWM</a:t>
            </a:r>
            <a:endParaRPr lang="sl-SI" sz="1200" dirty="0"/>
          </a:p>
        </p:txBody>
      </p:sp>
      <p:cxnSp>
        <p:nvCxnSpPr>
          <p:cNvPr id="73" name="Straight Arrow Connector 72"/>
          <p:cNvCxnSpPr>
            <a:stCxn id="6" idx="2"/>
          </p:cNvCxnSpPr>
          <p:nvPr/>
        </p:nvCxnSpPr>
        <p:spPr>
          <a:xfrm rot="5400000" flipH="1">
            <a:off x="6998932" y="1073151"/>
            <a:ext cx="457310" cy="3559468"/>
          </a:xfrm>
          <a:prstGeom prst="bentConnector4">
            <a:avLst>
              <a:gd name="adj1" fmla="val -37746"/>
              <a:gd name="adj2" fmla="val 91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0"/>
          </p:cNvCxnSpPr>
          <p:nvPr/>
        </p:nvCxnSpPr>
        <p:spPr>
          <a:xfrm rot="16200000" flipH="1" flipV="1">
            <a:off x="6956974" y="148313"/>
            <a:ext cx="554856" cy="3545838"/>
          </a:xfrm>
          <a:prstGeom prst="bentConnector4">
            <a:avLst>
              <a:gd name="adj1" fmla="val -29429"/>
              <a:gd name="adj2" fmla="val 92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86078" y="3277123"/>
            <a:ext cx="64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TACHO</a:t>
            </a:r>
            <a:endParaRPr lang="sl-SI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803492" y="1218233"/>
            <a:ext cx="64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TACHO</a:t>
            </a:r>
            <a:endParaRPr lang="sl-SI" sz="1200" dirty="0"/>
          </a:p>
        </p:txBody>
      </p:sp>
      <p:pic>
        <p:nvPicPr>
          <p:cNvPr id="96" name="Picture 95" descr="Trovate backdoor in diversi router di Cisco, Linksys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t="3553" r="3518" b="4734"/>
          <a:stretch/>
        </p:blipFill>
        <p:spPr>
          <a:xfrm>
            <a:off x="209912" y="4470401"/>
            <a:ext cx="2844800" cy="1343378"/>
          </a:xfrm>
          <a:prstGeom prst="rect">
            <a:avLst/>
          </a:prstGeom>
        </p:spPr>
      </p:pic>
      <p:pic>
        <p:nvPicPr>
          <p:cNvPr id="97" name="Picture 96" descr="Beyond H2O&amp;env.: Tutorials &amp; technical matter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9" y="4986358"/>
            <a:ext cx="2542278" cy="1856860"/>
          </a:xfrm>
          <a:prstGeom prst="rect">
            <a:avLst/>
          </a:prstGeom>
        </p:spPr>
      </p:pic>
      <p:pic>
        <p:nvPicPr>
          <p:cNvPr id="99" name="Picture 98" descr="Original file ‎ (SVG file, nominally 755 × 818 pixels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7011">
            <a:off x="5154211" y="4366222"/>
            <a:ext cx="925427" cy="1002791"/>
          </a:xfrm>
          <a:prstGeom prst="rect">
            <a:avLst/>
          </a:prstGeom>
        </p:spPr>
      </p:pic>
      <p:pic>
        <p:nvPicPr>
          <p:cNvPr id="100" name="Picture 99" descr="Original file ‎ (SVG file, nominally 755 × 818 pixels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16770">
            <a:off x="3392372" y="2667635"/>
            <a:ext cx="662508" cy="718174"/>
          </a:xfrm>
          <a:prstGeom prst="rect">
            <a:avLst/>
          </a:prstGeom>
        </p:spPr>
      </p:pic>
      <p:cxnSp>
        <p:nvCxnSpPr>
          <p:cNvPr id="102" name="Straight Arrow Connector 101"/>
          <p:cNvCxnSpPr>
            <a:stCxn id="100" idx="0"/>
            <a:endCxn id="96" idx="0"/>
          </p:cNvCxnSpPr>
          <p:nvPr/>
        </p:nvCxnSpPr>
        <p:spPr>
          <a:xfrm flipH="1">
            <a:off x="1632312" y="3271865"/>
            <a:ext cx="1828925" cy="119853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6" idx="0"/>
            <a:endCxn id="99" idx="0"/>
          </p:cNvCxnSpPr>
          <p:nvPr/>
        </p:nvCxnSpPr>
        <p:spPr>
          <a:xfrm>
            <a:off x="1632312" y="4470401"/>
            <a:ext cx="3657544" cy="1718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751259" y="4671366"/>
            <a:ext cx="1680232" cy="395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200" dirty="0" smtClean="0"/>
              <a:t>Eksperiment, pišemo v datoteko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54712" y="5271839"/>
            <a:ext cx="1073326" cy="504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200" dirty="0" smtClean="0"/>
              <a:t>Vzpostavi HTTP strežnik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51259" y="5981399"/>
            <a:ext cx="1680232" cy="504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200" dirty="0" smtClean="0"/>
              <a:t>V brskalniku se povežemo in prenesimo </a:t>
            </a:r>
            <a:r>
              <a:rPr lang="sl-SI" sz="1200" dirty="0" smtClean="0"/>
              <a:t>datoteko</a:t>
            </a:r>
            <a:endParaRPr lang="sl-SI" sz="1200" dirty="0" smtClean="0"/>
          </a:p>
        </p:txBody>
      </p:sp>
      <p:cxnSp>
        <p:nvCxnSpPr>
          <p:cNvPr id="112" name="Straight Arrow Connector 111"/>
          <p:cNvCxnSpPr>
            <a:stCxn id="106" idx="2"/>
            <a:endCxn id="107" idx="0"/>
          </p:cNvCxnSpPr>
          <p:nvPr/>
        </p:nvCxnSpPr>
        <p:spPr>
          <a:xfrm>
            <a:off x="3591375" y="5066998"/>
            <a:ext cx="0" cy="20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7" idx="2"/>
            <a:endCxn id="108" idx="0"/>
          </p:cNvCxnSpPr>
          <p:nvPr/>
        </p:nvCxnSpPr>
        <p:spPr>
          <a:xfrm>
            <a:off x="3591375" y="5776559"/>
            <a:ext cx="0" cy="20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457013" y="2154015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LIDAR</a:t>
            </a:r>
            <a:endParaRPr lang="sl-SI" dirty="0" smtClean="0"/>
          </a:p>
        </p:txBody>
      </p:sp>
      <p:cxnSp>
        <p:nvCxnSpPr>
          <p:cNvPr id="39" name="Straight Arrow Connector 38"/>
          <p:cNvCxnSpPr>
            <a:stCxn id="4" idx="1"/>
            <a:endCxn id="38" idx="3"/>
          </p:cNvCxnSpPr>
          <p:nvPr/>
        </p:nvCxnSpPr>
        <p:spPr>
          <a:xfrm flipH="1" flipV="1">
            <a:off x="3061527" y="2447313"/>
            <a:ext cx="795442" cy="12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4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Gregor Černe</cp:lastModifiedBy>
  <cp:revision>9</cp:revision>
  <dcterms:created xsi:type="dcterms:W3CDTF">2018-10-25T07:28:27Z</dcterms:created>
  <dcterms:modified xsi:type="dcterms:W3CDTF">2020-11-05T08:26:31Z</dcterms:modified>
</cp:coreProperties>
</file>