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7B4-371A-4996-ABD6-D612886F666C}" type="datetimeFigureOut">
              <a:rPr lang="sl-SI" smtClean="0"/>
              <a:t>25. 10. 2018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19A7-55F7-4695-BA01-3E44B37CD8F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9907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7B4-371A-4996-ABD6-D612886F666C}" type="datetimeFigureOut">
              <a:rPr lang="sl-SI" smtClean="0"/>
              <a:t>25. 10. 2018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19A7-55F7-4695-BA01-3E44B37CD8F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8798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7B4-371A-4996-ABD6-D612886F666C}" type="datetimeFigureOut">
              <a:rPr lang="sl-SI" smtClean="0"/>
              <a:t>25. 10. 2018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19A7-55F7-4695-BA01-3E44B37CD8F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072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7B4-371A-4996-ABD6-D612886F666C}" type="datetimeFigureOut">
              <a:rPr lang="sl-SI" smtClean="0"/>
              <a:t>25. 10. 2018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19A7-55F7-4695-BA01-3E44B37CD8F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4079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7B4-371A-4996-ABD6-D612886F666C}" type="datetimeFigureOut">
              <a:rPr lang="sl-SI" smtClean="0"/>
              <a:t>25. 10. 2018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19A7-55F7-4695-BA01-3E44B37CD8F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882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7B4-371A-4996-ABD6-D612886F666C}" type="datetimeFigureOut">
              <a:rPr lang="sl-SI" smtClean="0"/>
              <a:t>25. 10. 2018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19A7-55F7-4695-BA01-3E44B37CD8F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7843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7B4-371A-4996-ABD6-D612886F666C}" type="datetimeFigureOut">
              <a:rPr lang="sl-SI" smtClean="0"/>
              <a:t>25. 10. 2018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19A7-55F7-4695-BA01-3E44B37CD8F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3393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7B4-371A-4996-ABD6-D612886F666C}" type="datetimeFigureOut">
              <a:rPr lang="sl-SI" smtClean="0"/>
              <a:t>25. 10. 2018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19A7-55F7-4695-BA01-3E44B37CD8F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5753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7B4-371A-4996-ABD6-D612886F666C}" type="datetimeFigureOut">
              <a:rPr lang="sl-SI" smtClean="0"/>
              <a:t>25. 10. 2018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19A7-55F7-4695-BA01-3E44B37CD8F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58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7B4-371A-4996-ABD6-D612886F666C}" type="datetimeFigureOut">
              <a:rPr lang="sl-SI" smtClean="0"/>
              <a:t>25. 10. 2018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19A7-55F7-4695-BA01-3E44B37CD8F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6360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7B4-371A-4996-ABD6-D612886F666C}" type="datetimeFigureOut">
              <a:rPr lang="sl-SI" smtClean="0"/>
              <a:t>25. 10. 2018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19A7-55F7-4695-BA01-3E44B37CD8F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0268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B7B4-371A-4996-ABD6-D612886F666C}" type="datetimeFigureOut">
              <a:rPr lang="sl-SI" smtClean="0"/>
              <a:t>25. 10. 2018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C19A7-55F7-4695-BA01-3E44B37CD8F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7835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6969" y="2166919"/>
            <a:ext cx="1604514" cy="586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dirty="0" smtClean="0"/>
              <a:t>ESP32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105567" y="1643804"/>
            <a:ext cx="1803508" cy="1437736"/>
            <a:chOff x="8740084" y="1825923"/>
            <a:chExt cx="1604514" cy="1437736"/>
          </a:xfrm>
        </p:grpSpPr>
        <p:sp>
          <p:nvSpPr>
            <p:cNvPr id="5" name="Rectangle 4"/>
            <p:cNvSpPr/>
            <p:nvPr/>
          </p:nvSpPr>
          <p:spPr>
            <a:xfrm>
              <a:off x="8740084" y="1825923"/>
              <a:ext cx="1604514" cy="5865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l-SI" dirty="0" smtClean="0"/>
                <a:t>LEGO MOTOR </a:t>
              </a:r>
              <a:r>
                <a:rPr lang="sl-SI" dirty="0"/>
                <a:t>1</a:t>
              </a:r>
              <a:endParaRPr lang="sl-SI" dirty="0" smtClean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740084" y="2677063"/>
              <a:ext cx="1604514" cy="5865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l-SI" dirty="0" smtClean="0"/>
                <a:t>LEGO MOTOR 2</a:t>
              </a:r>
              <a:endParaRPr lang="sl-SI" dirty="0" smtClean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5981268" y="2166920"/>
            <a:ext cx="1604514" cy="586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dirty="0" smtClean="0"/>
              <a:t>L298N</a:t>
            </a:r>
          </a:p>
          <a:p>
            <a:pPr algn="ctr"/>
            <a:r>
              <a:rPr lang="sl-SI" dirty="0" smtClean="0"/>
              <a:t>(motor </a:t>
            </a:r>
            <a:r>
              <a:rPr lang="sl-SI" dirty="0" err="1" smtClean="0"/>
              <a:t>driver</a:t>
            </a:r>
            <a:r>
              <a:rPr lang="sl-SI" dirty="0" smtClean="0"/>
              <a:t>)</a:t>
            </a:r>
          </a:p>
        </p:txBody>
      </p:sp>
      <p:cxnSp>
        <p:nvCxnSpPr>
          <p:cNvPr id="10" name="Straight Arrow Connector 9"/>
          <p:cNvCxnSpPr>
            <a:stCxn id="4" idx="3"/>
            <a:endCxn id="7" idx="1"/>
          </p:cNvCxnSpPr>
          <p:nvPr/>
        </p:nvCxnSpPr>
        <p:spPr>
          <a:xfrm>
            <a:off x="5461483" y="2460217"/>
            <a:ext cx="51978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9"/>
          <p:cNvCxnSpPr>
            <a:stCxn id="7" idx="3"/>
            <a:endCxn id="5" idx="1"/>
          </p:cNvCxnSpPr>
          <p:nvPr/>
        </p:nvCxnSpPr>
        <p:spPr>
          <a:xfrm flipV="1">
            <a:off x="7585782" y="1937102"/>
            <a:ext cx="519785" cy="5231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9"/>
          <p:cNvCxnSpPr>
            <a:stCxn id="7" idx="3"/>
            <a:endCxn id="6" idx="1"/>
          </p:cNvCxnSpPr>
          <p:nvPr/>
        </p:nvCxnSpPr>
        <p:spPr>
          <a:xfrm>
            <a:off x="7585782" y="2460218"/>
            <a:ext cx="519785" cy="328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981268" y="536514"/>
            <a:ext cx="1604514" cy="586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dirty="0" smtClean="0"/>
              <a:t>9V baterija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56969" y="546254"/>
            <a:ext cx="1604514" cy="586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dirty="0" smtClean="0"/>
              <a:t>5V regulator</a:t>
            </a:r>
          </a:p>
        </p:txBody>
      </p:sp>
      <p:cxnSp>
        <p:nvCxnSpPr>
          <p:cNvPr id="26" name="Straight Arrow Connector 25"/>
          <p:cNvCxnSpPr>
            <a:stCxn id="23" idx="1"/>
            <a:endCxn id="24" idx="3"/>
          </p:cNvCxnSpPr>
          <p:nvPr/>
        </p:nvCxnSpPr>
        <p:spPr>
          <a:xfrm flipH="1">
            <a:off x="5461483" y="829812"/>
            <a:ext cx="519785" cy="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2"/>
            <a:endCxn id="7" idx="0"/>
          </p:cNvCxnSpPr>
          <p:nvPr/>
        </p:nvCxnSpPr>
        <p:spPr>
          <a:xfrm>
            <a:off x="6783525" y="1123110"/>
            <a:ext cx="0" cy="104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2"/>
            <a:endCxn id="4" idx="0"/>
          </p:cNvCxnSpPr>
          <p:nvPr/>
        </p:nvCxnSpPr>
        <p:spPr>
          <a:xfrm>
            <a:off x="4659226" y="1132850"/>
            <a:ext cx="0" cy="103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50198" y="2166919"/>
            <a:ext cx="1604514" cy="586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dirty="0" smtClean="0"/>
              <a:t>SD </a:t>
            </a:r>
            <a:r>
              <a:rPr lang="sl-SI" dirty="0" err="1" smtClean="0"/>
              <a:t>card</a:t>
            </a:r>
            <a:endParaRPr lang="sl-SI" dirty="0" smtClean="0"/>
          </a:p>
        </p:txBody>
      </p:sp>
      <p:cxnSp>
        <p:nvCxnSpPr>
          <p:cNvPr id="33" name="Straight Arrow Connector 32"/>
          <p:cNvCxnSpPr>
            <a:stCxn id="4" idx="1"/>
            <a:endCxn id="31" idx="3"/>
          </p:cNvCxnSpPr>
          <p:nvPr/>
        </p:nvCxnSpPr>
        <p:spPr>
          <a:xfrm flipH="1">
            <a:off x="3054712" y="2460217"/>
            <a:ext cx="8022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856969" y="3318319"/>
            <a:ext cx="1604514" cy="586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dirty="0" smtClean="0"/>
              <a:t>LEGO RGB senzor</a:t>
            </a:r>
          </a:p>
        </p:txBody>
      </p:sp>
      <p:cxnSp>
        <p:nvCxnSpPr>
          <p:cNvPr id="37" name="Straight Arrow Connector 36"/>
          <p:cNvCxnSpPr>
            <a:stCxn id="4" idx="2"/>
            <a:endCxn id="35" idx="0"/>
          </p:cNvCxnSpPr>
          <p:nvPr/>
        </p:nvCxnSpPr>
        <p:spPr>
          <a:xfrm>
            <a:off x="4659226" y="2753515"/>
            <a:ext cx="0" cy="564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77106" y="2402068"/>
            <a:ext cx="559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200" dirty="0" smtClean="0"/>
              <a:t>SPI</a:t>
            </a:r>
            <a:endParaRPr lang="sl-SI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4659226" y="2840355"/>
            <a:ext cx="559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200" dirty="0" smtClean="0"/>
              <a:t>UART</a:t>
            </a:r>
            <a:endParaRPr lang="sl-SI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5447853" y="2204536"/>
            <a:ext cx="559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200" dirty="0" smtClean="0"/>
              <a:t>PWM</a:t>
            </a:r>
            <a:endParaRPr lang="sl-SI" sz="1200" dirty="0"/>
          </a:p>
        </p:txBody>
      </p:sp>
      <p:cxnSp>
        <p:nvCxnSpPr>
          <p:cNvPr id="73" name="Straight Arrow Connector 72"/>
          <p:cNvCxnSpPr>
            <a:stCxn id="6" idx="2"/>
          </p:cNvCxnSpPr>
          <p:nvPr/>
        </p:nvCxnSpPr>
        <p:spPr>
          <a:xfrm rot="5400000" flipH="1">
            <a:off x="6998932" y="1073151"/>
            <a:ext cx="457310" cy="3559468"/>
          </a:xfrm>
          <a:prstGeom prst="bentConnector4">
            <a:avLst>
              <a:gd name="adj1" fmla="val -37746"/>
              <a:gd name="adj2" fmla="val 91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0"/>
          </p:cNvCxnSpPr>
          <p:nvPr/>
        </p:nvCxnSpPr>
        <p:spPr>
          <a:xfrm rot="16200000" flipH="1" flipV="1">
            <a:off x="6956974" y="148313"/>
            <a:ext cx="554856" cy="3545838"/>
          </a:xfrm>
          <a:prstGeom prst="bentConnector4">
            <a:avLst>
              <a:gd name="adj1" fmla="val -29429"/>
              <a:gd name="adj2" fmla="val 927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86078" y="3277123"/>
            <a:ext cx="641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200" dirty="0" smtClean="0"/>
              <a:t>TACHO</a:t>
            </a:r>
            <a:endParaRPr lang="sl-SI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6803492" y="1218233"/>
            <a:ext cx="641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200" dirty="0" smtClean="0"/>
              <a:t>TACHO</a:t>
            </a:r>
            <a:endParaRPr lang="sl-SI" sz="1200" dirty="0"/>
          </a:p>
        </p:txBody>
      </p:sp>
      <p:pic>
        <p:nvPicPr>
          <p:cNvPr id="96" name="Picture 95" descr="Trovate backdoor in diversi router di Cisco, Linksys ...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9" t="3553" r="3518" b="4734"/>
          <a:stretch/>
        </p:blipFill>
        <p:spPr>
          <a:xfrm>
            <a:off x="209912" y="4470401"/>
            <a:ext cx="2844800" cy="1343378"/>
          </a:xfrm>
          <a:prstGeom prst="rect">
            <a:avLst/>
          </a:prstGeom>
        </p:spPr>
      </p:pic>
      <p:pic>
        <p:nvPicPr>
          <p:cNvPr id="97" name="Picture 96" descr="Beyond H2O&amp;env.: Tutorials &amp; technical matters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89" y="4986358"/>
            <a:ext cx="2542278" cy="1856860"/>
          </a:xfrm>
          <a:prstGeom prst="rect">
            <a:avLst/>
          </a:prstGeom>
        </p:spPr>
      </p:pic>
      <p:pic>
        <p:nvPicPr>
          <p:cNvPr id="99" name="Picture 98" descr="Original file ‎ (SVG file, nominally 755 × 818 pixels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57011">
            <a:off x="5154211" y="4366222"/>
            <a:ext cx="925427" cy="1002791"/>
          </a:xfrm>
          <a:prstGeom prst="rect">
            <a:avLst/>
          </a:prstGeom>
        </p:spPr>
      </p:pic>
      <p:pic>
        <p:nvPicPr>
          <p:cNvPr id="100" name="Picture 99" descr="Original file ‎ (SVG file, nominally 755 × 818 pixels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16770">
            <a:off x="3392372" y="2667635"/>
            <a:ext cx="662508" cy="718174"/>
          </a:xfrm>
          <a:prstGeom prst="rect">
            <a:avLst/>
          </a:prstGeom>
        </p:spPr>
      </p:pic>
      <p:cxnSp>
        <p:nvCxnSpPr>
          <p:cNvPr id="102" name="Straight Arrow Connector 101"/>
          <p:cNvCxnSpPr>
            <a:stCxn id="100" idx="0"/>
            <a:endCxn id="96" idx="0"/>
          </p:cNvCxnSpPr>
          <p:nvPr/>
        </p:nvCxnSpPr>
        <p:spPr>
          <a:xfrm flipH="1">
            <a:off x="1632312" y="3271865"/>
            <a:ext cx="1828925" cy="1198536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6" idx="0"/>
            <a:endCxn id="99" idx="0"/>
          </p:cNvCxnSpPr>
          <p:nvPr/>
        </p:nvCxnSpPr>
        <p:spPr>
          <a:xfrm>
            <a:off x="1632312" y="4470401"/>
            <a:ext cx="3657544" cy="17185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751259" y="4671366"/>
            <a:ext cx="1680232" cy="395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sz="1200" dirty="0" smtClean="0"/>
              <a:t>Eksperiment, pišemo v datoteko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054712" y="5271839"/>
            <a:ext cx="1073326" cy="504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sz="1200" dirty="0" smtClean="0"/>
              <a:t>Vzpostavi HTTP strežnik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751259" y="5981399"/>
            <a:ext cx="1680232" cy="504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sz="1200" dirty="0" smtClean="0"/>
              <a:t>V brskalniku se povežemo in prenesimo datoteko</a:t>
            </a:r>
          </a:p>
        </p:txBody>
      </p:sp>
      <p:cxnSp>
        <p:nvCxnSpPr>
          <p:cNvPr id="112" name="Straight Arrow Connector 111"/>
          <p:cNvCxnSpPr>
            <a:stCxn id="106" idx="2"/>
            <a:endCxn id="107" idx="0"/>
          </p:cNvCxnSpPr>
          <p:nvPr/>
        </p:nvCxnSpPr>
        <p:spPr>
          <a:xfrm>
            <a:off x="3591375" y="5066998"/>
            <a:ext cx="0" cy="20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7" idx="2"/>
            <a:endCxn id="108" idx="0"/>
          </p:cNvCxnSpPr>
          <p:nvPr/>
        </p:nvCxnSpPr>
        <p:spPr>
          <a:xfrm>
            <a:off x="3591375" y="5776559"/>
            <a:ext cx="0" cy="20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04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41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Igor</cp:lastModifiedBy>
  <cp:revision>7</cp:revision>
  <dcterms:created xsi:type="dcterms:W3CDTF">2018-10-25T07:28:27Z</dcterms:created>
  <dcterms:modified xsi:type="dcterms:W3CDTF">2018-10-25T12:17:48Z</dcterms:modified>
</cp:coreProperties>
</file>