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6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TemplatePPT_MSc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Gomola, Alojz (Alojz Gomola)</cp:lastModifiedBy>
  <cp:revision>80</cp:revision>
  <dcterms:created xsi:type="dcterms:W3CDTF">2012-06-30T15:53:47Z</dcterms:created>
  <dcterms:modified xsi:type="dcterms:W3CDTF">2018-12-13T11:09:07Z</dcterms:modified>
</cp:coreProperties>
</file>