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heme/theme4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597" r:id="rId4"/>
    <p:sldMasterId id="2147493455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9144000" cy="6858000" type="screen4x3"/>
  <p:notesSz cx="7023100" cy="9309100"/>
  <p:custDataLst>
    <p:tags r:id="rId10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4319" userDrawn="1">
          <p15:clr>
            <a:srgbClr val="A4A3A4"/>
          </p15:clr>
        </p15:guide>
        <p15:guide id="5" userDrawn="1">
          <p15:clr>
            <a:srgbClr val="A4A3A4"/>
          </p15:clr>
        </p15:guide>
        <p15:guide id="6" orient="horz" pos="3808" userDrawn="1">
          <p15:clr>
            <a:srgbClr val="A4A3A4"/>
          </p15:clr>
        </p15:guide>
        <p15:guide id="7" orient="horz" pos="36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D1D"/>
    <a:srgbClr val="EB2819"/>
    <a:srgbClr val="E42020"/>
    <a:srgbClr val="000000"/>
    <a:srgbClr val="EE3124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996" autoAdjust="0"/>
  </p:normalViewPr>
  <p:slideViewPr>
    <p:cSldViewPr snapToGrid="0" snapToObjects="1">
      <p:cViewPr varScale="1">
        <p:scale>
          <a:sx n="114" d="100"/>
          <a:sy n="114" d="100"/>
        </p:scale>
        <p:origin x="1506" y="108"/>
      </p:cViewPr>
      <p:guideLst>
        <p:guide orient="horz" pos="1620"/>
        <p:guide orient="horz" pos="2160"/>
        <p:guide pos="2880"/>
        <p:guide orient="horz" pos="4319"/>
        <p:guide/>
        <p:guide orient="horz" pos="3808"/>
        <p:guide orient="horz" pos="3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8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7D4563-C991-442D-B3F0-C1A43D578CC3}" type="datetimeFigureOut">
              <a:rPr lang="en-US"/>
              <a:pPr>
                <a:defRPr/>
              </a:pPr>
              <a:t>2019-01-11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0CD540-90A1-4DF6-948E-FB2F838FE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118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278FD8-54E5-4C24-8F1E-334DBC98CFA6}" type="datetimeFigureOut">
              <a:rPr lang="en-US"/>
              <a:pPr>
                <a:defRPr/>
              </a:pPr>
              <a:t>2019-01-11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F80455-CF11-4877-AD7A-70AE5CB73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415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2138363" y="6009007"/>
            <a:ext cx="0" cy="492125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88" y="6221095"/>
            <a:ext cx="4964112" cy="25400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Subtitle if Needed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6" y="6220145"/>
            <a:ext cx="1862138" cy="249237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6226" y="5959797"/>
            <a:ext cx="1862138" cy="249237"/>
          </a:xfrm>
          <a:prstGeom prst="rect">
            <a:avLst/>
          </a:prstGeom>
        </p:spPr>
        <p:txBody>
          <a:bodyPr/>
          <a:lstStyle>
            <a:lvl1pPr algn="r">
              <a:defRPr sz="1400" baseline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Presenter Name</a:t>
            </a:r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2147888" y="5928398"/>
            <a:ext cx="4964112" cy="254000"/>
          </a:xfrm>
          <a:prstGeom prst="rect">
            <a:avLst/>
          </a:prstGeom>
          <a:noFill/>
        </p:spPr>
        <p:txBody>
          <a:bodyPr/>
          <a:lstStyle>
            <a:lvl1pPr>
              <a:defRPr sz="1800" b="1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25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33449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193483"/>
            <a:ext cx="8046720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967729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193483"/>
            <a:ext cx="3927118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0" y="1299754"/>
            <a:ext cx="0" cy="475488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7" name="Content Placeholder 4"/>
          <p:cNvSpPr>
            <a:spLocks noGrp="1"/>
          </p:cNvSpPr>
          <p:nvPr>
            <p:ph sz="quarter" idx="14"/>
          </p:nvPr>
        </p:nvSpPr>
        <p:spPr>
          <a:xfrm>
            <a:off x="4686852" y="1193483"/>
            <a:ext cx="3927118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929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1934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0" y="1299754"/>
            <a:ext cx="0" cy="475488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7" name="Content Placeholder 4"/>
          <p:cNvSpPr>
            <a:spLocks noGrp="1"/>
          </p:cNvSpPr>
          <p:nvPr>
            <p:ph sz="quarter" idx="14"/>
          </p:nvPr>
        </p:nvSpPr>
        <p:spPr>
          <a:xfrm>
            <a:off x="4686852" y="11934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 flipH="1">
            <a:off x="640080" y="3624058"/>
            <a:ext cx="786384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9" name="Content Placeholder 4"/>
          <p:cNvSpPr>
            <a:spLocks noGrp="1"/>
          </p:cNvSpPr>
          <p:nvPr>
            <p:ph sz="quarter" idx="15"/>
          </p:nvPr>
        </p:nvSpPr>
        <p:spPr>
          <a:xfrm>
            <a:off x="532341" y="37842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86852" y="37842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376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57190"/>
            <a:ext cx="7680960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2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and-Promise_editable_HORZ_ol_13x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9972"/>
            <a:ext cx="9143999" cy="4984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2A9BCE-725C-468B-8544-94EEABCA5C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2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e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12" Type="http://schemas.openxmlformats.org/officeDocument/2006/relationships/image" Target="../media/image7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jpeg"/><Relationship Id="rId4" Type="http://schemas.openxmlformats.org/officeDocument/2006/relationships/tags" Target="../tags/tag2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5.xml"/><Relationship Id="rId9" Type="http://schemas.openxmlformats.org/officeDocument/2006/relationships/tags" Target="../tags/tag3.xml"/><Relationship Id="rId14" Type="http://schemas.openxmlformats.org/officeDocument/2006/relationships/image" Target="../media/image1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7967324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4" descr="Corner-01 copy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3292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0755" y="6042317"/>
            <a:ext cx="1504536" cy="434925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8743" r="4581"/>
          <a:stretch>
            <a:fillRect/>
          </a:stretch>
        </p:blipFill>
        <p:spPr bwMode="auto">
          <a:xfrm>
            <a:off x="1" y="-28514"/>
            <a:ext cx="3481388" cy="568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4" y="1973265"/>
            <a:ext cx="27336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 descr="Cover - Airplane.jp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4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3" y="2021816"/>
            <a:ext cx="2749627" cy="1902822"/>
          </a:xfrm>
          <a:prstGeom prst="rect">
            <a:avLst/>
          </a:prstGeom>
        </p:spPr>
      </p:pic>
      <p:pic>
        <p:nvPicPr>
          <p:cNvPr id="26" name="Picture 25" descr="494348113_low.jpg"/>
          <p:cNvPicPr>
            <a:picLocks noChangeAspect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>
          <a:xfrm>
            <a:off x="3573464" y="4052744"/>
            <a:ext cx="2751136" cy="15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1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98" r:id="rId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1830141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3864" y="2"/>
            <a:ext cx="1810137" cy="1810137"/>
          </a:xfrm>
          <a:prstGeom prst="rect">
            <a:avLst/>
          </a:prstGeom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0352" y="357190"/>
            <a:ext cx="768096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7588" y="2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2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8EDED3-7124-4562-BC95-43C8B5E7D0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270048" y="1297125"/>
            <a:ext cx="182881" cy="4762033"/>
            <a:chOff x="-186689" y="1297123"/>
            <a:chExt cx="182881" cy="4762033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>
            <a:xfrm rot="16200000">
              <a:off x="-95248" y="5967716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 userDrawn="1"/>
          </p:nvCxnSpPr>
          <p:spPr>
            <a:xfrm rot="16200000">
              <a:off x="-95249" y="1205683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833437" y="6998401"/>
            <a:ext cx="7406640" cy="182880"/>
            <a:chOff x="833437" y="-184099"/>
            <a:chExt cx="10529888" cy="18288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11363325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833437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 userDrawn="1"/>
        </p:nvGrpSpPr>
        <p:grpSpPr>
          <a:xfrm>
            <a:off x="-309382" y="1297125"/>
            <a:ext cx="182881" cy="4762033"/>
            <a:chOff x="-186689" y="1297123"/>
            <a:chExt cx="182881" cy="4762033"/>
          </a:xfrm>
        </p:grpSpPr>
        <p:cxnSp>
          <p:nvCxnSpPr>
            <p:cNvPr id="26" name="Straight Connector 25"/>
            <p:cNvCxnSpPr>
              <a:cxnSpLocks/>
            </p:cNvCxnSpPr>
            <p:nvPr userDrawn="1"/>
          </p:nvCxnSpPr>
          <p:spPr>
            <a:xfrm rot="16200000">
              <a:off x="-95248" y="5967716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 userDrawn="1"/>
          </p:nvCxnSpPr>
          <p:spPr>
            <a:xfrm rot="16200000">
              <a:off x="-95249" y="1205683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 userDrawn="1"/>
        </p:nvGrpSpPr>
        <p:grpSpPr>
          <a:xfrm>
            <a:off x="833437" y="-313168"/>
            <a:ext cx="7406640" cy="182880"/>
            <a:chOff x="833437" y="-184099"/>
            <a:chExt cx="10529888" cy="182880"/>
          </a:xfrm>
        </p:grpSpPr>
        <p:cxnSp>
          <p:nvCxnSpPr>
            <p:cNvPr id="29" name="Straight Connector 28"/>
            <p:cNvCxnSpPr/>
            <p:nvPr userDrawn="1"/>
          </p:nvCxnSpPr>
          <p:spPr>
            <a:xfrm>
              <a:off x="11363325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833437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931" y="6473970"/>
            <a:ext cx="1230413" cy="342253"/>
          </a:xfrm>
          <a:prstGeom prst="rect">
            <a:avLst/>
          </a:prstGeom>
        </p:spPr>
      </p:pic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-71774" y="6505789"/>
            <a:ext cx="70823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© 2019 by Honeywell International Inc. All rights reserved.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MarineUAS</a:t>
            </a:r>
            <a:r>
              <a:rPr lang="en-US" altLang="en-US" sz="700" baseline="0" dirty="0">
                <a:solidFill>
                  <a:schemeClr val="bg2"/>
                </a:solidFill>
                <a:cs typeface="Arial" panose="020B0604020202020204" pitchFamily="34" charset="0"/>
              </a:rPr>
              <a:t> - </a:t>
            </a: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Innovative Training Network on Autonomous Unmanned Aerial Systems for Marine and Coastal Monitoring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This project has received funding from European Union`s Horizon 2020 research and innovation programme, under the Marie Sklodowska-Curie grant agreement No 642153 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86" y="6385165"/>
            <a:ext cx="1251554" cy="328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75" r:id="rId1"/>
    <p:sldLayoutId id="2147493587" r:id="rId2"/>
    <p:sldLayoutId id="2147493588" r:id="rId3"/>
    <p:sldLayoutId id="2147493576" r:id="rId4"/>
    <p:sldLayoutId id="2147493577" r:id="rId5"/>
    <p:sldLayoutId id="2147493594" r:id="rId6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600" b="1" kern="1200" dirty="0">
          <a:solidFill>
            <a:schemeClr val="bg2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Obstacle Avoidance Framework Based on Reach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January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Alojz Gomola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Emergency ACAS-XU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311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50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2_HON_Honeywell PPT Template V44 potx">
  <a:themeElements>
    <a:clrScheme name="HON">
      <a:dk1>
        <a:srgbClr val="707070"/>
      </a:dk1>
      <a:lt1>
        <a:srgbClr val="FFFFFF"/>
      </a:lt1>
      <a:dk2>
        <a:srgbClr val="E1261C"/>
      </a:dk2>
      <a:lt2>
        <a:srgbClr val="000000"/>
      </a:lt2>
      <a:accent1>
        <a:srgbClr val="FFC627"/>
      </a:accent1>
      <a:accent2>
        <a:srgbClr val="F37021"/>
      </a:accent2>
      <a:accent3>
        <a:srgbClr val="1792E5"/>
      </a:accent3>
      <a:accent4>
        <a:srgbClr val="FFFFFF"/>
      </a:accent4>
      <a:accent5>
        <a:srgbClr val="FFFFFF"/>
      </a:accent5>
      <a:accent6>
        <a:srgbClr val="FFFFFF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_4x3" id="{05744C82-3ED5-4EB6-BBD4-E940041F24FF}" vid="{423D6DD9-61DA-4C06-A2ED-03F7009AEFDE}"/>
    </a:ext>
  </a:extLst>
</a:theme>
</file>

<file path=ppt/theme/theme2.xml><?xml version="1.0" encoding="utf-8"?>
<a:theme xmlns:a="http://schemas.openxmlformats.org/drawingml/2006/main" name="Honeywell Theme">
  <a:themeElements>
    <a:clrScheme name="HON">
      <a:dk1>
        <a:srgbClr val="707070"/>
      </a:dk1>
      <a:lt1>
        <a:srgbClr val="FFFFFF"/>
      </a:lt1>
      <a:dk2>
        <a:srgbClr val="E1261C"/>
      </a:dk2>
      <a:lt2>
        <a:srgbClr val="000000"/>
      </a:lt2>
      <a:accent1>
        <a:srgbClr val="FFC627"/>
      </a:accent1>
      <a:accent2>
        <a:srgbClr val="F37021"/>
      </a:accent2>
      <a:accent3>
        <a:srgbClr val="1792E5"/>
      </a:accent3>
      <a:accent4>
        <a:srgbClr val="FFFFFF"/>
      </a:accent4>
      <a:accent5>
        <a:srgbClr val="FFFFFF"/>
      </a:accent5>
      <a:accent6>
        <a:srgbClr val="FFFFFF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2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_4x3" id="{05744C82-3ED5-4EB6-BBD4-E940041F24FF}" vid="{991310B5-91FE-40D2-9F2F-6536330E124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C9905A-CBD0-4539-91F7-7758145DCB1F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F2573CA-0043-4396-85E7-C5DDDFB28E31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MCProjects</Template>
  <TotalTime>187</TotalTime>
  <Words>17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2_HON_Honeywell PPT Template V44 potx</vt:lpstr>
      <vt:lpstr>Honeywell Theme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Gomola, Alojz</dc:creator>
  <cp:lastModifiedBy>Gomola, Alojz (Alojz Gomola)</cp:lastModifiedBy>
  <cp:revision>36</cp:revision>
  <cp:lastPrinted>2015-07-29T21:30:37Z</cp:lastPrinted>
  <dcterms:created xsi:type="dcterms:W3CDTF">2017-09-21T08:49:16Z</dcterms:created>
  <dcterms:modified xsi:type="dcterms:W3CDTF">2019-01-11T11:47:52Z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32119aae-57f2-4d7d-a307-88f2055e1be6</vt:lpwstr>
  </property>
  <property fmtid="{D5CDD505-2E9C-101B-9397-08002B2CF9AE}" pid="3" name="bjSaver">
    <vt:lpwstr>C6yyvslE/cipFLfbT8VtR7D11cRej5tm 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xmlns="http://www.boldonjames.com/2008/01/sie/i</vt:lpwstr>
  </property>
  <property fmtid="{D5CDD505-2E9C-101B-9397-08002B2CF9AE}" pid="5" name="bjDocumentLabelXML-0">
    <vt:lpwstr>nternal/label"&gt;&lt;element uid="id_protectivemarking_protect" value="" /&gt;&lt;/sisl&gt;</vt:lpwstr>
  </property>
  <property fmtid="{D5CDD505-2E9C-101B-9397-08002B2CF9AE}" pid="6" name="bjDocumentSecurityLabel">
    <vt:lpwstr>Honeywell Internal</vt:lpwstr>
  </property>
  <property fmtid="{D5CDD505-2E9C-101B-9397-08002B2CF9AE}" pid="7" name="BJClassification">
    <vt:lpwstr>Honeywell Internal</vt:lpwstr>
  </property>
</Properties>
</file>