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590838" cy="10693400"/>
  <p:notesSz cx="6858000" cy="9144000"/>
  <p:defaultTextStyle>
    <a:defPPr>
      <a:defRPr lang="pt-PT"/>
    </a:defPPr>
    <a:lvl1pPr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750888" indent="-293688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501775" indent="-587375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252663" indent="-881063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003550" indent="-1174750" algn="l" defTabSz="1501775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BFEB"/>
    <a:srgbClr val="F8F8F8"/>
    <a:srgbClr val="66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1452" y="-348"/>
      </p:cViewPr>
      <p:guideLst>
        <p:guide orient="horz" pos="3368"/>
        <p:guide pos="49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1F5BC93-A75D-48CF-ABC0-03A57115B30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685800"/>
            <a:ext cx="4997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 smtClean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noProof="0" smtClean="0"/>
              <a:t>Clique para editar os estilos</a:t>
            </a:r>
          </a:p>
          <a:p>
            <a:pPr lvl="1"/>
            <a:r>
              <a:rPr lang="pt-PT" noProof="0" smtClean="0"/>
              <a:t>Segundo nível</a:t>
            </a:r>
          </a:p>
          <a:p>
            <a:pPr lvl="2"/>
            <a:r>
              <a:rPr lang="pt-PT" noProof="0" smtClean="0"/>
              <a:t>Terceiro nível</a:t>
            </a:r>
          </a:p>
          <a:p>
            <a:pPr lvl="3"/>
            <a:r>
              <a:rPr lang="pt-PT" noProof="0" smtClean="0"/>
              <a:t>Quarto nível</a:t>
            </a:r>
          </a:p>
          <a:p>
            <a:pPr lvl="4"/>
            <a:r>
              <a:rPr lang="pt-PT" noProof="0" smtClean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3555BB-21FB-446B-9C03-CF211434425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50888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01775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252663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03550" algn="l" defTabSz="1501775" rtl="0" fontAlgn="base">
      <a:spcBef>
        <a:spcPct val="30000"/>
      </a:spcBef>
      <a:spcAft>
        <a:spcPct val="0"/>
      </a:spcAft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754709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505651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256593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007535" algn="l" defTabSz="150188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69313" y="3321887"/>
            <a:ext cx="13252212" cy="2292150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38626" y="6059593"/>
            <a:ext cx="1091358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50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01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52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03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754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505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2565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0075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5268A-B476-4FBE-BDE3-F12898E79E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DE470-EE79-4950-A9C8-9386398C97E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65F3E-5E5C-4E3A-A3D1-86BFA2319EEA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D0E74-AA2B-419E-BA88-1FE64FCDAC57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5826327" y="599029"/>
            <a:ext cx="4910031" cy="1277514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1090818" y="599029"/>
            <a:ext cx="14475660" cy="12775148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8817A-1D30-44DA-BCF9-8472DBEA4C60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3A167-55CF-4876-B818-D7F84A6D233E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44795-A727-4135-8173-69B0E11AABA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9DE6AA-BA11-4306-91FC-AEDEFE5FB5D3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1569" y="6871501"/>
            <a:ext cx="13252212" cy="2123828"/>
          </a:xfrm>
        </p:spPr>
        <p:txBody>
          <a:bodyPr anchor="t"/>
          <a:lstStyle>
            <a:lvl1pPr algn="l">
              <a:defRPr sz="6600" b="1" cap="all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231569" y="4532320"/>
            <a:ext cx="13252212" cy="2339181"/>
          </a:xfrm>
        </p:spPr>
        <p:txBody>
          <a:bodyPr anchor="b"/>
          <a:lstStyle>
            <a:lvl1pPr marL="0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1pPr>
            <a:lvl2pPr marL="75094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50188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52826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300376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754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50565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256593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60075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8CF8EC-CF48-4F5E-A8C3-4EE37DE35AFB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23DD7-2E43-4A42-89E1-D481367BA6B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1090819" y="3492683"/>
            <a:ext cx="9692845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11043511" y="3492683"/>
            <a:ext cx="9692846" cy="9881494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3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B02643-38E5-4044-B960-24132DECAA89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6FAD1-D3C9-4FAA-A4C8-D8EE7AC399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2" y="428232"/>
            <a:ext cx="14031754" cy="1782233"/>
          </a:xfrm>
        </p:spPr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79542" y="2393640"/>
            <a:ext cx="6888661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779542" y="3391195"/>
            <a:ext cx="6888661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7919931" y="2393640"/>
            <a:ext cx="6891367" cy="99755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0942" indent="0">
              <a:buNone/>
              <a:defRPr sz="3300" b="1"/>
            </a:lvl2pPr>
            <a:lvl3pPr marL="1501884" indent="0">
              <a:buNone/>
              <a:defRPr sz="2900" b="1"/>
            </a:lvl3pPr>
            <a:lvl4pPr marL="2252826" indent="0">
              <a:buNone/>
              <a:defRPr sz="2600" b="1"/>
            </a:lvl4pPr>
            <a:lvl5pPr marL="3003767" indent="0">
              <a:buNone/>
              <a:defRPr sz="2600" b="1"/>
            </a:lvl5pPr>
            <a:lvl6pPr marL="3754709" indent="0">
              <a:buNone/>
              <a:defRPr sz="2600" b="1"/>
            </a:lvl6pPr>
            <a:lvl7pPr marL="4505651" indent="0">
              <a:buNone/>
              <a:defRPr sz="2600" b="1"/>
            </a:lvl7pPr>
            <a:lvl8pPr marL="5256593" indent="0">
              <a:buNone/>
              <a:defRPr sz="2600" b="1"/>
            </a:lvl8pPr>
            <a:lvl9pPr marL="6007535" indent="0">
              <a:buNone/>
              <a:defRPr sz="2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7919931" y="3391195"/>
            <a:ext cx="6891367" cy="6161082"/>
          </a:xfrm>
        </p:spPr>
        <p:txBody>
          <a:bodyPr/>
          <a:lstStyle>
            <a:lvl1pPr>
              <a:defRPr sz="4000"/>
            </a:lvl1pPr>
            <a:lvl2pPr>
              <a:defRPr sz="33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FE5BF-F29C-415F-9F43-86282C0ABFF1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8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B9A02-BB69-49B8-AE37-5CCE1EF9EBE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41029-0AA8-44F1-8137-A23C09095D4E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0379EF-6C38-4ECD-8B34-0D8543FD5A34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35D71-D128-48D1-A814-A55CE20AEA8D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3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D1E04-EE2B-42CC-B2D1-C978D311108A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543" y="425756"/>
            <a:ext cx="5129278" cy="1811937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095584" y="425757"/>
            <a:ext cx="8715712" cy="9126520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779543" y="2237694"/>
            <a:ext cx="5129278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F3640-DB02-407F-8DAD-9D6B826CBC06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41468-0A15-44DB-9B42-F3C8BF5A4162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55913" y="7485381"/>
            <a:ext cx="9354503" cy="883691"/>
          </a:xfrm>
        </p:spPr>
        <p:txBody>
          <a:bodyPr anchor="b"/>
          <a:lstStyle>
            <a:lvl1pPr algn="l">
              <a:defRPr sz="3300" b="1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3055913" y="955475"/>
            <a:ext cx="9354503" cy="6416040"/>
          </a:xfrm>
        </p:spPr>
        <p:txBody>
          <a:bodyPr rtlCol="0">
            <a:normAutofit/>
          </a:bodyPr>
          <a:lstStyle>
            <a:lvl1pPr marL="0" indent="0">
              <a:buNone/>
              <a:defRPr sz="5300"/>
            </a:lvl1pPr>
            <a:lvl2pPr marL="750942" indent="0">
              <a:buNone/>
              <a:defRPr sz="4600"/>
            </a:lvl2pPr>
            <a:lvl3pPr marL="1501884" indent="0">
              <a:buNone/>
              <a:defRPr sz="4000"/>
            </a:lvl3pPr>
            <a:lvl4pPr marL="2252826" indent="0">
              <a:buNone/>
              <a:defRPr sz="3300"/>
            </a:lvl4pPr>
            <a:lvl5pPr marL="3003767" indent="0">
              <a:buNone/>
              <a:defRPr sz="3300"/>
            </a:lvl5pPr>
            <a:lvl6pPr marL="3754709" indent="0">
              <a:buNone/>
              <a:defRPr sz="3300"/>
            </a:lvl6pPr>
            <a:lvl7pPr marL="4505651" indent="0">
              <a:buNone/>
              <a:defRPr sz="3300"/>
            </a:lvl7pPr>
            <a:lvl8pPr marL="5256593" indent="0">
              <a:buNone/>
              <a:defRPr sz="3300"/>
            </a:lvl8pPr>
            <a:lvl9pPr marL="6007535" indent="0">
              <a:buNone/>
              <a:defRPr sz="3300"/>
            </a:lvl9pPr>
          </a:lstStyle>
          <a:p>
            <a:pPr lvl="0"/>
            <a:r>
              <a:rPr lang="pt-PT" noProof="0" smtClean="0"/>
              <a:t>Clique no ícone para adicionar uma imagem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3055913" y="8369072"/>
            <a:ext cx="9354503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50942" indent="0">
              <a:buNone/>
              <a:defRPr sz="2000"/>
            </a:lvl2pPr>
            <a:lvl3pPr marL="1501884" indent="0">
              <a:buNone/>
              <a:defRPr sz="1600"/>
            </a:lvl3pPr>
            <a:lvl4pPr marL="2252826" indent="0">
              <a:buNone/>
              <a:defRPr sz="1500"/>
            </a:lvl4pPr>
            <a:lvl5pPr marL="3003767" indent="0">
              <a:buNone/>
              <a:defRPr sz="1500"/>
            </a:lvl5pPr>
            <a:lvl6pPr marL="3754709" indent="0">
              <a:buNone/>
              <a:defRPr sz="1500"/>
            </a:lvl6pPr>
            <a:lvl7pPr marL="4505651" indent="0">
              <a:buNone/>
              <a:defRPr sz="1500"/>
            </a:lvl7pPr>
            <a:lvl8pPr marL="5256593" indent="0">
              <a:buNone/>
              <a:defRPr sz="1500"/>
            </a:lvl8pPr>
            <a:lvl9pPr marL="6007535" indent="0">
              <a:buNone/>
              <a:defRPr sz="15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832515-D117-4F7B-A700-01C0BF66F1A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6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DBFC7-231B-4B39-BCB6-6062C0E8BDB1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779463" y="428625"/>
            <a:ext cx="14031912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 estilo</a:t>
            </a:r>
          </a:p>
        </p:txBody>
      </p:sp>
      <p:sp>
        <p:nvSpPr>
          <p:cNvPr id="102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779463" y="2495550"/>
            <a:ext cx="14031912" cy="705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50188" tIns="75094" rIns="150188" bIns="750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779463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l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3F687D-0A4A-4D2D-891E-0BB857112D7F}" type="datetimeFigureOut">
              <a:rPr lang="pt-PT"/>
              <a:pPr>
                <a:defRPr/>
              </a:pPr>
              <a:t>26-05-2013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5327650" y="9910763"/>
            <a:ext cx="4935538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ct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1172825" y="9910763"/>
            <a:ext cx="3638550" cy="569912"/>
          </a:xfrm>
          <a:prstGeom prst="rect">
            <a:avLst/>
          </a:prstGeom>
        </p:spPr>
        <p:txBody>
          <a:bodyPr vert="horz" lIns="150188" tIns="75094" rIns="150188" bIns="75094" rtlCol="0" anchor="ctr"/>
          <a:lstStyle>
            <a:lvl1pPr algn="r" defTabSz="1501884" fontAlgn="auto">
              <a:spcBef>
                <a:spcPts val="0"/>
              </a:spcBef>
              <a:spcAft>
                <a:spcPts val="0"/>
              </a:spcAft>
              <a:defRPr sz="20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0B32B1-73BA-431A-9843-577A1D568E8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01775" rtl="0" eaLnBrk="1" fontAlgn="base" hangingPunct="1">
        <a:spcBef>
          <a:spcPct val="0"/>
        </a:spcBef>
        <a:spcAft>
          <a:spcPct val="0"/>
        </a:spcAft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2pPr>
      <a:lvl3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3pPr>
      <a:lvl4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4pPr>
      <a:lvl5pPr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5pPr>
      <a:lvl6pPr marL="4572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6pPr>
      <a:lvl7pPr marL="9144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7pPr>
      <a:lvl8pPr marL="13716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8pPr>
      <a:lvl9pPr marL="1828800" algn="ctr" defTabSz="1501775" rtl="0" eaLnBrk="1" fontAlgn="base" hangingPunct="1">
        <a:spcBef>
          <a:spcPct val="0"/>
        </a:spcBef>
        <a:spcAft>
          <a:spcPct val="0"/>
        </a:spcAft>
        <a:defRPr sz="7300">
          <a:solidFill>
            <a:schemeClr val="tx1"/>
          </a:solidFill>
          <a:latin typeface="Calibri" pitchFamily="34" charset="0"/>
        </a:defRPr>
      </a:lvl9pPr>
    </p:titleStyle>
    <p:bodyStyle>
      <a:lvl1pPr marL="561975" indent="-561975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68313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2pPr>
      <a:lvl3pPr marL="1876425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2627313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4pPr>
      <a:lvl5pPr marL="3378200" indent="-374650" algn="l" defTabSz="150177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130180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4881122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632064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383006" indent="-375471" algn="l" defTabSz="1501884" rtl="0" eaLnBrk="1" latinLnBrk="0" hangingPunct="1">
        <a:spcBef>
          <a:spcPct val="20000"/>
        </a:spcBef>
        <a:buFont typeface="Arial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50942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501884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52826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3003767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754709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505651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256593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6007535" algn="l" defTabSz="150188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48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11179795" y="522164"/>
            <a:ext cx="2090264" cy="1368152"/>
          </a:xfrm>
          <a:prstGeom prst="rect">
            <a:avLst/>
          </a:prstGeom>
        </p:spPr>
      </p:pic>
      <p:pic>
        <p:nvPicPr>
          <p:cNvPr id="29" name="Imagem 28" descr="LogoUA3p.JPG"/>
          <p:cNvPicPr>
            <a:picLocks noChangeAspect="1"/>
          </p:cNvPicPr>
          <p:nvPr/>
        </p:nvPicPr>
        <p:blipFill>
          <a:blip r:embed="rId3" cstate="print"/>
          <a:srcRect t="13908"/>
          <a:stretch>
            <a:fillRect/>
          </a:stretch>
        </p:blipFill>
        <p:spPr>
          <a:xfrm>
            <a:off x="11179795" y="1674292"/>
            <a:ext cx="1872208" cy="891496"/>
          </a:xfrm>
          <a:prstGeom prst="rect">
            <a:avLst/>
          </a:prstGeom>
        </p:spPr>
      </p:pic>
      <p:pic>
        <p:nvPicPr>
          <p:cNvPr id="48" name="Imagem 47" descr="logo-FCUP.jpg"/>
          <p:cNvPicPr>
            <a:picLocks noChangeAspect="1"/>
          </p:cNvPicPr>
          <p:nvPr/>
        </p:nvPicPr>
        <p:blipFill>
          <a:blip r:embed="rId2" cstate="print"/>
          <a:srcRect l="9607"/>
          <a:stretch>
            <a:fillRect/>
          </a:stretch>
        </p:blipFill>
        <p:spPr>
          <a:xfrm>
            <a:off x="0" y="4194572"/>
            <a:ext cx="2090264" cy="1368152"/>
          </a:xfrm>
          <a:prstGeom prst="rect">
            <a:avLst/>
          </a:prstGeom>
        </p:spPr>
      </p:pic>
      <p:sp>
        <p:nvSpPr>
          <p:cNvPr id="27" name="Rectângulo 26"/>
          <p:cNvSpPr/>
          <p:nvPr/>
        </p:nvSpPr>
        <p:spPr>
          <a:xfrm>
            <a:off x="8713762" y="4122564"/>
            <a:ext cx="4842297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4000" b="1" dirty="0" smtClean="0"/>
              <a:t>Insira o título da </a:t>
            </a:r>
          </a:p>
          <a:p>
            <a:r>
              <a:rPr lang="pt-PT" sz="4000" b="1" dirty="0" smtClean="0"/>
              <a:t>tese, letra </a:t>
            </a:r>
            <a:r>
              <a:rPr lang="pt-PT" sz="4000" b="1" dirty="0" err="1" smtClean="0"/>
              <a:t>Arial</a:t>
            </a:r>
            <a:r>
              <a:rPr lang="pt-PT" sz="4000" b="1" dirty="0" smtClean="0"/>
              <a:t> </a:t>
            </a:r>
          </a:p>
          <a:p>
            <a:r>
              <a:rPr lang="pt-PT" sz="4000" b="1" dirty="0" smtClean="0"/>
              <a:t>Bold, tamanho </a:t>
            </a:r>
          </a:p>
          <a:p>
            <a:r>
              <a:rPr lang="pt-PT" sz="4000" b="1" dirty="0" smtClean="0"/>
              <a:t>ajustado a caixa </a:t>
            </a:r>
          </a:p>
          <a:p>
            <a:r>
              <a:rPr lang="pt-PT" sz="4000" b="1" dirty="0" smtClean="0"/>
              <a:t>de texto 12x12 </a:t>
            </a:r>
          </a:p>
          <a:p>
            <a:r>
              <a:rPr lang="pt-PT" sz="4000" b="1" dirty="0" smtClean="0"/>
              <a:t>cm, justificado </a:t>
            </a:r>
          </a:p>
          <a:p>
            <a:r>
              <a:rPr lang="pt-PT" sz="4000" b="1" dirty="0" smtClean="0"/>
              <a:t>à esquerda</a:t>
            </a:r>
            <a:endParaRPr lang="pt-PT" sz="1400" dirty="0" smtClean="0"/>
          </a:p>
          <a:p>
            <a:endParaRPr lang="pt-PT" sz="1200" dirty="0" smtClean="0"/>
          </a:p>
          <a:p>
            <a:r>
              <a:rPr lang="pt-PT" sz="1800" dirty="0" smtClean="0"/>
              <a:t>Nome </a:t>
            </a:r>
            <a:r>
              <a:rPr lang="pt-PT" sz="1800" dirty="0"/>
              <a:t>do autor, </a:t>
            </a:r>
            <a:r>
              <a:rPr lang="pt-PT" sz="1800" dirty="0" err="1"/>
              <a:t>Arial</a:t>
            </a:r>
            <a:r>
              <a:rPr lang="pt-PT" sz="1800" dirty="0"/>
              <a:t> </a:t>
            </a:r>
            <a:r>
              <a:rPr lang="pt-PT" sz="1800" dirty="0" err="1"/>
              <a:t>Plain</a:t>
            </a:r>
            <a:r>
              <a:rPr lang="pt-PT" sz="1800" dirty="0"/>
              <a:t>, </a:t>
            </a:r>
            <a:r>
              <a:rPr lang="pt-PT" sz="1800" dirty="0" smtClean="0"/>
              <a:t>18</a:t>
            </a:r>
          </a:p>
          <a:p>
            <a:r>
              <a:rPr lang="pt-PT" sz="1200" dirty="0" smtClean="0"/>
              <a:t>Tese de Doutoramento apresentada à</a:t>
            </a:r>
          </a:p>
          <a:p>
            <a:r>
              <a:rPr lang="pt-PT" sz="1200" dirty="0" smtClean="0"/>
              <a:t>Faculdade de Ciências da Universidade do Porto, Nome de </a:t>
            </a:r>
          </a:p>
          <a:p>
            <a:r>
              <a:rPr lang="pt-PT" sz="1200" dirty="0" smtClean="0"/>
              <a:t>outra instituição, </a:t>
            </a:r>
          </a:p>
          <a:p>
            <a:r>
              <a:rPr lang="pt-PT" sz="1200" dirty="0" smtClean="0"/>
              <a:t>Área Científica</a:t>
            </a:r>
          </a:p>
          <a:p>
            <a:r>
              <a:rPr lang="pt-PT" sz="1800" dirty="0" smtClean="0"/>
              <a:t>Ano</a:t>
            </a:r>
            <a:endParaRPr lang="pt-PT" sz="1800" dirty="0"/>
          </a:p>
          <a:p>
            <a:endParaRPr lang="pt-PT" dirty="0"/>
          </a:p>
        </p:txBody>
      </p:sp>
      <p:sp>
        <p:nvSpPr>
          <p:cNvPr id="35" name="Rectângulo 34"/>
          <p:cNvSpPr/>
          <p:nvPr/>
        </p:nvSpPr>
        <p:spPr>
          <a:xfrm rot="10800000">
            <a:off x="7507387" y="3672754"/>
            <a:ext cx="523220" cy="3600400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r>
              <a:rPr lang="pt-PT" sz="1100" b="1" dirty="0"/>
              <a:t>Insira título da </a:t>
            </a:r>
            <a:r>
              <a:rPr lang="pt-PT" sz="1100" b="1" dirty="0" smtClean="0"/>
              <a:t>tese de doutoramento</a:t>
            </a:r>
            <a:endParaRPr lang="pt-PT" sz="1100" b="1" dirty="0"/>
          </a:p>
          <a:p>
            <a:r>
              <a:rPr lang="pt-PT" sz="1100" b="1" dirty="0"/>
              <a:t>letra </a:t>
            </a:r>
            <a:r>
              <a:rPr lang="pt-PT" sz="1100" b="1" dirty="0" err="1"/>
              <a:t>Arial</a:t>
            </a:r>
            <a:r>
              <a:rPr lang="pt-PT" sz="1100" b="1" dirty="0"/>
              <a:t>, tamanho </a:t>
            </a:r>
            <a:r>
              <a:rPr lang="pt-PT" sz="1100" b="1" dirty="0" smtClean="0"/>
              <a:t>11, </a:t>
            </a:r>
            <a:r>
              <a:rPr lang="pt-PT" sz="1100" b="1" dirty="0"/>
              <a:t>justificado à esquerda</a:t>
            </a:r>
            <a:endParaRPr lang="pt-PT" sz="1100" dirty="0"/>
          </a:p>
        </p:txBody>
      </p:sp>
      <p:sp>
        <p:nvSpPr>
          <p:cNvPr id="36" name="Rectângulo 35"/>
          <p:cNvSpPr/>
          <p:nvPr/>
        </p:nvSpPr>
        <p:spPr>
          <a:xfrm rot="5400000">
            <a:off x="6627322" y="8026965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b="1" dirty="0"/>
              <a:t>Nome do Autor, letra </a:t>
            </a:r>
            <a:r>
              <a:rPr lang="pt-PT" sz="1000" b="1" dirty="0" err="1"/>
              <a:t>Arial</a:t>
            </a:r>
            <a:r>
              <a:rPr lang="pt-PT" sz="1000" b="1" dirty="0"/>
              <a:t> </a:t>
            </a:r>
            <a:r>
              <a:rPr lang="pt-PT" sz="1000" b="1" dirty="0" err="1"/>
              <a:t>Bold</a:t>
            </a:r>
            <a:r>
              <a:rPr lang="pt-PT" sz="1000" b="1" dirty="0"/>
              <a:t> </a:t>
            </a:r>
          </a:p>
          <a:p>
            <a:r>
              <a:rPr lang="pt-PT" sz="1000" b="1" dirty="0"/>
              <a:t>tamanho </a:t>
            </a:r>
            <a:r>
              <a:rPr lang="pt-PT" sz="1000" b="1" dirty="0" smtClean="0"/>
              <a:t>10, </a:t>
            </a:r>
            <a:r>
              <a:rPr lang="pt-PT" sz="1000" b="1" dirty="0"/>
              <a:t>justificado à esquerda</a:t>
            </a:r>
            <a:endParaRPr lang="pt-PT" sz="1000" dirty="0"/>
          </a:p>
        </p:txBody>
      </p:sp>
      <p:grpSp>
        <p:nvGrpSpPr>
          <p:cNvPr id="46" name="Grupo 45"/>
          <p:cNvGrpSpPr/>
          <p:nvPr/>
        </p:nvGrpSpPr>
        <p:grpSpPr>
          <a:xfrm>
            <a:off x="-701461" y="-125908"/>
            <a:ext cx="9197338" cy="10305008"/>
            <a:chOff x="-717999" y="-125907"/>
            <a:chExt cx="9197338" cy="10305008"/>
          </a:xfrm>
        </p:grpSpPr>
        <p:sp>
          <p:nvSpPr>
            <p:cNvPr id="25" name="Rectângulo 24"/>
            <p:cNvSpPr/>
            <p:nvPr/>
          </p:nvSpPr>
          <p:spPr bwMode="auto">
            <a:xfrm rot="5400000">
              <a:off x="890101" y="6674211"/>
              <a:ext cx="184731" cy="34009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5018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PT" sz="21500" dirty="0">
                <a:ln>
                  <a:solidFill>
                    <a:srgbClr val="93BFEB"/>
                  </a:solidFill>
                </a:ln>
                <a:solidFill>
                  <a:srgbClr val="F8F8F8"/>
                </a:solidFill>
                <a:latin typeface="+mn-lt"/>
                <a:cs typeface="+mn-cs"/>
              </a:endParaRPr>
            </a:p>
          </p:txBody>
        </p:sp>
        <p:sp>
          <p:nvSpPr>
            <p:cNvPr id="2058" name="CaixaDeTexto 29"/>
            <p:cNvSpPr txBox="1">
              <a:spLocks noChangeArrowheads="1"/>
            </p:cNvSpPr>
            <p:nvPr/>
          </p:nvSpPr>
          <p:spPr bwMode="auto">
            <a:xfrm rot="5400000">
              <a:off x="7306072" y="75407"/>
              <a:ext cx="8642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t-PT" sz="2400" dirty="0" err="1" smtClean="0"/>
                <a:t>PhD</a:t>
              </a:r>
              <a:endParaRPr lang="pt-PT" sz="2400" dirty="0"/>
            </a:p>
          </p:txBody>
        </p:sp>
        <p:pic>
          <p:nvPicPr>
            <p:cNvPr id="40" name="Imagem 39" descr="fc.t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1403" y="9883205"/>
              <a:ext cx="288032" cy="295896"/>
            </a:xfrm>
            <a:prstGeom prst="rect">
              <a:avLst/>
            </a:prstGeom>
          </p:spPr>
        </p:pic>
        <p:pic>
          <p:nvPicPr>
            <p:cNvPr id="32" name="Imagem 31" descr="logoUP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7387" y="2178348"/>
              <a:ext cx="509016" cy="1453896"/>
            </a:xfrm>
            <a:prstGeom prst="rect">
              <a:avLst/>
            </a:prstGeom>
          </p:spPr>
        </p:pic>
        <p:sp>
          <p:nvSpPr>
            <p:cNvPr id="39" name="CaixaDeTexto 38"/>
            <p:cNvSpPr txBox="1"/>
            <p:nvPr/>
          </p:nvSpPr>
          <p:spPr>
            <a:xfrm>
              <a:off x="7435379" y="1098228"/>
              <a:ext cx="72008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sz="1000" dirty="0" smtClean="0"/>
                <a:t>FCUP</a:t>
              </a:r>
            </a:p>
            <a:p>
              <a:pPr algn="ctr"/>
              <a:r>
                <a:rPr lang="pt-PT" sz="1000" dirty="0" smtClean="0"/>
                <a:t>SIGLA 2</a:t>
              </a:r>
            </a:p>
            <a:p>
              <a:pPr algn="ctr"/>
              <a:r>
                <a:rPr lang="pt-PT" sz="1000" dirty="0" smtClean="0"/>
                <a:t>SIGLA 3</a:t>
              </a:r>
            </a:p>
            <a:p>
              <a:pPr algn="ctr"/>
              <a:r>
                <a:rPr lang="pt-PT" sz="1000" dirty="0" smtClean="0"/>
                <a:t>ANO</a:t>
              </a:r>
            </a:p>
            <a:p>
              <a:pPr algn="ctr"/>
              <a:endParaRPr lang="pt-PT" sz="1000" dirty="0"/>
            </a:p>
          </p:txBody>
        </p:sp>
        <p:sp>
          <p:nvSpPr>
            <p:cNvPr id="42" name="Rectângulo 41"/>
            <p:cNvSpPr/>
            <p:nvPr/>
          </p:nvSpPr>
          <p:spPr>
            <a:xfrm>
              <a:off x="7075339" y="738188"/>
              <a:ext cx="1404000" cy="360000"/>
            </a:xfrm>
            <a:prstGeom prst="rect">
              <a:avLst/>
            </a:prstGeom>
            <a:solidFill>
              <a:srgbClr val="93BF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4" name="Rectângulo 43"/>
            <p:cNvSpPr/>
            <p:nvPr/>
          </p:nvSpPr>
          <p:spPr>
            <a:xfrm>
              <a:off x="7435379" y="738188"/>
              <a:ext cx="7200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PT" sz="1000" b="1" dirty="0" smtClean="0">
                  <a:solidFill>
                    <a:srgbClr val="F8F8F8"/>
                  </a:solidFill>
                </a:rPr>
                <a:t>3.º</a:t>
              </a:r>
            </a:p>
            <a:p>
              <a:pPr algn="ctr"/>
              <a:r>
                <a:rPr lang="pt-PT" sz="1000" b="1" dirty="0" smtClean="0">
                  <a:solidFill>
                    <a:srgbClr val="F8F8F8"/>
                  </a:solidFill>
                </a:rPr>
                <a:t>CICLO</a:t>
              </a:r>
            </a:p>
          </p:txBody>
        </p:sp>
      </p:grpSp>
      <p:sp>
        <p:nvSpPr>
          <p:cNvPr id="30" name="CaixaDeTexto 29"/>
          <p:cNvSpPr txBox="1"/>
          <p:nvPr/>
        </p:nvSpPr>
        <p:spPr>
          <a:xfrm rot="5400000">
            <a:off x="13492320" y="-854257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 rot="16200000">
            <a:off x="13240283" y="4222305"/>
            <a:ext cx="2736306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ângulo 32"/>
          <p:cNvSpPr/>
          <p:nvPr/>
        </p:nvSpPr>
        <p:spPr>
          <a:xfrm rot="5400000">
            <a:off x="13749094" y="761177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4" name="Rectângulo 33"/>
          <p:cNvSpPr/>
          <p:nvPr/>
        </p:nvSpPr>
        <p:spPr>
          <a:xfrm rot="5400000">
            <a:off x="13771350" y="2195618"/>
            <a:ext cx="1563247" cy="3400913"/>
          </a:xfrm>
          <a:prstGeom prst="rect">
            <a:avLst/>
          </a:prstGeom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37" name="CaixaDeTexto 36"/>
          <p:cNvSpPr txBox="1"/>
          <p:nvPr/>
        </p:nvSpPr>
        <p:spPr>
          <a:xfrm rot="16200000">
            <a:off x="13420312" y="8074734"/>
            <a:ext cx="2376264" cy="3400913"/>
          </a:xfrm>
          <a:prstGeom prst="rect">
            <a:avLst/>
          </a:prstGeom>
          <a:noFill/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P</a:t>
            </a:r>
            <a:endParaRPr lang="pt-PT" sz="21500" dirty="0">
              <a:ln>
                <a:solidFill>
                  <a:srgbClr val="6699FF"/>
                </a:solidFill>
              </a:ln>
              <a:noFill/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ângulo 37"/>
          <p:cNvSpPr/>
          <p:nvPr/>
        </p:nvSpPr>
        <p:spPr>
          <a:xfrm rot="16200000">
            <a:off x="13821102" y="6377801"/>
            <a:ext cx="1718700" cy="3400913"/>
          </a:xfrm>
          <a:prstGeom prst="rect">
            <a:avLst/>
          </a:prstGeom>
        </p:spPr>
        <p:txBody>
          <a:bodyPr wrap="none"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ln>
                  <a:solidFill>
                    <a:srgbClr val="6699FF"/>
                  </a:solidFill>
                </a:ln>
                <a:noFill/>
                <a:latin typeface="Arial" pitchFamily="34" charset="0"/>
                <a:cs typeface="Arial" pitchFamily="34" charset="0"/>
              </a:rPr>
              <a:t>h</a:t>
            </a:r>
            <a:endParaRPr lang="pt-PT" sz="21500" dirty="0">
              <a:noFill/>
              <a:latin typeface="+mn-lt"/>
              <a:cs typeface="+mn-cs"/>
            </a:endParaRPr>
          </a:p>
        </p:txBody>
      </p:sp>
      <p:sp>
        <p:nvSpPr>
          <p:cNvPr id="41" name="CaixaDeTexto 40"/>
          <p:cNvSpPr txBox="1"/>
          <p:nvPr/>
        </p:nvSpPr>
        <p:spPr>
          <a:xfrm rot="16200000">
            <a:off x="-385767" y="4222305"/>
            <a:ext cx="2736306" cy="3400913"/>
          </a:xfrm>
          <a:prstGeom prst="rect">
            <a:avLst/>
          </a:prstGeom>
          <a:noFill/>
          <a:ln>
            <a:noFill/>
          </a:ln>
        </p:spPr>
        <p:txBody>
          <a:bodyPr lIns="91420" tIns="45711" rIns="91420" bIns="45711">
            <a:spAutoFit/>
          </a:bodyPr>
          <a:lstStyle/>
          <a:p>
            <a:pPr defTabSz="150156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PT" sz="21500" dirty="0" smtClean="0">
                <a:solidFill>
                  <a:srgbClr val="93BFEB"/>
                </a:solidFill>
                <a:latin typeface="Arial" pitchFamily="34" charset="0"/>
                <a:cs typeface="Arial" pitchFamily="34" charset="0"/>
              </a:rPr>
              <a:t>D</a:t>
            </a:r>
            <a:endParaRPr lang="pt-PT" sz="21500" dirty="0">
              <a:solidFill>
                <a:srgbClr val="93BFEB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3" name="Imagem 52" descr="PH.jpg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lum bright="-30000" contrast="40000"/>
          </a:blip>
          <a:stretch>
            <a:fillRect/>
          </a:stretch>
        </p:blipFill>
        <p:spPr>
          <a:xfrm>
            <a:off x="18555" y="7578948"/>
            <a:ext cx="1973477" cy="3096344"/>
          </a:xfrm>
          <a:prstGeom prst="rect">
            <a:avLst/>
          </a:prstGeom>
        </p:spPr>
      </p:pic>
      <p:pic>
        <p:nvPicPr>
          <p:cNvPr id="28" name="Imagem 27" descr="LogoU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251803" y="2650664"/>
            <a:ext cx="1512168" cy="11838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PPT_MS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TemplatePPT_MSc</Template>
  <TotalTime>246</TotalTime>
  <Words>95</Words>
  <Application>Microsoft Office PowerPoint</Application>
  <PresentationFormat>Personalizados</PresentationFormat>
  <Paragraphs>32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2" baseType="lpstr">
      <vt:lpstr>TemplatePPT_MSc</vt:lpstr>
      <vt:lpstr>Diapositivo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ANTONIO AROUCA</dc:creator>
  <cp:lastModifiedBy>ANTONIO AROUCA</cp:lastModifiedBy>
  <cp:revision>57</cp:revision>
  <dcterms:created xsi:type="dcterms:W3CDTF">2012-06-30T15:53:47Z</dcterms:created>
  <dcterms:modified xsi:type="dcterms:W3CDTF">2013-05-25T23:22:57Z</dcterms:modified>
</cp:coreProperties>
</file>