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590838" cy="10693400"/>
  <p:notesSz cx="6858000" cy="9144000"/>
  <p:defaultTextStyle>
    <a:defPPr>
      <a:defRPr lang="pt-PT"/>
    </a:defPPr>
    <a:lvl1pPr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750888" indent="-293688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501775" indent="-587375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252663" indent="-881063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003550" indent="-1174750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4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FEB"/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204"/>
      </p:cViewPr>
      <p:guideLst>
        <p:guide orient="horz" pos="3368"/>
        <p:guide pos="4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F5BC93-A75D-48CF-ABC0-03A57115B301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685800"/>
            <a:ext cx="499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/>
              <a:t>Clique para editar os estilos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3555BB-21FB-446B-9C03-CF211434425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50888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01775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52663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03550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754709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05651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256593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07535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9313" y="3321887"/>
            <a:ext cx="13252212" cy="229215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38626" y="6059593"/>
            <a:ext cx="10913587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50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1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5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03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54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05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56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0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268A-B476-4FBE-BDE3-F12898E79E06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DE470-EE79-4950-A9C8-9386398C97E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5F3E-5E5C-4E3A-A3D1-86BFA2319EEA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0E74-AA2B-419E-BA88-1FE64FCDAC5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826327" y="599029"/>
            <a:ext cx="4910031" cy="1277514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090818" y="599029"/>
            <a:ext cx="14475660" cy="1277514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17A-1D30-44DA-BCF9-8472DBEA4C60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A167-55CF-4876-B818-D7F84A6D233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44795-A727-4135-8173-69B0E11AABA6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E6AA-BA11-4306-91FC-AEDEFE5FB5D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569" y="6871501"/>
            <a:ext cx="13252212" cy="2123828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31569" y="4532320"/>
            <a:ext cx="13252212" cy="2339181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5094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50188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528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0376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5470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056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5659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075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F8EC-CF48-4F5E-A8C3-4EE37DE35AFB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3DD7-2E43-4A42-89E1-D481367BA6B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090819" y="3492683"/>
            <a:ext cx="9692845" cy="9881494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043511" y="3492683"/>
            <a:ext cx="9692846" cy="9881494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2643-38E5-4044-B960-24132DECAA89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FAD1-D3C9-4FAA-A4C8-D8EE7AC399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542" y="428232"/>
            <a:ext cx="14031754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79542" y="2393640"/>
            <a:ext cx="6888661" cy="99755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0942" indent="0">
              <a:buNone/>
              <a:defRPr sz="3300" b="1"/>
            </a:lvl2pPr>
            <a:lvl3pPr marL="1501884" indent="0">
              <a:buNone/>
              <a:defRPr sz="2900" b="1"/>
            </a:lvl3pPr>
            <a:lvl4pPr marL="2252826" indent="0">
              <a:buNone/>
              <a:defRPr sz="2600" b="1"/>
            </a:lvl4pPr>
            <a:lvl5pPr marL="3003767" indent="0">
              <a:buNone/>
              <a:defRPr sz="2600" b="1"/>
            </a:lvl5pPr>
            <a:lvl6pPr marL="3754709" indent="0">
              <a:buNone/>
              <a:defRPr sz="2600" b="1"/>
            </a:lvl6pPr>
            <a:lvl7pPr marL="4505651" indent="0">
              <a:buNone/>
              <a:defRPr sz="2600" b="1"/>
            </a:lvl7pPr>
            <a:lvl8pPr marL="5256593" indent="0">
              <a:buNone/>
              <a:defRPr sz="2600" b="1"/>
            </a:lvl8pPr>
            <a:lvl9pPr marL="6007535" indent="0">
              <a:buNone/>
              <a:defRPr sz="2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779542" y="3391195"/>
            <a:ext cx="6888661" cy="6161082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7919931" y="2393640"/>
            <a:ext cx="6891367" cy="99755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0942" indent="0">
              <a:buNone/>
              <a:defRPr sz="3300" b="1"/>
            </a:lvl2pPr>
            <a:lvl3pPr marL="1501884" indent="0">
              <a:buNone/>
              <a:defRPr sz="2900" b="1"/>
            </a:lvl3pPr>
            <a:lvl4pPr marL="2252826" indent="0">
              <a:buNone/>
              <a:defRPr sz="2600" b="1"/>
            </a:lvl4pPr>
            <a:lvl5pPr marL="3003767" indent="0">
              <a:buNone/>
              <a:defRPr sz="2600" b="1"/>
            </a:lvl5pPr>
            <a:lvl6pPr marL="3754709" indent="0">
              <a:buNone/>
              <a:defRPr sz="2600" b="1"/>
            </a:lvl6pPr>
            <a:lvl7pPr marL="4505651" indent="0">
              <a:buNone/>
              <a:defRPr sz="2600" b="1"/>
            </a:lvl7pPr>
            <a:lvl8pPr marL="5256593" indent="0">
              <a:buNone/>
              <a:defRPr sz="2600" b="1"/>
            </a:lvl8pPr>
            <a:lvl9pPr marL="6007535" indent="0">
              <a:buNone/>
              <a:defRPr sz="2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7919931" y="3391195"/>
            <a:ext cx="6891367" cy="6161082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E5BF-F29C-415F-9F43-86282C0ABFF1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9A02-BB69-49B8-AE37-5CCE1EF9EBE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41029-0AA8-44F1-8137-A23C09095D4E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79EF-6C38-4ECD-8B34-0D8543FD5A34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5D71-D128-48D1-A814-A55CE20AEA8D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1E04-EE2B-42CC-B2D1-C978D311108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543" y="425756"/>
            <a:ext cx="5129278" cy="1811937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5584" y="425757"/>
            <a:ext cx="8715712" cy="9126520"/>
          </a:xfrm>
        </p:spPr>
        <p:txBody>
          <a:bodyPr/>
          <a:lstStyle>
            <a:lvl1pPr>
              <a:defRPr sz="5300"/>
            </a:lvl1pPr>
            <a:lvl2pPr>
              <a:defRPr sz="46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79543" y="2237694"/>
            <a:ext cx="5129278" cy="7314583"/>
          </a:xfrm>
        </p:spPr>
        <p:txBody>
          <a:bodyPr/>
          <a:lstStyle>
            <a:lvl1pPr marL="0" indent="0">
              <a:buNone/>
              <a:defRPr sz="2300"/>
            </a:lvl1pPr>
            <a:lvl2pPr marL="750942" indent="0">
              <a:buNone/>
              <a:defRPr sz="2000"/>
            </a:lvl2pPr>
            <a:lvl3pPr marL="1501884" indent="0">
              <a:buNone/>
              <a:defRPr sz="1600"/>
            </a:lvl3pPr>
            <a:lvl4pPr marL="2252826" indent="0">
              <a:buNone/>
              <a:defRPr sz="1500"/>
            </a:lvl4pPr>
            <a:lvl5pPr marL="3003767" indent="0">
              <a:buNone/>
              <a:defRPr sz="1500"/>
            </a:lvl5pPr>
            <a:lvl6pPr marL="3754709" indent="0">
              <a:buNone/>
              <a:defRPr sz="1500"/>
            </a:lvl6pPr>
            <a:lvl7pPr marL="4505651" indent="0">
              <a:buNone/>
              <a:defRPr sz="1500"/>
            </a:lvl7pPr>
            <a:lvl8pPr marL="5256593" indent="0">
              <a:buNone/>
              <a:defRPr sz="1500"/>
            </a:lvl8pPr>
            <a:lvl9pPr marL="6007535" indent="0">
              <a:buNone/>
              <a:defRPr sz="15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640-DB02-407F-8DAD-9D6B826CBC06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41468-0A15-44DB-9B42-F3C8BF5A416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5913" y="7485381"/>
            <a:ext cx="9354503" cy="883691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055913" y="955475"/>
            <a:ext cx="9354503" cy="6416040"/>
          </a:xfrm>
        </p:spPr>
        <p:txBody>
          <a:bodyPr rtlCol="0">
            <a:normAutofit/>
          </a:bodyPr>
          <a:lstStyle>
            <a:lvl1pPr marL="0" indent="0">
              <a:buNone/>
              <a:defRPr sz="5300"/>
            </a:lvl1pPr>
            <a:lvl2pPr marL="750942" indent="0">
              <a:buNone/>
              <a:defRPr sz="4600"/>
            </a:lvl2pPr>
            <a:lvl3pPr marL="1501884" indent="0">
              <a:buNone/>
              <a:defRPr sz="4000"/>
            </a:lvl3pPr>
            <a:lvl4pPr marL="2252826" indent="0">
              <a:buNone/>
              <a:defRPr sz="3300"/>
            </a:lvl4pPr>
            <a:lvl5pPr marL="3003767" indent="0">
              <a:buNone/>
              <a:defRPr sz="3300"/>
            </a:lvl5pPr>
            <a:lvl6pPr marL="3754709" indent="0">
              <a:buNone/>
              <a:defRPr sz="3300"/>
            </a:lvl6pPr>
            <a:lvl7pPr marL="4505651" indent="0">
              <a:buNone/>
              <a:defRPr sz="3300"/>
            </a:lvl7pPr>
            <a:lvl8pPr marL="5256593" indent="0">
              <a:buNone/>
              <a:defRPr sz="3300"/>
            </a:lvl8pPr>
            <a:lvl9pPr marL="6007535" indent="0">
              <a:buNone/>
              <a:defRPr sz="33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055913" y="8369072"/>
            <a:ext cx="9354503" cy="1254989"/>
          </a:xfrm>
        </p:spPr>
        <p:txBody>
          <a:bodyPr/>
          <a:lstStyle>
            <a:lvl1pPr marL="0" indent="0">
              <a:buNone/>
              <a:defRPr sz="2300"/>
            </a:lvl1pPr>
            <a:lvl2pPr marL="750942" indent="0">
              <a:buNone/>
              <a:defRPr sz="2000"/>
            </a:lvl2pPr>
            <a:lvl3pPr marL="1501884" indent="0">
              <a:buNone/>
              <a:defRPr sz="1600"/>
            </a:lvl3pPr>
            <a:lvl4pPr marL="2252826" indent="0">
              <a:buNone/>
              <a:defRPr sz="1500"/>
            </a:lvl4pPr>
            <a:lvl5pPr marL="3003767" indent="0">
              <a:buNone/>
              <a:defRPr sz="1500"/>
            </a:lvl5pPr>
            <a:lvl6pPr marL="3754709" indent="0">
              <a:buNone/>
              <a:defRPr sz="1500"/>
            </a:lvl6pPr>
            <a:lvl7pPr marL="4505651" indent="0">
              <a:buNone/>
              <a:defRPr sz="1500"/>
            </a:lvl7pPr>
            <a:lvl8pPr marL="5256593" indent="0">
              <a:buNone/>
              <a:defRPr sz="1500"/>
            </a:lvl8pPr>
            <a:lvl9pPr marL="6007535" indent="0">
              <a:buNone/>
              <a:defRPr sz="15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2515-D117-4F7B-A700-01C0BF66F1AF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BFC7-231B-4B39-BCB6-6062C0E8BD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779463" y="428625"/>
            <a:ext cx="14031912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0188" tIns="75094" rIns="150188" bIns="75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779463" y="2495550"/>
            <a:ext cx="14031912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0188" tIns="75094" rIns="150188" bIns="75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79463" y="9910763"/>
            <a:ext cx="3638550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F687D-0A4A-4D2D-891E-0BB857112D7F}" type="datetimeFigureOut">
              <a:rPr lang="pt-PT"/>
              <a:pPr>
                <a:defRPr/>
              </a:pPr>
              <a:t>14/05/2019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327650" y="9910763"/>
            <a:ext cx="4935538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ctr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1172825" y="9910763"/>
            <a:ext cx="3638550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0B32B1-73BA-431A-9843-577A1D568E8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01775" rtl="0" eaLnBrk="1" fontAlgn="base" hangingPunct="1">
        <a:spcBef>
          <a:spcPct val="0"/>
        </a:spcBef>
        <a:spcAft>
          <a:spcPct val="0"/>
        </a:spcAft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2pPr>
      <a:lvl3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3pPr>
      <a:lvl4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4pPr>
      <a:lvl5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5pPr>
      <a:lvl6pPr marL="4572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6pPr>
      <a:lvl7pPr marL="9144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7pPr>
      <a:lvl8pPr marL="13716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8pPr>
      <a:lvl9pPr marL="18288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9pPr>
    </p:titleStyle>
    <p:bodyStyle>
      <a:lvl1pPr marL="561975" indent="-561975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68313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876425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27313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78200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30180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81122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32064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83006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50942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501884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52826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3767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754709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505651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256593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6007535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11179795" y="522164"/>
            <a:ext cx="2090264" cy="1368152"/>
          </a:xfrm>
          <a:prstGeom prst="rect">
            <a:avLst/>
          </a:prstGeom>
        </p:spPr>
      </p:pic>
      <p:pic>
        <p:nvPicPr>
          <p:cNvPr id="29" name="Imagem 28" descr="LogoUA3p.JPG"/>
          <p:cNvPicPr>
            <a:picLocks noChangeAspect="1"/>
          </p:cNvPicPr>
          <p:nvPr/>
        </p:nvPicPr>
        <p:blipFill>
          <a:blip r:embed="rId3" cstate="print"/>
          <a:srcRect t="13908"/>
          <a:stretch>
            <a:fillRect/>
          </a:stretch>
        </p:blipFill>
        <p:spPr>
          <a:xfrm>
            <a:off x="11179795" y="1674292"/>
            <a:ext cx="1872208" cy="891496"/>
          </a:xfrm>
          <a:prstGeom prst="rect">
            <a:avLst/>
          </a:prstGeom>
        </p:spPr>
      </p:pic>
      <p:pic>
        <p:nvPicPr>
          <p:cNvPr id="48" name="Imagem 47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0" y="4194572"/>
            <a:ext cx="2090264" cy="1368152"/>
          </a:xfrm>
          <a:prstGeom prst="rect">
            <a:avLst/>
          </a:prstGeom>
        </p:spPr>
      </p:pic>
      <p:sp>
        <p:nvSpPr>
          <p:cNvPr id="27" name="Rectângulo 26"/>
          <p:cNvSpPr/>
          <p:nvPr/>
        </p:nvSpPr>
        <p:spPr>
          <a:xfrm>
            <a:off x="8713762" y="4122564"/>
            <a:ext cx="4842297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000" b="1" dirty="0"/>
              <a:t>Obstacle</a:t>
            </a:r>
          </a:p>
          <a:p>
            <a:r>
              <a:rPr lang="pt-PT" sz="4000" b="1" dirty="0"/>
              <a:t>Avoidance</a:t>
            </a:r>
          </a:p>
          <a:p>
            <a:r>
              <a:rPr lang="pt-PT" sz="4000" b="1" dirty="0"/>
              <a:t>Framework</a:t>
            </a:r>
          </a:p>
          <a:p>
            <a:r>
              <a:rPr lang="pt-PT" sz="4000" b="1" dirty="0"/>
              <a:t>based on</a:t>
            </a:r>
          </a:p>
          <a:p>
            <a:r>
              <a:rPr lang="pt-PT" sz="4000" b="1" dirty="0"/>
              <a:t>Reach Sets</a:t>
            </a:r>
          </a:p>
          <a:p>
            <a:endParaRPr lang="pt-PT" sz="4000" b="1" dirty="0"/>
          </a:p>
          <a:p>
            <a:endParaRPr lang="pt-PT" sz="4000" b="1" dirty="0"/>
          </a:p>
          <a:p>
            <a:endParaRPr lang="pt-PT" sz="1400" dirty="0"/>
          </a:p>
          <a:p>
            <a:endParaRPr lang="pt-PT" sz="1200" dirty="0"/>
          </a:p>
          <a:p>
            <a:r>
              <a:rPr lang="pt-PT" sz="1800" dirty="0"/>
              <a:t>Alojz Gomola</a:t>
            </a:r>
          </a:p>
          <a:p>
            <a:r>
              <a:rPr lang="pt-PT" sz="1200" dirty="0"/>
              <a:t>Tese de Doutoramento apresentada à</a:t>
            </a:r>
          </a:p>
          <a:p>
            <a:r>
              <a:rPr lang="pt-PT" sz="1200" dirty="0"/>
              <a:t>Faculdade de Ciências da Universidade do Porto, </a:t>
            </a:r>
          </a:p>
          <a:p>
            <a:r>
              <a:rPr lang="pt-PT" sz="1200" dirty="0"/>
              <a:t>Matemática Aplicada</a:t>
            </a:r>
          </a:p>
          <a:p>
            <a:r>
              <a:rPr lang="pt-PT" sz="1800" dirty="0"/>
              <a:t>2019</a:t>
            </a:r>
          </a:p>
          <a:p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 rot="10800000">
            <a:off x="7507387" y="3672754"/>
            <a:ext cx="523220" cy="3600400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pt-PT" sz="1100" b="1" dirty="0"/>
              <a:t>Obstacle Avoidance Framework </a:t>
            </a:r>
          </a:p>
          <a:p>
            <a:r>
              <a:rPr lang="pt-PT" sz="1100" b="1" dirty="0"/>
              <a:t>based on Reach Sets</a:t>
            </a:r>
            <a:endParaRPr lang="pt-PT" sz="1100" dirty="0"/>
          </a:p>
        </p:txBody>
      </p:sp>
      <p:sp>
        <p:nvSpPr>
          <p:cNvPr id="36" name="Rectângulo 35"/>
          <p:cNvSpPr/>
          <p:nvPr/>
        </p:nvSpPr>
        <p:spPr>
          <a:xfrm rot="5400000">
            <a:off x="6627322" y="8103909"/>
            <a:ext cx="23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b="1" dirty="0"/>
              <a:t>Alojz Gomola</a:t>
            </a:r>
            <a:endParaRPr lang="pt-PT" sz="1000" dirty="0"/>
          </a:p>
        </p:txBody>
      </p:sp>
      <p:grpSp>
        <p:nvGrpSpPr>
          <p:cNvPr id="46" name="Grupo 45"/>
          <p:cNvGrpSpPr/>
          <p:nvPr/>
        </p:nvGrpSpPr>
        <p:grpSpPr>
          <a:xfrm>
            <a:off x="-701461" y="-125908"/>
            <a:ext cx="9197338" cy="10305008"/>
            <a:chOff x="-717999" y="-125907"/>
            <a:chExt cx="9197338" cy="10305008"/>
          </a:xfrm>
        </p:grpSpPr>
        <p:sp>
          <p:nvSpPr>
            <p:cNvPr id="25" name="Rectângulo 24"/>
            <p:cNvSpPr/>
            <p:nvPr/>
          </p:nvSpPr>
          <p:spPr bwMode="auto">
            <a:xfrm rot="5400000">
              <a:off x="890101" y="6674211"/>
              <a:ext cx="184731" cy="340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5018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21500" dirty="0">
                <a:ln>
                  <a:solidFill>
                    <a:srgbClr val="93BFEB"/>
                  </a:solidFill>
                </a:ln>
                <a:solidFill>
                  <a:srgbClr val="F8F8F8"/>
                </a:solidFill>
                <a:latin typeface="+mn-lt"/>
                <a:cs typeface="+mn-cs"/>
              </a:endParaRPr>
            </a:p>
          </p:txBody>
        </p:sp>
        <p:sp>
          <p:nvSpPr>
            <p:cNvPr id="2058" name="CaixaDeTexto 29"/>
            <p:cNvSpPr txBox="1">
              <a:spLocks noChangeArrowheads="1"/>
            </p:cNvSpPr>
            <p:nvPr/>
          </p:nvSpPr>
          <p:spPr bwMode="auto">
            <a:xfrm rot="5400000">
              <a:off x="7306072" y="75407"/>
              <a:ext cx="8642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t-PT" sz="2400" dirty="0" err="1"/>
                <a:t>PhD</a:t>
              </a:r>
              <a:endParaRPr lang="pt-PT" sz="2400" dirty="0"/>
            </a:p>
          </p:txBody>
        </p:sp>
        <p:pic>
          <p:nvPicPr>
            <p:cNvPr id="40" name="Imagem 39" descr="fc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1403" y="9883205"/>
              <a:ext cx="288032" cy="295896"/>
            </a:xfrm>
            <a:prstGeom prst="rect">
              <a:avLst/>
            </a:prstGeom>
          </p:spPr>
        </p:pic>
        <p:pic>
          <p:nvPicPr>
            <p:cNvPr id="32" name="Imagem 31" descr="logoUP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7387" y="2178348"/>
              <a:ext cx="509016" cy="1453896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7435379" y="1098228"/>
              <a:ext cx="7200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FCUP</a:t>
              </a:r>
            </a:p>
            <a:p>
              <a:pPr algn="ctr"/>
              <a:r>
                <a:rPr lang="pt-PT" sz="1000" dirty="0"/>
                <a:t>UM</a:t>
              </a:r>
            </a:p>
            <a:p>
              <a:pPr algn="ctr"/>
              <a:r>
                <a:rPr lang="pt-PT" sz="1000" dirty="0"/>
                <a:t>UA</a:t>
              </a:r>
            </a:p>
            <a:p>
              <a:pPr algn="ctr"/>
              <a:r>
                <a:rPr lang="pt-PT" sz="1000" dirty="0"/>
                <a:t>2019</a:t>
              </a:r>
            </a:p>
            <a:p>
              <a:pPr algn="ctr"/>
              <a:endParaRPr lang="pt-PT" sz="1000" dirty="0"/>
            </a:p>
          </p:txBody>
        </p:sp>
        <p:sp>
          <p:nvSpPr>
            <p:cNvPr id="42" name="Rectângulo 41"/>
            <p:cNvSpPr/>
            <p:nvPr/>
          </p:nvSpPr>
          <p:spPr>
            <a:xfrm>
              <a:off x="7075339" y="738188"/>
              <a:ext cx="1404000" cy="360000"/>
            </a:xfrm>
            <a:prstGeom prst="rect">
              <a:avLst/>
            </a:prstGeom>
            <a:solidFill>
              <a:srgbClr val="93B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Rectângulo 43"/>
            <p:cNvSpPr/>
            <p:nvPr/>
          </p:nvSpPr>
          <p:spPr>
            <a:xfrm>
              <a:off x="7435379" y="738188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000" b="1" dirty="0">
                  <a:solidFill>
                    <a:srgbClr val="F8F8F8"/>
                  </a:solidFill>
                </a:rPr>
                <a:t>3.º</a:t>
              </a:r>
            </a:p>
            <a:p>
              <a:pPr algn="ctr"/>
              <a:r>
                <a:rPr lang="pt-PT" sz="1000" b="1" dirty="0">
                  <a:solidFill>
                    <a:srgbClr val="F8F8F8"/>
                  </a:solidFill>
                </a:rPr>
                <a:t>CICLO</a:t>
              </a:r>
            </a:p>
          </p:txBody>
        </p:sp>
      </p:grpSp>
      <p:sp>
        <p:nvSpPr>
          <p:cNvPr id="30" name="CaixaDeTexto 29"/>
          <p:cNvSpPr txBox="1"/>
          <p:nvPr/>
        </p:nvSpPr>
        <p:spPr>
          <a:xfrm rot="5400000">
            <a:off x="13492320" y="-854257"/>
            <a:ext cx="2376264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13240283" y="4222305"/>
            <a:ext cx="2736306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33" name="Rectângulo 32"/>
          <p:cNvSpPr/>
          <p:nvPr/>
        </p:nvSpPr>
        <p:spPr>
          <a:xfrm rot="5400000">
            <a:off x="13749094" y="761177"/>
            <a:ext cx="1718700" cy="3400913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h</a:t>
            </a:r>
            <a:endParaRPr lang="pt-PT" sz="21500" dirty="0">
              <a:noFill/>
              <a:latin typeface="+mn-lt"/>
              <a:cs typeface="+mn-cs"/>
            </a:endParaRPr>
          </a:p>
        </p:txBody>
      </p:sp>
      <p:sp>
        <p:nvSpPr>
          <p:cNvPr id="34" name="Rectângulo 33"/>
          <p:cNvSpPr/>
          <p:nvPr/>
        </p:nvSpPr>
        <p:spPr>
          <a:xfrm rot="5400000">
            <a:off x="13771350" y="2195618"/>
            <a:ext cx="1563247" cy="3400913"/>
          </a:xfrm>
          <a:prstGeom prst="rect">
            <a:avLst/>
          </a:prstGeom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D</a:t>
            </a:r>
            <a:endParaRPr lang="pt-PT" sz="21500" dirty="0">
              <a:noFill/>
              <a:latin typeface="+mn-lt"/>
              <a:cs typeface="+mn-cs"/>
            </a:endParaRPr>
          </a:p>
        </p:txBody>
      </p:sp>
      <p:sp>
        <p:nvSpPr>
          <p:cNvPr id="37" name="CaixaDeTexto 36"/>
          <p:cNvSpPr txBox="1"/>
          <p:nvPr/>
        </p:nvSpPr>
        <p:spPr>
          <a:xfrm rot="16200000">
            <a:off x="13420312" y="8074734"/>
            <a:ext cx="2376264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38" name="Rectângulo 37"/>
          <p:cNvSpPr/>
          <p:nvPr/>
        </p:nvSpPr>
        <p:spPr>
          <a:xfrm rot="16200000">
            <a:off x="13821102" y="6377801"/>
            <a:ext cx="1718700" cy="3400913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h</a:t>
            </a:r>
            <a:endParaRPr lang="pt-PT" sz="21500" dirty="0">
              <a:noFill/>
              <a:latin typeface="+mn-lt"/>
              <a:cs typeface="+mn-cs"/>
            </a:endParaRPr>
          </a:p>
        </p:txBody>
      </p:sp>
      <p:sp>
        <p:nvSpPr>
          <p:cNvPr id="41" name="CaixaDeTexto 40"/>
          <p:cNvSpPr txBox="1"/>
          <p:nvPr/>
        </p:nvSpPr>
        <p:spPr>
          <a:xfrm rot="16200000">
            <a:off x="-385767" y="4222305"/>
            <a:ext cx="2736306" cy="3400913"/>
          </a:xfrm>
          <a:prstGeom prst="rect">
            <a:avLst/>
          </a:prstGeom>
          <a:noFill/>
          <a:ln>
            <a:noFill/>
          </a:ln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pic>
        <p:nvPicPr>
          <p:cNvPr id="53" name="Imagem 52" descr="PH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-30000" contrast="40000"/>
          </a:blip>
          <a:stretch>
            <a:fillRect/>
          </a:stretch>
        </p:blipFill>
        <p:spPr>
          <a:xfrm>
            <a:off x="18555" y="7578948"/>
            <a:ext cx="1973477" cy="3096344"/>
          </a:xfrm>
          <a:prstGeom prst="rect">
            <a:avLst/>
          </a:prstGeom>
        </p:spPr>
      </p:pic>
      <p:pic>
        <p:nvPicPr>
          <p:cNvPr id="28" name="Imagem 27" descr="LogoUM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51803" y="2650664"/>
            <a:ext cx="1512168" cy="11838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PPT_MS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252</TotalTime>
  <Words>50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TemplatePPT_MSc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ANTONIO AROUCA</dc:creator>
  <cp:lastModifiedBy>Alojz Gomola</cp:lastModifiedBy>
  <cp:revision>59</cp:revision>
  <dcterms:created xsi:type="dcterms:W3CDTF">2012-06-30T15:53:47Z</dcterms:created>
  <dcterms:modified xsi:type="dcterms:W3CDTF">2019-05-14T17:03:19Z</dcterms:modified>
</cp:coreProperties>
</file>