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132" y="48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 rot="16200000">
            <a:off x="5121047" y="4222309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5301076" y="8074738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1" name="Rectângulo 10"/>
          <p:cNvSpPr/>
          <p:nvPr/>
        </p:nvSpPr>
        <p:spPr>
          <a:xfrm rot="16200000">
            <a:off x="5701866" y="6377805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85364" y="4102993"/>
            <a:ext cx="5338857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/>
              <a:t>Obstacle  </a:t>
            </a:r>
          </a:p>
          <a:p>
            <a:r>
              <a:rPr lang="pt-PT" sz="3600" b="1" dirty="0"/>
              <a:t>Avoidance</a:t>
            </a:r>
          </a:p>
          <a:p>
            <a:r>
              <a:rPr lang="pt-PT" sz="3600" b="1" dirty="0"/>
              <a:t>Framework</a:t>
            </a:r>
          </a:p>
          <a:p>
            <a:r>
              <a:rPr lang="pt-PT" sz="3600" b="1" dirty="0"/>
              <a:t>based on</a:t>
            </a:r>
          </a:p>
          <a:p>
            <a:r>
              <a:rPr lang="pt-PT" sz="3600" b="1" dirty="0"/>
              <a:t>Reach Sets</a:t>
            </a:r>
          </a:p>
          <a:p>
            <a:endParaRPr lang="pt-PT" sz="3600" b="1" dirty="0"/>
          </a:p>
          <a:p>
            <a:endParaRPr lang="pt-PT" sz="1200" dirty="0"/>
          </a:p>
          <a:p>
            <a:endParaRPr lang="pt-PT" sz="1100" dirty="0"/>
          </a:p>
          <a:p>
            <a:r>
              <a:rPr lang="pt-PT" dirty="0"/>
              <a:t>Alojz Gomola</a:t>
            </a:r>
          </a:p>
          <a:p>
            <a:r>
              <a:rPr lang="pt-BR" sz="1200" dirty="0"/>
              <a:t>Program Doutoral em Matemática Aplicada</a:t>
            </a:r>
          </a:p>
          <a:p>
            <a:r>
              <a:rPr lang="pt-PT" sz="1000" dirty="0"/>
              <a:t>Departamento de Matemática</a:t>
            </a:r>
          </a:p>
          <a:p>
            <a:r>
              <a:rPr lang="pt-PT" sz="1000" dirty="0"/>
              <a:t>2019</a:t>
            </a:r>
          </a:p>
          <a:p>
            <a:endParaRPr lang="pt-PT" sz="1000" dirty="0"/>
          </a:p>
          <a:p>
            <a:r>
              <a:rPr lang="pt-PT" sz="1200" b="1" dirty="0"/>
              <a:t>Orientador </a:t>
            </a:r>
          </a:p>
          <a:p>
            <a:r>
              <a:rPr lang="pt-BR" sz="1000" dirty="0"/>
              <a:t>João Tasso de Figueiredo Borges de Sousa, DEEC, FEUP</a:t>
            </a:r>
            <a:endParaRPr lang="pt-PT" sz="1000" dirty="0"/>
          </a:p>
          <a:p>
            <a:endParaRPr lang="pt-PT" sz="1000" dirty="0"/>
          </a:p>
          <a:p>
            <a:r>
              <a:rPr lang="pt-PT" sz="1200" b="1" dirty="0"/>
              <a:t>Coorientador </a:t>
            </a:r>
          </a:p>
          <a:p>
            <a:r>
              <a:rPr lang="pt-BR" sz="1000" dirty="0"/>
              <a:t>Fernando Manuel Ferreira Lobo Pereira, DEEC, FEUP</a:t>
            </a:r>
            <a:endParaRPr lang="pt-PT" sz="1000" dirty="0"/>
          </a:p>
          <a:p>
            <a:endParaRPr lang="pt-PT" sz="1000" dirty="0"/>
          </a:p>
          <a:p>
            <a:r>
              <a:rPr lang="pt-PT" sz="1200" b="1" dirty="0"/>
              <a:t>Coorientador </a:t>
            </a:r>
          </a:p>
          <a:p>
            <a:r>
              <a:rPr lang="en-US" sz="1000" dirty="0"/>
              <a:t>Milan Hrusecky, Aerospace, Honeywell International</a:t>
            </a:r>
            <a:endParaRPr lang="pt-PT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3" y="162756"/>
            <a:ext cx="5976656" cy="3942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352</TotalTime>
  <Words>51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TemplatePPT_MSc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Alojz Gomola</cp:lastModifiedBy>
  <cp:revision>80</cp:revision>
  <dcterms:created xsi:type="dcterms:W3CDTF">2012-06-30T15:53:47Z</dcterms:created>
  <dcterms:modified xsi:type="dcterms:W3CDTF">2019-05-14T17:01:48Z</dcterms:modified>
</cp:coreProperties>
</file>