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80" r:id="rId4"/>
    <p:sldMasterId id="2147493455" r:id="rId5"/>
  </p:sldMasterIdLst>
  <p:notesMasterIdLst>
    <p:notesMasterId r:id="rId26"/>
  </p:notesMasterIdLst>
  <p:handoutMasterIdLst>
    <p:handoutMasterId r:id="rId27"/>
  </p:handoutMasterIdLst>
  <p:sldIdLst>
    <p:sldId id="256" r:id="rId6"/>
    <p:sldId id="364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19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11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71D1D"/>
    <a:srgbClr val="0099FF"/>
    <a:srgbClr val="E42020"/>
    <a:srgbClr val="99CCFF"/>
    <a:srgbClr val="7F7F7F"/>
    <a:srgbClr val="595959"/>
    <a:srgbClr val="EB2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536" y="10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7/6/2017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morning/afternoon,</a:t>
            </a:r>
          </a:p>
          <a:p>
            <a:endParaRPr lang="en-US" dirty="0" smtClean="0"/>
          </a:p>
          <a:p>
            <a:r>
              <a:rPr lang="en-US" dirty="0" smtClean="0"/>
              <a:t>Today</a:t>
            </a:r>
            <a:r>
              <a:rPr lang="en-US" baseline="0" dirty="0" smtClean="0"/>
              <a:t> I will be presenting progress report at Probabilistic approach in Obstacle avoidance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Reachable and unreachable</a:t>
            </a:r>
            <a:r>
              <a:rPr lang="en-US" baseline="0" dirty="0" smtClean="0"/>
              <a:t> space is assessed in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or Harmonic spread</a:t>
            </a:r>
            <a:r>
              <a:rPr lang="en-US" baseline="0" dirty="0" smtClean="0"/>
              <a:t> contains some chaotic routes and guarantees direct and smooth lines in 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jpg"/><Relationship Id="rId4" Type="http://schemas.openxmlformats.org/officeDocument/2006/relationships/image" Target="../media/image2.jpeg"/><Relationship Id="rId9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0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494348113_low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3573463" y="4052744"/>
            <a:ext cx="2751136" cy="1587618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over - Airplane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r:link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2" y="2021816"/>
            <a:ext cx="2749627" cy="190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-71774" y="6505789"/>
            <a:ext cx="7032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 smtClean="0">
                <a:solidFill>
                  <a:schemeClr val="accent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3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 smtClean="0"/>
              <a:t>Alojz Gomola, Advanced Technology Europe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200" dirty="0" smtClean="0"/>
              <a:t>The story of UAV which want to live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July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-114300" y="6186742"/>
            <a:ext cx="2176780" cy="261093"/>
          </a:xfrm>
        </p:spPr>
        <p:txBody>
          <a:bodyPr/>
          <a:lstStyle/>
          <a:p>
            <a:r>
              <a:rPr lang="sk-SK" dirty="0" smtClean="0"/>
              <a:t>Východná</a:t>
            </a:r>
            <a:r>
              <a:rPr lang="en-US" dirty="0" smtClean="0"/>
              <a:t>, </a:t>
            </a:r>
            <a:r>
              <a:rPr lang="sk-SK" dirty="0" smtClean="0"/>
              <a:t>Slovakia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represent my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" y="856419"/>
            <a:ext cx="7236051" cy="542703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092025">
            <a:off x="4236746" y="3108786"/>
            <a:ext cx="2495099" cy="48463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</a:t>
            </a:r>
            <a:r>
              <a:rPr lang="en-US" dirty="0" err="1" smtClean="0"/>
              <a:t>trajectorty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represent my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" y="856419"/>
            <a:ext cx="7236051" cy="542703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092025">
            <a:off x="3017546" y="2397586"/>
            <a:ext cx="2495099" cy="484632"/>
          </a:xfrm>
          <a:prstGeom prst="leftArrow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Reachable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represent my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" y="856419"/>
            <a:ext cx="7236051" cy="542703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092025">
            <a:off x="3127613" y="1779518"/>
            <a:ext cx="2495099" cy="484632"/>
          </a:xfrm>
          <a:prstGeom prst="leftArrow">
            <a:avLst/>
          </a:prstGeom>
          <a:solidFill>
            <a:schemeClr val="accent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Unreachable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represent my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" y="856419"/>
            <a:ext cx="7236051" cy="542703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092025">
            <a:off x="5310681" y="2634652"/>
            <a:ext cx="2495099" cy="484632"/>
          </a:xfrm>
          <a:prstGeom prst="leftArrow">
            <a:avLst/>
          </a:prstGeom>
          <a:solidFill>
            <a:srgbClr val="FF00FF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join multiple avoidance grids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9" y="856420"/>
            <a:ext cx="7314595" cy="548594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092025">
            <a:off x="3264733" y="2708565"/>
            <a:ext cx="1739802" cy="484632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19092025">
            <a:off x="4884743" y="2708565"/>
            <a:ext cx="1739802" cy="484632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9092025">
            <a:off x="6540908" y="2596624"/>
            <a:ext cx="1739802" cy="48463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9092025">
            <a:off x="1626647" y="2596625"/>
            <a:ext cx="1739802" cy="484632"/>
          </a:xfrm>
          <a:prstGeom prst="leftArrow">
            <a:avLst/>
          </a:prstGeom>
          <a:solidFill>
            <a:srgbClr val="FF00FF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position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32198" y="1355030"/>
            <a:ext cx="2548467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 A(t1)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join multiple avoidance grids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9" y="856420"/>
            <a:ext cx="7314595" cy="5485946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092025">
            <a:off x="1626647" y="2596625"/>
            <a:ext cx="1739802" cy="484632"/>
          </a:xfrm>
          <a:prstGeom prst="lef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flew this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19092025">
            <a:off x="3921114" y="3357079"/>
            <a:ext cx="1739802" cy="48463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plan this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57353" y="3795674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877936">
            <a:off x="2810259" y="5073371"/>
            <a:ext cx="3275527" cy="484632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make me next </a:t>
            </a:r>
            <a:r>
              <a:rPr lang="en-US" dirty="0" err="1" smtClean="0"/>
              <a:t>ecision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32198" y="1355030"/>
            <a:ext cx="2548467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 A(t2)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join multiple avoidance grids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9" y="856420"/>
            <a:ext cx="7314595" cy="54859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27819" y="3795675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877936">
            <a:off x="3580725" y="5073372"/>
            <a:ext cx="3275527" cy="484632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make me next </a:t>
            </a:r>
            <a:r>
              <a:rPr lang="en-US" dirty="0" err="1" smtClean="0"/>
              <a:t>ecision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46609" y="2227377"/>
            <a:ext cx="2548467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 A(t3)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join multiple avoidance grids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9" y="856420"/>
            <a:ext cx="7314595" cy="54859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06752" y="3863409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877936">
            <a:off x="4359658" y="5141106"/>
            <a:ext cx="3275527" cy="484632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make me next </a:t>
            </a:r>
            <a:r>
              <a:rPr lang="en-US" dirty="0" err="1" smtClean="0"/>
              <a:t>ecision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32198" y="1355030"/>
            <a:ext cx="2548467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 A(t4)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join multiple avoidance grids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9" y="856420"/>
            <a:ext cx="7314595" cy="54859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94153" y="3719475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877936">
            <a:off x="5147059" y="4997172"/>
            <a:ext cx="3275527" cy="484632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make me next </a:t>
            </a:r>
            <a:r>
              <a:rPr lang="en-US" dirty="0" err="1" smtClean="0"/>
              <a:t>ecision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30798" y="1779947"/>
            <a:ext cx="2548467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 A(t5)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join multiple avoidance grids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9" y="856420"/>
            <a:ext cx="7314595" cy="54859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3152" y="3443667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877936">
            <a:off x="6036058" y="4721364"/>
            <a:ext cx="3275527" cy="484632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make me next </a:t>
            </a:r>
            <a:r>
              <a:rPr lang="en-US" dirty="0" err="1" smtClean="0"/>
              <a:t>ecision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62598" y="1261896"/>
            <a:ext cx="2548467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 A(t6)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a mission and I don’t want to crash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am vehicle given by some equations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My input signal is given by movement automaton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ℳ𝒜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Key component is movement buffer which feeds me with commands</a:t>
                </a:r>
              </a:p>
              <a:p>
                <a:pPr lvl="1"/>
                <a:r>
                  <a:rPr lang="en-US" dirty="0" smtClean="0"/>
                  <a:t>The containment of buffer is “Command chain”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 can see with my sensors in some field of vision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,60°,45°)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 can decide my next action after movement execution </a:t>
                </a:r>
              </a:p>
              <a:p>
                <a:pPr lvl="1"/>
                <a:r>
                  <a:rPr lang="en-US" dirty="0" smtClean="0"/>
                  <a:t>I like to set some decision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because I do not like calculations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 did not crash, how is that possible ?</a:t>
                </a:r>
              </a:p>
              <a:p>
                <a:endParaRPr lang="en-US" dirty="0"/>
              </a:p>
              <a:p>
                <a:r>
                  <a:rPr lang="en-US" dirty="0" smtClean="0"/>
                  <a:t>Listen to a story of a elusive vehicle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85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avoided obstacles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5" y="856419"/>
            <a:ext cx="7164764" cy="53735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78419" y="2639334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7219" y="3472542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06752" y="4053267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2419" y="3833133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40419" y="3762469"/>
            <a:ext cx="127532" cy="14132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62665" y="5339940"/>
            <a:ext cx="1794936" cy="33866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points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96285" y="5339940"/>
            <a:ext cx="1078916" cy="33866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18295" y="5345880"/>
            <a:ext cx="1218437" cy="33866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816"/>
            <a:ext cx="9144000" cy="471224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8900000">
            <a:off x="3912979" y="2232556"/>
            <a:ext cx="2069681" cy="474785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see this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18900000">
            <a:off x="4560802" y="3330688"/>
            <a:ext cx="1222689" cy="474785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8830814">
            <a:off x="3026926" y="2050288"/>
            <a:ext cx="1222689" cy="474785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WP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8830814">
            <a:off x="3239094" y="2501081"/>
            <a:ext cx="833676" cy="474785"/>
          </a:xfrm>
          <a:prstGeom prst="leftArrow">
            <a:avLst/>
          </a:prstGeom>
          <a:solidFill>
            <a:srgbClr val="FF00FF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700000">
            <a:off x="395984" y="2044935"/>
            <a:ext cx="2107038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see what is here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8900000">
            <a:off x="7382900" y="1764663"/>
            <a:ext cx="1796580" cy="474785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don’t see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decision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9746" y="3667386"/>
            <a:ext cx="1812022" cy="914400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 grid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9746" y="4885886"/>
            <a:ext cx="1812022" cy="91440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Movement Automaton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09746" y="2413953"/>
            <a:ext cx="1812022" cy="914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LiDAR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4915" y="2458672"/>
            <a:ext cx="1812022" cy="914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Plan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04915" y="4885886"/>
            <a:ext cx="1812022" cy="914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Reach set estimation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8" idx="2"/>
            <a:endCxn id="5" idx="0"/>
          </p:cNvCxnSpPr>
          <p:nvPr/>
        </p:nvCxnSpPr>
        <p:spPr>
          <a:xfrm>
            <a:off x="4515757" y="3328353"/>
            <a:ext cx="0" cy="33903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5" idx="3"/>
          </p:cNvCxnSpPr>
          <p:nvPr/>
        </p:nvCxnSpPr>
        <p:spPr>
          <a:xfrm rot="5400000">
            <a:off x="6140590" y="2654250"/>
            <a:ext cx="751514" cy="218915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0"/>
            <a:endCxn id="5" idx="3"/>
          </p:cNvCxnSpPr>
          <p:nvPr/>
        </p:nvCxnSpPr>
        <p:spPr>
          <a:xfrm rot="16200000" flipV="1">
            <a:off x="6135697" y="3410657"/>
            <a:ext cx="761300" cy="218915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4" idx="1"/>
          </p:cNvCxnSpPr>
          <p:nvPr/>
        </p:nvCxnSpPr>
        <p:spPr>
          <a:xfrm>
            <a:off x="5421768" y="5343086"/>
            <a:ext cx="1283147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7" idx="0"/>
          </p:cNvCxnSpPr>
          <p:nvPr/>
        </p:nvCxnSpPr>
        <p:spPr>
          <a:xfrm>
            <a:off x="4515757" y="4581786"/>
            <a:ext cx="0" cy="30410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975604" y="5100770"/>
            <a:ext cx="2107038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 me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975604" y="2584379"/>
            <a:ext cx="2107038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Eyes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5421768" y="4326992"/>
            <a:ext cx="2107038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 can go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800000">
            <a:off x="5651395" y="1633604"/>
            <a:ext cx="2107038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 must go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975604" y="3882270"/>
            <a:ext cx="2107038" cy="484632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17" y="191981"/>
            <a:ext cx="8002359" cy="498610"/>
          </a:xfrm>
        </p:spPr>
        <p:txBody>
          <a:bodyPr/>
          <a:lstStyle/>
          <a:p>
            <a:r>
              <a:rPr lang="en-US" dirty="0" smtClean="0"/>
              <a:t>How I see worl</a:t>
            </a:r>
            <a:r>
              <a:rPr lang="en-US" dirty="0" smtClean="0"/>
              <a:t>d (Avoidance grid)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775"/>
            <a:ext cx="9144000" cy="5591563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2744901" y="1397978"/>
            <a:ext cx="1770743" cy="703384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(10,1,1)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7373257" y="1269024"/>
            <a:ext cx="1770743" cy="703384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7359004" y="2255371"/>
            <a:ext cx="1770743" cy="703384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Top-Middle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7359336" y="3166373"/>
            <a:ext cx="1770743" cy="703384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7359003" y="4122945"/>
            <a:ext cx="1770743" cy="703384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Bottom-middle</a:t>
            </a:r>
            <a:endParaRPr lang="en-US" sz="1600" dirty="0"/>
          </a:p>
        </p:txBody>
      </p:sp>
      <p:sp>
        <p:nvSpPr>
          <p:cNvPr id="14" name="Left Arrow 13"/>
          <p:cNvSpPr/>
          <p:nvPr/>
        </p:nvSpPr>
        <p:spPr>
          <a:xfrm>
            <a:off x="7373256" y="5056997"/>
            <a:ext cx="1770743" cy="703384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 rot="16200000">
            <a:off x="-748809" y="3018970"/>
            <a:ext cx="2804746" cy="430823"/>
          </a:xfrm>
          <a:prstGeom prst="wedgeRoundRectCallout">
            <a:avLst>
              <a:gd name="adj1" fmla="val -2337"/>
              <a:gd name="adj2" fmla="val 180867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layers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189677" y="3069011"/>
            <a:ext cx="2107038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 am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320549">
            <a:off x="7289922" y="747845"/>
            <a:ext cx="1113059" cy="48463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Where I can fly in my FOV (My reach set)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6" y="1074738"/>
            <a:ext cx="91440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How I change my reach set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324"/>
            <a:ext cx="9144000" cy="520362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8900000">
            <a:off x="4741333" y="1109132"/>
            <a:ext cx="1439333" cy="484632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Reachable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19092025">
            <a:off x="1635547" y="4035428"/>
            <a:ext cx="1645394" cy="48463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Unreachable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9232841">
            <a:off x="5040557" y="4160876"/>
            <a:ext cx="1439333" cy="48463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Hindered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When I make decisions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662"/>
            <a:ext cx="9144000" cy="4638675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18900000">
            <a:off x="3257933" y="1521165"/>
            <a:ext cx="3243404" cy="484632"/>
          </a:xfrm>
          <a:prstGeom prst="leftArrow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multiple avoidance 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represent my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" y="856419"/>
            <a:ext cx="7236051" cy="542703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092025">
            <a:off x="3823827" y="2030469"/>
            <a:ext cx="1282244" cy="484632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eywell PPT Template V3.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B20B907B-3418-4DD6-9F59-155B2CCB7323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17ACCB79-F649-486A-8E6B-DEA61A7D2916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AEA34-0FE5-4161-8619-2C42421968B4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V3.1</Template>
  <TotalTime>4658</TotalTime>
  <Words>364</Words>
  <Application>Microsoft Office PowerPoint</Application>
  <PresentationFormat>On-screen Show (4:3)</PresentationFormat>
  <Paragraphs>118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V3.1</vt:lpstr>
      <vt:lpstr>Honeywell Single Image Cover</vt:lpstr>
      <vt:lpstr>Honeywell Theme</vt:lpstr>
      <vt:lpstr>PowerPoint Presentation</vt:lpstr>
      <vt:lpstr>I have a mission and I don’t want to crash</vt:lpstr>
      <vt:lpstr>This is my mission</vt:lpstr>
      <vt:lpstr>This is my decision logic</vt:lpstr>
      <vt:lpstr>How I see world (Avoidance grid)</vt:lpstr>
      <vt:lpstr>Where I can fly in my FOV (My reach set)</vt:lpstr>
      <vt:lpstr>How I change my reach set</vt:lpstr>
      <vt:lpstr>When I make decisions</vt:lpstr>
      <vt:lpstr>How I represent my world</vt:lpstr>
      <vt:lpstr>How I represent my world</vt:lpstr>
      <vt:lpstr>How I represent my world</vt:lpstr>
      <vt:lpstr>How I represent my world</vt:lpstr>
      <vt:lpstr>How I represent my world</vt:lpstr>
      <vt:lpstr>How I join multiple avoidance grids (1)</vt:lpstr>
      <vt:lpstr>How I join multiple avoidance grids (2)</vt:lpstr>
      <vt:lpstr>How I join multiple avoidance grids (3)</vt:lpstr>
      <vt:lpstr>How I join multiple avoidance grids (4)</vt:lpstr>
      <vt:lpstr>How I join multiple avoidance grids (5)</vt:lpstr>
      <vt:lpstr>How I join multiple avoidance grids (6)</vt:lpstr>
      <vt:lpstr>How I avoided obstacles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Gomola, Alojz</cp:lastModifiedBy>
  <cp:revision>385</cp:revision>
  <cp:lastPrinted>2015-07-29T21:30:37Z</cp:lastPrinted>
  <dcterms:created xsi:type="dcterms:W3CDTF">2017-01-12T09:40:33Z</dcterms:created>
  <dcterms:modified xsi:type="dcterms:W3CDTF">2017-07-06T12:54:06Z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</Properties>
</file>