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8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3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6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2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4E09-D361-4DA3-8BC6-4CB1E04AAD62}" type="datetimeFigureOut">
              <a:rPr lang="en-US" smtClean="0"/>
              <a:t>2018-10-19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4B96-57D4-47DC-BBD6-A79EA3A7C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5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137690" y="499495"/>
            <a:ext cx="5482208" cy="1416342"/>
            <a:chOff x="2706846" y="1529593"/>
            <a:chExt cx="5482208" cy="1416342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2706846" y="1529593"/>
              <a:ext cx="914400" cy="601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ADS-B</a:t>
              </a:r>
            </a:p>
          </p:txBody>
        </p:sp>
        <p:sp>
          <p:nvSpPr>
            <p:cNvPr id="6" name="Rectangle: Rounded Corners 5"/>
            <p:cNvSpPr/>
            <p:nvPr/>
          </p:nvSpPr>
          <p:spPr>
            <a:xfrm>
              <a:off x="6125362" y="1529593"/>
              <a:ext cx="1089170" cy="6012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Obstacle Map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3681368" y="1529593"/>
              <a:ext cx="914400" cy="601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LiDAR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4655890" y="1529593"/>
              <a:ext cx="1409350" cy="6012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 Information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7274654" y="1529593"/>
              <a:ext cx="914400" cy="5928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706846" y="2344724"/>
              <a:ext cx="5482208" cy="601211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Fusion (Obstacle/Visibility Ratings)</a:t>
              </a:r>
            </a:p>
          </p:txBody>
        </p:sp>
        <p:cxnSp>
          <p:nvCxnSpPr>
            <p:cNvPr id="12" name="Straight Arrow Connector 11"/>
            <p:cNvCxnSpPr>
              <a:stCxn id="5" idx="2"/>
            </p:cNvCxnSpPr>
            <p:nvPr/>
          </p:nvCxnSpPr>
          <p:spPr>
            <a:xfrm flipH="1">
              <a:off x="3162650" y="2130804"/>
              <a:ext cx="1396" cy="213920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4138568" y="2139193"/>
              <a:ext cx="1396" cy="213920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360565" y="2139193"/>
              <a:ext cx="1396" cy="21392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668551" y="2139193"/>
              <a:ext cx="1396" cy="21392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7730458" y="2139193"/>
              <a:ext cx="1396" cy="21392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118376" y="2539769"/>
            <a:ext cx="7319135" cy="2167721"/>
            <a:chOff x="3827036" y="2539769"/>
            <a:chExt cx="7319135" cy="2167721"/>
          </a:xfrm>
        </p:grpSpPr>
        <p:sp>
          <p:nvSpPr>
            <p:cNvPr id="20" name="Rectangle: Rounded Corners 19"/>
            <p:cNvSpPr/>
            <p:nvPr/>
          </p:nvSpPr>
          <p:spPr>
            <a:xfrm>
              <a:off x="6518245" y="2539769"/>
              <a:ext cx="1838589" cy="1964421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Grids</a:t>
              </a:r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6587455" y="3008853"/>
              <a:ext cx="1700167" cy="60121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Avoidance</a:t>
              </a:r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6587454" y="3756521"/>
              <a:ext cx="1700167" cy="60121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Navigation</a:t>
              </a:r>
            </a:p>
          </p:txBody>
        </p:sp>
        <p:sp>
          <p:nvSpPr>
            <p:cNvPr id="21" name="Rectangle: Rounded Corners 20"/>
            <p:cNvSpPr/>
            <p:nvPr/>
          </p:nvSpPr>
          <p:spPr>
            <a:xfrm>
              <a:off x="9446004" y="3008853"/>
              <a:ext cx="1700167" cy="13488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Reach Set</a:t>
              </a:r>
            </a:p>
            <a:p>
              <a:pPr algn="ctr"/>
              <a:r>
                <a:rPr lang="en-US" dirty="0"/>
                <a:t>Approximation</a:t>
              </a:r>
            </a:p>
          </p:txBody>
        </p:sp>
        <p:cxnSp>
          <p:nvCxnSpPr>
            <p:cNvPr id="22" name="Straight Arrow Connector 21"/>
            <p:cNvCxnSpPr>
              <a:cxnSpLocks/>
              <a:endCxn id="18" idx="3"/>
            </p:cNvCxnSpPr>
            <p:nvPr/>
          </p:nvCxnSpPr>
          <p:spPr>
            <a:xfrm flipH="1">
              <a:off x="8287622" y="3309459"/>
              <a:ext cx="1158382" cy="0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  <a:endCxn id="19" idx="3"/>
            </p:cNvCxnSpPr>
            <p:nvPr/>
          </p:nvCxnSpPr>
          <p:spPr>
            <a:xfrm flipH="1">
              <a:off x="8287621" y="4057127"/>
              <a:ext cx="1158383" cy="0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8356830" y="3355933"/>
              <a:ext cx="1171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Trajectory </a:t>
              </a:r>
            </a:p>
            <a:p>
              <a:pPr algn="ctr"/>
              <a:r>
                <a:rPr lang="en-US" dirty="0"/>
                <a:t>Tree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68005" y="3355932"/>
              <a:ext cx="8686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Feed</a:t>
              </a:r>
            </a:p>
            <a:p>
              <a:pPr algn="ctr"/>
              <a:r>
                <a:rPr lang="en-US" dirty="0"/>
                <a:t>Ratings</a:t>
              </a:r>
            </a:p>
          </p:txBody>
        </p:sp>
        <p:cxnSp>
          <p:nvCxnSpPr>
            <p:cNvPr id="35" name="Straight Arrow Connector 34"/>
            <p:cNvCxnSpPr>
              <a:cxnSpLocks/>
              <a:endCxn id="19" idx="1"/>
            </p:cNvCxnSpPr>
            <p:nvPr/>
          </p:nvCxnSpPr>
          <p:spPr>
            <a:xfrm>
              <a:off x="5527203" y="4057126"/>
              <a:ext cx="1060251" cy="1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cxnSpLocks/>
              <a:endCxn id="18" idx="1"/>
            </p:cNvCxnSpPr>
            <p:nvPr/>
          </p:nvCxnSpPr>
          <p:spPr>
            <a:xfrm>
              <a:off x="5486401" y="3309458"/>
              <a:ext cx="1101054" cy="1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/>
            <p:cNvCxnSpPr>
              <a:cxnSpLocks/>
              <a:stCxn id="20" idx="2"/>
              <a:endCxn id="33" idx="2"/>
            </p:cNvCxnSpPr>
            <p:nvPr/>
          </p:nvCxnSpPr>
          <p:spPr>
            <a:xfrm rot="5400000" flipH="1">
              <a:off x="5984101" y="3050752"/>
              <a:ext cx="146457" cy="2760420"/>
            </a:xfrm>
            <a:prstGeom prst="bentConnector3">
              <a:avLst>
                <a:gd name="adj1" fmla="val -156087"/>
              </a:avLst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823032" y="4338158"/>
              <a:ext cx="1631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Avoidance Path</a:t>
              </a:r>
            </a:p>
          </p:txBody>
        </p:sp>
        <p:sp>
          <p:nvSpPr>
            <p:cNvPr id="33" name="Rectangle: Rounded Corners 32"/>
            <p:cNvSpPr/>
            <p:nvPr/>
          </p:nvSpPr>
          <p:spPr>
            <a:xfrm>
              <a:off x="3827036" y="3008853"/>
              <a:ext cx="1700167" cy="134888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Avoidance Loop</a:t>
              </a:r>
            </a:p>
          </p:txBody>
        </p:sp>
      </p:grpSp>
      <p:sp>
        <p:nvSpPr>
          <p:cNvPr id="48" name="Rectangle: Rounded Corners 47"/>
          <p:cNvSpPr/>
          <p:nvPr/>
        </p:nvSpPr>
        <p:spPr>
          <a:xfrm>
            <a:off x="448230" y="3008853"/>
            <a:ext cx="1700167" cy="1348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Movement Automaton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448230" y="499495"/>
            <a:ext cx="2570619" cy="1348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UAS</a:t>
            </a:r>
            <a:endParaRPr lang="en-US" dirty="0"/>
          </a:p>
        </p:txBody>
      </p:sp>
      <p:cxnSp>
        <p:nvCxnSpPr>
          <p:cNvPr id="76" name="Straight Arrow Connector 75"/>
          <p:cNvCxnSpPr>
            <a:cxnSpLocks/>
            <a:endCxn id="21" idx="2"/>
          </p:cNvCxnSpPr>
          <p:nvPr/>
        </p:nvCxnSpPr>
        <p:spPr>
          <a:xfrm flipV="1">
            <a:off x="9587427" y="4357732"/>
            <a:ext cx="1" cy="618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  <a:endCxn id="48" idx="2"/>
          </p:cNvCxnSpPr>
          <p:nvPr/>
        </p:nvCxnSpPr>
        <p:spPr>
          <a:xfrm flipV="1">
            <a:off x="1298312" y="4357733"/>
            <a:ext cx="2" cy="615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1298312" y="4973274"/>
            <a:ext cx="828911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343684" y="4446031"/>
            <a:ext cx="104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Predictor</a:t>
            </a:r>
          </a:p>
        </p:txBody>
      </p:sp>
      <p:sp>
        <p:nvSpPr>
          <p:cNvPr id="89" name="Rectangle: Rounded Corners 88"/>
          <p:cNvSpPr/>
          <p:nvPr/>
        </p:nvSpPr>
        <p:spPr>
          <a:xfrm>
            <a:off x="8737343" y="499495"/>
            <a:ext cx="1700167" cy="13841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Navigation Loop</a:t>
            </a:r>
          </a:p>
        </p:txBody>
      </p:sp>
      <p:cxnSp>
        <p:nvCxnSpPr>
          <p:cNvPr id="91" name="Connector: Elbow 90"/>
          <p:cNvCxnSpPr>
            <a:cxnSpLocks/>
            <a:stCxn id="33" idx="0"/>
            <a:endCxn id="89" idx="2"/>
          </p:cNvCxnSpPr>
          <p:nvPr/>
        </p:nvCxnSpPr>
        <p:spPr>
          <a:xfrm rot="5400000" flipH="1" flipV="1">
            <a:off x="6215358" y="-363215"/>
            <a:ext cx="1125171" cy="5618967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47836" y="1899966"/>
            <a:ext cx="239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Goal/Mode/Fused Data</a:t>
            </a:r>
          </a:p>
        </p:txBody>
      </p:sp>
      <p:cxnSp>
        <p:nvCxnSpPr>
          <p:cNvPr id="99" name="Straight Arrow Connector 98"/>
          <p:cNvCxnSpPr>
            <a:cxnSpLocks/>
            <a:endCxn id="48" idx="0"/>
          </p:cNvCxnSpPr>
          <p:nvPr/>
        </p:nvCxnSpPr>
        <p:spPr>
          <a:xfrm>
            <a:off x="1298312" y="1848375"/>
            <a:ext cx="2" cy="116047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cxnSpLocks/>
            <a:stCxn id="48" idx="3"/>
            <a:endCxn id="33" idx="1"/>
          </p:cNvCxnSpPr>
          <p:nvPr/>
        </p:nvCxnSpPr>
        <p:spPr>
          <a:xfrm>
            <a:off x="2148397" y="3683293"/>
            <a:ext cx="969979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0571" y="2220313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346122" y="2105448"/>
            <a:ext cx="104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 </a:t>
            </a:r>
          </a:p>
          <a:p>
            <a:pPr algn="ctr"/>
            <a:r>
              <a:rPr lang="en-US" dirty="0"/>
              <a:t>Observer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2066706" y="2779889"/>
            <a:ext cx="11576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Avoidance</a:t>
            </a:r>
          </a:p>
          <a:p>
            <a:pPr algn="ctr"/>
            <a:r>
              <a:rPr lang="en-US" dirty="0"/>
              <a:t>Path</a:t>
            </a:r>
          </a:p>
        </p:txBody>
      </p:sp>
      <p:cxnSp>
        <p:nvCxnSpPr>
          <p:cNvPr id="120" name="Straight Connector 119"/>
          <p:cNvCxnSpPr>
            <a:cxnSpLocks/>
            <a:stCxn id="10" idx="2"/>
          </p:cNvCxnSpPr>
          <p:nvPr/>
        </p:nvCxnSpPr>
        <p:spPr>
          <a:xfrm>
            <a:off x="5878794" y="1915837"/>
            <a:ext cx="0" cy="53043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4" name="Rectangle: Rounded Corners 123"/>
          <p:cNvSpPr/>
          <p:nvPr/>
        </p:nvSpPr>
        <p:spPr>
          <a:xfrm>
            <a:off x="5963730" y="5347106"/>
            <a:ext cx="4473780" cy="6012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 &amp; Control Communication Link</a:t>
            </a:r>
          </a:p>
        </p:txBody>
      </p:sp>
      <p:sp>
        <p:nvSpPr>
          <p:cNvPr id="125" name="Rectangle: Rounded Corners 124"/>
          <p:cNvSpPr/>
          <p:nvPr/>
        </p:nvSpPr>
        <p:spPr>
          <a:xfrm>
            <a:off x="448230" y="5347106"/>
            <a:ext cx="4473780" cy="60121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UAS Traffic Management (UTM)</a:t>
            </a:r>
          </a:p>
        </p:txBody>
      </p:sp>
      <p:cxnSp>
        <p:nvCxnSpPr>
          <p:cNvPr id="127" name="Straight Arrow Connector 126"/>
          <p:cNvCxnSpPr>
            <a:cxnSpLocks/>
            <a:stCxn id="125" idx="3"/>
            <a:endCxn id="124" idx="1"/>
          </p:cNvCxnSpPr>
          <p:nvPr/>
        </p:nvCxnSpPr>
        <p:spPr>
          <a:xfrm>
            <a:off x="4922010" y="5647712"/>
            <a:ext cx="104172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/>
          <p:cNvCxnSpPr>
            <a:cxnSpLocks/>
            <a:stCxn id="89" idx="3"/>
            <a:endCxn id="124" idx="3"/>
          </p:cNvCxnSpPr>
          <p:nvPr/>
        </p:nvCxnSpPr>
        <p:spPr>
          <a:xfrm>
            <a:off x="10437510" y="1191589"/>
            <a:ext cx="12700" cy="4456123"/>
          </a:xfrm>
          <a:prstGeom prst="bentConnector3">
            <a:avLst>
              <a:gd name="adj1" fmla="val 3360000"/>
            </a:avLst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893090" y="5229311"/>
            <a:ext cx="110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Directives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857227" y="5726036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9546401" y="3127612"/>
            <a:ext cx="218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Directives/Responses</a:t>
            </a:r>
          </a:p>
        </p:txBody>
      </p:sp>
    </p:spTree>
    <p:extLst>
      <p:ext uri="{BB962C8B-B14F-4D97-AF65-F5344CB8AC3E}">
        <p14:creationId xmlns:p14="http://schemas.microsoft.com/office/powerpoint/2010/main" val="404405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62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Gomola, Alojz (Alojz Gomola)</dc:creator>
  <cp:lastModifiedBy>Gomola, Alojz (Alojz Gomola)</cp:lastModifiedBy>
  <cp:revision>12</cp:revision>
  <dcterms:created xsi:type="dcterms:W3CDTF">2018-10-19T06:02:49Z</dcterms:created>
  <dcterms:modified xsi:type="dcterms:W3CDTF">2018-10-19T09:12:27Z</dcterms:modified>
</cp:coreProperties>
</file>