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2381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692399" y="2970436"/>
            <a:ext cx="4248472" cy="4248472"/>
            <a:chOff x="1692399" y="2970436"/>
            <a:chExt cx="4248472" cy="4248472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1692399" y="2970436"/>
              <a:ext cx="4248472" cy="4248472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692399" y="4613553"/>
              <a:ext cx="1656184" cy="8771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5100" dirty="0" err="1">
                  <a:ln>
                    <a:solidFill>
                      <a:srgbClr val="93BFEB"/>
                    </a:solidFill>
                  </a:ln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Ph</a:t>
              </a:r>
              <a:r>
                <a:rPr lang="pt-PT" sz="5100" dirty="0" err="1">
                  <a:solidFill>
                    <a:srgbClr val="93BFEB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pt-PT" sz="51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ângulo 19"/>
          <p:cNvSpPr/>
          <p:nvPr/>
        </p:nvSpPr>
        <p:spPr>
          <a:xfrm>
            <a:off x="1908423" y="5882694"/>
            <a:ext cx="377825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000" b="1" dirty="0"/>
              <a:t>Obstacle Avoidance Framework based on Reach Sets</a:t>
            </a:r>
          </a:p>
        </p:txBody>
      </p:sp>
      <p:sp>
        <p:nvSpPr>
          <p:cNvPr id="21" name="Rectângulo 20"/>
          <p:cNvSpPr/>
          <p:nvPr/>
        </p:nvSpPr>
        <p:spPr>
          <a:xfrm>
            <a:off x="2700511" y="6321420"/>
            <a:ext cx="223224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00" dirty="0"/>
              <a:t>Alojz Gomola</a:t>
            </a:r>
          </a:p>
          <a:p>
            <a:pPr algn="ctr"/>
            <a:endParaRPr lang="pt-PT" sz="700" dirty="0"/>
          </a:p>
          <a:p>
            <a:pPr algn="ctr"/>
            <a:r>
              <a:rPr lang="pt-BR" sz="700" dirty="0"/>
              <a:t>Program Doutoral em Matemática Aplicada</a:t>
            </a:r>
          </a:p>
          <a:p>
            <a:pPr algn="ctr"/>
            <a:endParaRPr lang="pt-PT" sz="700" dirty="0"/>
          </a:p>
          <a:p>
            <a:pPr algn="ctr"/>
            <a:r>
              <a:rPr lang="pt-PT" sz="700" dirty="0"/>
              <a:t>Departamento de Matemática</a:t>
            </a:r>
            <a:endParaRPr lang="pt-PT" dirty="0"/>
          </a:p>
        </p:txBody>
      </p:sp>
      <p:sp>
        <p:nvSpPr>
          <p:cNvPr id="22" name="Rectângulo 21"/>
          <p:cNvSpPr/>
          <p:nvPr/>
        </p:nvSpPr>
        <p:spPr>
          <a:xfrm>
            <a:off x="3542557" y="6941909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/>
              <a:t>2019</a:t>
            </a:r>
            <a:endParaRPr lang="pt-PT" sz="1200" dirty="0"/>
          </a:p>
        </p:txBody>
      </p:sp>
      <p:sp>
        <p:nvSpPr>
          <p:cNvPr id="7" name="Oval 6"/>
          <p:cNvSpPr/>
          <p:nvPr/>
        </p:nvSpPr>
        <p:spPr>
          <a:xfrm>
            <a:off x="3060551" y="4338588"/>
            <a:ext cx="1476000" cy="1476000"/>
          </a:xfrm>
          <a:prstGeom prst="ellipse">
            <a:avLst/>
          </a:prstGeom>
          <a:solidFill>
            <a:srgbClr val="F8F8F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4284687" y="3618508"/>
            <a:ext cx="1080120" cy="706977"/>
          </a:xfrm>
          <a:prstGeom prst="rect">
            <a:avLst/>
          </a:prstGeom>
        </p:spPr>
      </p:pic>
      <p:pic>
        <p:nvPicPr>
          <p:cNvPr id="13" name="Imagem 12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3348583" y="3690516"/>
            <a:ext cx="907334" cy="432048"/>
          </a:xfrm>
          <a:prstGeom prst="rect">
            <a:avLst/>
          </a:prstGeom>
        </p:spPr>
      </p:pic>
      <p:pic>
        <p:nvPicPr>
          <p:cNvPr id="14" name="Imagem 13" descr="Logo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786" y="3690516"/>
            <a:ext cx="755781" cy="591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1692399" y="732240"/>
            <a:ext cx="4320480" cy="4320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2340471" y="1818308"/>
            <a:ext cx="3699323" cy="300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/>
              <a:t>Obstacle </a:t>
            </a:r>
            <a:r>
              <a:rPr lang="pt-PT" sz="2000" b="1" dirty="0"/>
              <a:t>Avoidance</a:t>
            </a:r>
          </a:p>
          <a:p>
            <a:r>
              <a:rPr lang="pt-PT" sz="2000" b="1" dirty="0"/>
              <a:t> </a:t>
            </a:r>
          </a:p>
          <a:p>
            <a:r>
              <a:rPr lang="pt-PT" sz="2000" b="1" dirty="0"/>
              <a:t>Framerork </a:t>
            </a:r>
          </a:p>
          <a:p>
            <a:endParaRPr lang="pt-PT" sz="2000" b="1" dirty="0"/>
          </a:p>
          <a:p>
            <a:r>
              <a:rPr lang="pt-PT" sz="2000" b="1" dirty="0"/>
              <a:t>based on</a:t>
            </a:r>
          </a:p>
          <a:p>
            <a:endParaRPr lang="pt-PT" sz="2000" b="1" dirty="0"/>
          </a:p>
          <a:p>
            <a:r>
              <a:rPr lang="pt-PT" sz="2000" b="1" dirty="0"/>
              <a:t>Reach Sets</a:t>
            </a:r>
            <a:endParaRPr lang="pt-PT" sz="900" dirty="0"/>
          </a:p>
          <a:p>
            <a:endParaRPr lang="pt-PT" sz="1200" dirty="0"/>
          </a:p>
          <a:p>
            <a:pPr>
              <a:lnSpc>
                <a:spcPct val="150000"/>
              </a:lnSpc>
            </a:pPr>
            <a:r>
              <a:rPr lang="pt-PT" sz="1000" dirty="0"/>
              <a:t>Alojz Gomola</a:t>
            </a:r>
          </a:p>
          <a:p>
            <a:pPr>
              <a:lnSpc>
                <a:spcPct val="150000"/>
              </a:lnSpc>
            </a:pPr>
            <a:r>
              <a:rPr lang="pt-BR" sz="800" dirty="0"/>
              <a:t>Program Doutoral em Matemática Aplicada</a:t>
            </a:r>
          </a:p>
          <a:p>
            <a:pPr>
              <a:lnSpc>
                <a:spcPct val="150000"/>
              </a:lnSpc>
            </a:pPr>
            <a:r>
              <a:rPr lang="pt-PT" sz="700" dirty="0"/>
              <a:t>Departamento de Matemática</a:t>
            </a:r>
          </a:p>
        </p:txBody>
      </p:sp>
      <p:sp>
        <p:nvSpPr>
          <p:cNvPr id="16" name="Rectângulo 15"/>
          <p:cNvSpPr/>
          <p:nvPr/>
        </p:nvSpPr>
        <p:spPr>
          <a:xfrm>
            <a:off x="756295" y="5418708"/>
            <a:ext cx="6048672" cy="4608512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/>
          <p:cNvSpPr txBox="1"/>
          <p:nvPr/>
        </p:nvSpPr>
        <p:spPr>
          <a:xfrm rot="5400000">
            <a:off x="4273659" y="1187654"/>
            <a:ext cx="266429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>
                <a:ln>
                  <a:solidFill>
                    <a:srgbClr val="93BFEB"/>
                  </a:solidFill>
                </a:ln>
                <a:noFill/>
                <a:latin typeface="Arial" pitchFamily="34" charset="0"/>
                <a:cs typeface="Arial" pitchFamily="34" charset="0"/>
              </a:rPr>
              <a:t>PhD</a:t>
            </a:r>
          </a:p>
        </p:txBody>
      </p:sp>
      <p:sp>
        <p:nvSpPr>
          <p:cNvPr id="33" name="CaixaDeTexto 32"/>
          <p:cNvSpPr txBox="1"/>
          <p:nvPr/>
        </p:nvSpPr>
        <p:spPr>
          <a:xfrm rot="16200000" flipH="1">
            <a:off x="4159255" y="3023859"/>
            <a:ext cx="2880321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>
                <a:ln>
                  <a:solidFill>
                    <a:srgbClr val="93BFEB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pt-PT" sz="9000" dirty="0">
                <a:ln>
                  <a:solidFill>
                    <a:srgbClr val="93BFEB"/>
                  </a:solidFill>
                </a:ln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pic>
        <p:nvPicPr>
          <p:cNvPr id="14" name="Imagem 13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204567" y="9019108"/>
            <a:ext cx="1296144" cy="848372"/>
          </a:xfrm>
          <a:prstGeom prst="rect">
            <a:avLst/>
          </a:prstGeom>
        </p:spPr>
      </p:pic>
      <p:pic>
        <p:nvPicPr>
          <p:cNvPr id="13" name="Imagem 12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996655" y="954212"/>
            <a:ext cx="1080120" cy="706977"/>
          </a:xfrm>
          <a:prstGeom prst="rect">
            <a:avLst/>
          </a:prstGeom>
        </p:spPr>
      </p:pic>
      <p:pic>
        <p:nvPicPr>
          <p:cNvPr id="15" name="Imagem 14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3060551" y="1026220"/>
            <a:ext cx="907334" cy="432048"/>
          </a:xfrm>
          <a:prstGeom prst="rect">
            <a:avLst/>
          </a:prstGeom>
        </p:spPr>
      </p:pic>
      <p:pic>
        <p:nvPicPr>
          <p:cNvPr id="17" name="Imagem 16" descr="Logo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754" y="1026220"/>
            <a:ext cx="755781" cy="591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351</TotalTime>
  <Words>39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TemplatePPT_MSc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Gomola, Alojz (Alojz Gomola)</cp:lastModifiedBy>
  <cp:revision>80</cp:revision>
  <dcterms:created xsi:type="dcterms:W3CDTF">2012-06-30T15:53:47Z</dcterms:created>
  <dcterms:modified xsi:type="dcterms:W3CDTF">2018-12-13T10:36:09Z</dcterms:modified>
</cp:coreProperties>
</file>