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61263" cy="10693400"/>
  <p:notesSz cx="6858000" cy="9144000"/>
  <p:defaultTextStyle>
    <a:defPPr>
      <a:defRPr lang="pt-PT"/>
    </a:defPPr>
    <a:lvl1pPr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78841" indent="-187285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57682" indent="-374569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436523" indent="-561854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915364" indent="-749138" algn="l" defTabSz="957682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457782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1749339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2040895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2332452" algn="l" defTabSz="583113" rtl="0" eaLnBrk="1" latinLnBrk="0" hangingPunct="1">
      <a:defRPr sz="1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3BFEB"/>
    <a:srgbClr val="F8F8F8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578" y="29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1F5BC93-A75D-48CF-ABC0-03A57115B301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/>
              <a:t>Clique para editar os estilos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13555BB-21FB-446B-9C03-CF211434425F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7564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8841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7682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36523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15364" algn="l" defTabSz="957682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94378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254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129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005" algn="l" defTabSz="95775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7095" y="3321889"/>
            <a:ext cx="6427074" cy="2292150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4191" y="6059595"/>
            <a:ext cx="5292884" cy="27327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5268A-B476-4FBE-BDE3-F12898E79E06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DE470-EE79-4950-A9C8-9386398C97E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65F3E-5E5C-4E3A-A3D1-86BFA2319EEA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0E74-AA2B-419E-BA88-1FE64FCDAC57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75471" y="599029"/>
            <a:ext cx="2381273" cy="1277514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529029" y="599029"/>
            <a:ext cx="7020423" cy="1277514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8817A-1D30-44DA-BCF9-8472DBEA4C60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A167-55CF-4876-B818-D7F84A6D233E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44795-A727-4135-8173-69B0E11AABA6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DE6AA-BA11-4306-91FC-AEDEFE5FB5D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288" y="6871502"/>
            <a:ext cx="6427074" cy="2123828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97288" y="4532323"/>
            <a:ext cx="6427074" cy="2339181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8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775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6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50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3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32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21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10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CF8EC-CF48-4F5E-A8C3-4EE37DE35AFB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23DD7-2E43-4A42-89E1-D481367BA6B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529027" y="3492683"/>
            <a:ext cx="4700848" cy="9881494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355896" y="3492683"/>
            <a:ext cx="4700848" cy="9881494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2643-38E5-4044-B960-24132DECAA89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6FAD1-D3C9-4FAA-A4C8-D8EE7AC399B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63" y="428233"/>
            <a:ext cx="6805137" cy="1782233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378066" y="2393644"/>
            <a:ext cx="3340871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78876" indent="0">
              <a:buNone/>
              <a:defRPr sz="2100" b="1"/>
            </a:lvl2pPr>
            <a:lvl3pPr marL="957751" indent="0">
              <a:buNone/>
              <a:defRPr sz="1800" b="1"/>
            </a:lvl3pPr>
            <a:lvl4pPr marL="1436627" indent="0">
              <a:buNone/>
              <a:defRPr sz="1700" b="1"/>
            </a:lvl4pPr>
            <a:lvl5pPr marL="1915502" indent="0">
              <a:buNone/>
              <a:defRPr sz="1700" b="1"/>
            </a:lvl5pPr>
            <a:lvl6pPr marL="2394378" indent="0">
              <a:buNone/>
              <a:defRPr sz="1700" b="1"/>
            </a:lvl6pPr>
            <a:lvl7pPr marL="2873254" indent="0">
              <a:buNone/>
              <a:defRPr sz="1700" b="1"/>
            </a:lvl7pPr>
            <a:lvl8pPr marL="3352129" indent="0">
              <a:buNone/>
              <a:defRPr sz="1700" b="1"/>
            </a:lvl8pPr>
            <a:lvl9pPr marL="3831005" indent="0">
              <a:buNone/>
              <a:defRPr sz="17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378066" y="3391196"/>
            <a:ext cx="3340871" cy="6161082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3841018" y="2393644"/>
            <a:ext cx="3342184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78876" indent="0">
              <a:buNone/>
              <a:defRPr sz="2100" b="1"/>
            </a:lvl2pPr>
            <a:lvl3pPr marL="957751" indent="0">
              <a:buNone/>
              <a:defRPr sz="1800" b="1"/>
            </a:lvl3pPr>
            <a:lvl4pPr marL="1436627" indent="0">
              <a:buNone/>
              <a:defRPr sz="1700" b="1"/>
            </a:lvl4pPr>
            <a:lvl5pPr marL="1915502" indent="0">
              <a:buNone/>
              <a:defRPr sz="1700" b="1"/>
            </a:lvl5pPr>
            <a:lvl6pPr marL="2394378" indent="0">
              <a:buNone/>
              <a:defRPr sz="1700" b="1"/>
            </a:lvl6pPr>
            <a:lvl7pPr marL="2873254" indent="0">
              <a:buNone/>
              <a:defRPr sz="1700" b="1"/>
            </a:lvl7pPr>
            <a:lvl8pPr marL="3352129" indent="0">
              <a:buNone/>
              <a:defRPr sz="1700" b="1"/>
            </a:lvl8pPr>
            <a:lvl9pPr marL="3831005" indent="0">
              <a:buNone/>
              <a:defRPr sz="17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3841018" y="3391196"/>
            <a:ext cx="3342184" cy="6161082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FE5BF-F29C-415F-9F43-86282C0ABFF1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B9A02-BB69-49B8-AE37-5CCE1EF9EBE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41029-0AA8-44F1-8137-A23C09095D4E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379EF-6C38-4ECD-8B34-0D8543FD5A34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35D71-D128-48D1-A814-A55CE20AEA8D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D1E04-EE2B-42CC-B2D1-C978D311108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066" y="425755"/>
            <a:ext cx="2487604" cy="18119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956244" y="425761"/>
            <a:ext cx="4226956" cy="9126521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78066" y="2237695"/>
            <a:ext cx="2487604" cy="7314584"/>
          </a:xfrm>
        </p:spPr>
        <p:txBody>
          <a:bodyPr/>
          <a:lstStyle>
            <a:lvl1pPr marL="0" indent="0">
              <a:buNone/>
              <a:defRPr sz="1500"/>
            </a:lvl1pPr>
            <a:lvl2pPr marL="478876" indent="0">
              <a:buNone/>
              <a:defRPr sz="1300"/>
            </a:lvl2pPr>
            <a:lvl3pPr marL="957751" indent="0">
              <a:buNone/>
              <a:defRPr sz="1000"/>
            </a:lvl3pPr>
            <a:lvl4pPr marL="1436627" indent="0">
              <a:buNone/>
              <a:defRPr sz="1000"/>
            </a:lvl4pPr>
            <a:lvl5pPr marL="1915502" indent="0">
              <a:buNone/>
              <a:defRPr sz="1000"/>
            </a:lvl5pPr>
            <a:lvl6pPr marL="2394378" indent="0">
              <a:buNone/>
              <a:defRPr sz="1000"/>
            </a:lvl6pPr>
            <a:lvl7pPr marL="2873254" indent="0">
              <a:buNone/>
              <a:defRPr sz="1000"/>
            </a:lvl7pPr>
            <a:lvl8pPr marL="3352129" indent="0">
              <a:buNone/>
              <a:defRPr sz="1000"/>
            </a:lvl8pPr>
            <a:lvl9pPr marL="3831005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F3640-DB02-407F-8DAD-9D6B826CBC06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41468-0A15-44DB-9B42-F3C8BF5A416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2060" y="7485381"/>
            <a:ext cx="4536758" cy="883692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 rtlCol="0">
            <a:normAutofit/>
          </a:bodyPr>
          <a:lstStyle>
            <a:lvl1pPr marL="0" indent="0">
              <a:buNone/>
              <a:defRPr sz="3400"/>
            </a:lvl1pPr>
            <a:lvl2pPr marL="478876" indent="0">
              <a:buNone/>
              <a:defRPr sz="2900"/>
            </a:lvl2pPr>
            <a:lvl3pPr marL="957751" indent="0">
              <a:buNone/>
              <a:defRPr sz="2600"/>
            </a:lvl3pPr>
            <a:lvl4pPr marL="1436627" indent="0">
              <a:buNone/>
              <a:defRPr sz="2100"/>
            </a:lvl4pPr>
            <a:lvl5pPr marL="1915502" indent="0">
              <a:buNone/>
              <a:defRPr sz="2100"/>
            </a:lvl5pPr>
            <a:lvl6pPr marL="2394378" indent="0">
              <a:buNone/>
              <a:defRPr sz="2100"/>
            </a:lvl6pPr>
            <a:lvl7pPr marL="2873254" indent="0">
              <a:buNone/>
              <a:defRPr sz="2100"/>
            </a:lvl7pPr>
            <a:lvl8pPr marL="3352129" indent="0">
              <a:buNone/>
              <a:defRPr sz="2100"/>
            </a:lvl8pPr>
            <a:lvl9pPr marL="3831005" indent="0">
              <a:buNone/>
              <a:defRPr sz="2100"/>
            </a:lvl9pPr>
          </a:lstStyle>
          <a:p>
            <a:pPr lv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482060" y="8369073"/>
            <a:ext cx="4536758" cy="1254988"/>
          </a:xfrm>
        </p:spPr>
        <p:txBody>
          <a:bodyPr/>
          <a:lstStyle>
            <a:lvl1pPr marL="0" indent="0">
              <a:buNone/>
              <a:defRPr sz="1500"/>
            </a:lvl1pPr>
            <a:lvl2pPr marL="478876" indent="0">
              <a:buNone/>
              <a:defRPr sz="1300"/>
            </a:lvl2pPr>
            <a:lvl3pPr marL="957751" indent="0">
              <a:buNone/>
              <a:defRPr sz="1000"/>
            </a:lvl3pPr>
            <a:lvl4pPr marL="1436627" indent="0">
              <a:buNone/>
              <a:defRPr sz="1000"/>
            </a:lvl4pPr>
            <a:lvl5pPr marL="1915502" indent="0">
              <a:buNone/>
              <a:defRPr sz="1000"/>
            </a:lvl5pPr>
            <a:lvl6pPr marL="2394378" indent="0">
              <a:buNone/>
              <a:defRPr sz="1000"/>
            </a:lvl6pPr>
            <a:lvl7pPr marL="2873254" indent="0">
              <a:buNone/>
              <a:defRPr sz="1000"/>
            </a:lvl7pPr>
            <a:lvl8pPr marL="3352129" indent="0">
              <a:buNone/>
              <a:defRPr sz="1000"/>
            </a:lvl8pPr>
            <a:lvl9pPr marL="3831005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32515-D117-4F7B-A700-01C0BF66F1AF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DBFC7-231B-4B39-BCB6-6062C0E8BDB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378027" y="428629"/>
            <a:ext cx="6805213" cy="178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5" tIns="47887" rIns="95775" bIns="4788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</a:t>
            </a:r>
          </a:p>
        </p:txBody>
      </p:sp>
      <p:sp>
        <p:nvSpPr>
          <p:cNvPr id="1027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378027" y="2495553"/>
            <a:ext cx="6805213" cy="705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75" tIns="47887" rIns="95775" bIns="478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378027" y="9910765"/>
            <a:ext cx="1764629" cy="569912"/>
          </a:xfrm>
          <a:prstGeom prst="rect">
            <a:avLst/>
          </a:prstGeom>
        </p:spPr>
        <p:txBody>
          <a:bodyPr vert="horz" lIns="95775" tIns="47887" rIns="95775" bIns="47887" rtlCol="0" anchor="ctr"/>
          <a:lstStyle>
            <a:lvl1pPr algn="l" defTabSz="957751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3F687D-0A4A-4D2D-891E-0BB857112D7F}" type="datetimeFigureOut">
              <a:rPr lang="pt-PT"/>
              <a:pPr>
                <a:defRPr/>
              </a:pPr>
              <a:t>13/12/2018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2583812" y="9910765"/>
            <a:ext cx="2393643" cy="569912"/>
          </a:xfrm>
          <a:prstGeom prst="rect">
            <a:avLst/>
          </a:prstGeom>
        </p:spPr>
        <p:txBody>
          <a:bodyPr vert="horz" lIns="95775" tIns="47887" rIns="95775" bIns="47887" rtlCol="0" anchor="ctr"/>
          <a:lstStyle>
            <a:lvl1pPr algn="ctr" defTabSz="957751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5418611" y="9910765"/>
            <a:ext cx="1764629" cy="569912"/>
          </a:xfrm>
          <a:prstGeom prst="rect">
            <a:avLst/>
          </a:prstGeom>
        </p:spPr>
        <p:txBody>
          <a:bodyPr vert="horz" lIns="95775" tIns="47887" rIns="95775" bIns="47887" rtlCol="0" anchor="ctr"/>
          <a:lstStyle>
            <a:lvl1pPr algn="r" defTabSz="957751" fontAlgn="auto">
              <a:spcBef>
                <a:spcPts val="0"/>
              </a:spcBef>
              <a:spcAft>
                <a:spcPts val="0"/>
              </a:spcAft>
              <a:defRPr sz="13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0B32B1-73BA-431A-9843-577A1D568E8D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682" rtl="0" eaLnBrk="1" fontAlgn="base" hangingPunct="1">
        <a:spcBef>
          <a:spcPct val="0"/>
        </a:spcBef>
        <a:spcAft>
          <a:spcPct val="0"/>
        </a:spcAft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2pPr>
      <a:lvl3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3pPr>
      <a:lvl4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4pPr>
      <a:lvl5pPr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5pPr>
      <a:lvl6pPr marL="291556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6pPr>
      <a:lvl7pPr marL="583113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7pPr>
      <a:lvl8pPr marL="874669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8pPr>
      <a:lvl9pPr marL="1166226" algn="ctr" defTabSz="957682" rtl="0" eaLnBrk="1" fontAlgn="base" hangingPunct="1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Calibri" pitchFamily="34" charset="0"/>
        </a:defRPr>
      </a:lvl9pPr>
    </p:titleStyle>
    <p:bodyStyle>
      <a:lvl1pPr marL="358371" indent="-358371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7484" indent="-298643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596" indent="-238914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75438" indent="-238914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78" indent="-238914" algn="l" defTabSz="957682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816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691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567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443" indent="-239438" algn="l" defTabSz="95775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76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751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627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502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378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254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129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005" algn="l" defTabSz="95775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 rot="16200000">
            <a:off x="5121047" y="4222309"/>
            <a:ext cx="2736306" cy="3400913"/>
          </a:xfrm>
          <a:prstGeom prst="rect">
            <a:avLst/>
          </a:prstGeom>
          <a:noFill/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>
                <a:solidFill>
                  <a:srgbClr val="93BFEB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sp>
        <p:nvSpPr>
          <p:cNvPr id="10" name="CaixaDeTexto 9"/>
          <p:cNvSpPr txBox="1"/>
          <p:nvPr/>
        </p:nvSpPr>
        <p:spPr>
          <a:xfrm rot="16200000">
            <a:off x="5301076" y="8074738"/>
            <a:ext cx="2376264" cy="3400913"/>
          </a:xfrm>
          <a:prstGeom prst="rect">
            <a:avLst/>
          </a:prstGeom>
          <a:noFill/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>
                <a:ln>
                  <a:solidFill>
                    <a:srgbClr val="6699FF"/>
                  </a:solidFill>
                </a:ln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</a:t>
            </a:r>
          </a:p>
        </p:txBody>
      </p:sp>
      <p:sp>
        <p:nvSpPr>
          <p:cNvPr id="11" name="Rectângulo 10"/>
          <p:cNvSpPr/>
          <p:nvPr/>
        </p:nvSpPr>
        <p:spPr>
          <a:xfrm rot="16200000">
            <a:off x="5701866" y="6377805"/>
            <a:ext cx="1718700" cy="3400913"/>
          </a:xfrm>
          <a:prstGeom prst="rect">
            <a:avLst/>
          </a:prstGeom>
        </p:spPr>
        <p:txBody>
          <a:bodyPr wrap="none"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>
                <a:ln>
                  <a:solidFill>
                    <a:srgbClr val="6699FF"/>
                  </a:solidFill>
                </a:ln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h</a:t>
            </a:r>
            <a:endParaRPr lang="pt-PT" sz="21500" dirty="0">
              <a:solidFill>
                <a:srgbClr val="FFFFFF"/>
              </a:solidFill>
              <a:latin typeface="+mn-lt"/>
              <a:cs typeface="+mn-cs"/>
            </a:endParaRPr>
          </a:p>
        </p:txBody>
      </p:sp>
      <p:sp>
        <p:nvSpPr>
          <p:cNvPr id="12" name="Rectângulo 11"/>
          <p:cNvSpPr/>
          <p:nvPr/>
        </p:nvSpPr>
        <p:spPr>
          <a:xfrm>
            <a:off x="585364" y="4102993"/>
            <a:ext cx="5338857" cy="638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600" b="1" dirty="0"/>
              <a:t>Obstacle  </a:t>
            </a:r>
          </a:p>
          <a:p>
            <a:r>
              <a:rPr lang="pt-PT" sz="3600" b="1" dirty="0"/>
              <a:t>Avoidance</a:t>
            </a:r>
          </a:p>
          <a:p>
            <a:r>
              <a:rPr lang="pt-PT" sz="3600" b="1" dirty="0"/>
              <a:t>Framework</a:t>
            </a:r>
          </a:p>
          <a:p>
            <a:r>
              <a:rPr lang="pt-PT" sz="3600" b="1" dirty="0"/>
              <a:t> </a:t>
            </a:r>
          </a:p>
          <a:p>
            <a:r>
              <a:rPr lang="pt-PT" sz="3600" b="1" dirty="0"/>
              <a:t>based on</a:t>
            </a:r>
          </a:p>
          <a:p>
            <a:r>
              <a:rPr lang="pt-PT" sz="3600" b="1" dirty="0"/>
              <a:t> </a:t>
            </a:r>
          </a:p>
          <a:p>
            <a:r>
              <a:rPr lang="pt-PT" sz="3600" b="1" dirty="0"/>
              <a:t>Reach Sets</a:t>
            </a:r>
            <a:endParaRPr lang="pt-PT" sz="1200" dirty="0"/>
          </a:p>
          <a:p>
            <a:endParaRPr lang="pt-PT" sz="1100" dirty="0"/>
          </a:p>
          <a:p>
            <a:r>
              <a:rPr lang="pt-PT" dirty="0"/>
              <a:t>Alojz Gomola</a:t>
            </a:r>
          </a:p>
          <a:p>
            <a:r>
              <a:rPr lang="pt-BR" sz="1200" dirty="0"/>
              <a:t>Program Doutoral em Matemática Aplicada</a:t>
            </a:r>
          </a:p>
          <a:p>
            <a:r>
              <a:rPr lang="pt-PT" sz="1000" dirty="0"/>
              <a:t>Departamento de Matemática</a:t>
            </a:r>
          </a:p>
          <a:p>
            <a:r>
              <a:rPr lang="pt-PT" sz="1000" dirty="0"/>
              <a:t>2019</a:t>
            </a:r>
          </a:p>
          <a:p>
            <a:endParaRPr lang="pt-PT" sz="1000" dirty="0"/>
          </a:p>
          <a:p>
            <a:r>
              <a:rPr lang="pt-PT" sz="1200" b="1" dirty="0"/>
              <a:t>Orientador </a:t>
            </a:r>
          </a:p>
          <a:p>
            <a:r>
              <a:rPr lang="pt-BR" sz="1000" dirty="0"/>
              <a:t>João Tasso de Figueiredo Borges de Sousa, DEEC, FEUP</a:t>
            </a:r>
            <a:endParaRPr lang="pt-PT" sz="1000" dirty="0"/>
          </a:p>
          <a:p>
            <a:endParaRPr lang="pt-PT" sz="1000" dirty="0"/>
          </a:p>
          <a:p>
            <a:r>
              <a:rPr lang="pt-PT" sz="1200" b="1" dirty="0"/>
              <a:t>Coorientador </a:t>
            </a:r>
          </a:p>
          <a:p>
            <a:r>
              <a:rPr lang="pt-BR" sz="1000" dirty="0"/>
              <a:t>Fernando Manuel Ferreira Lobo Pereira, DEEC, FEUP</a:t>
            </a:r>
            <a:endParaRPr lang="pt-PT" sz="1000" dirty="0"/>
          </a:p>
          <a:p>
            <a:endParaRPr lang="pt-PT" sz="1000" dirty="0"/>
          </a:p>
          <a:p>
            <a:r>
              <a:rPr lang="pt-PT" sz="1200" b="1" dirty="0"/>
              <a:t>Coorientador </a:t>
            </a:r>
          </a:p>
          <a:p>
            <a:r>
              <a:rPr lang="en-US" sz="1000" dirty="0"/>
              <a:t>Milan Hrusecky, Aerospace, Honeywell International</a:t>
            </a:r>
            <a:endParaRPr lang="pt-PT" sz="1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03" y="162756"/>
            <a:ext cx="5976656" cy="3942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PPT_MS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TemplatePPT_MSc</Template>
  <TotalTime>352</TotalTime>
  <Words>53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TemplatePPT_MSc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ANTONIO AROUCA</dc:creator>
  <cp:lastModifiedBy>Gomola, Alojz (Alojz Gomola)</cp:lastModifiedBy>
  <cp:revision>79</cp:revision>
  <dcterms:created xsi:type="dcterms:W3CDTF">2012-06-30T15:53:47Z</dcterms:created>
  <dcterms:modified xsi:type="dcterms:W3CDTF">2018-12-13T10:55:37Z</dcterms:modified>
</cp:coreProperties>
</file>