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5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9780"/>
  </p:normalViewPr>
  <p:slideViewPr>
    <p:cSldViewPr snapToGrid="0">
      <p:cViewPr varScale="1">
        <p:scale>
          <a:sx n="98" d="100"/>
          <a:sy n="98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AA623-83E2-5B4C-9871-6B9FE2F3369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42D04-B59D-494A-9140-9B108CB0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0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Researched many topics and issues in cybersecurity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Kept coming up was passwords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Legit access is easiest way to breach an account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52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Such as Password123 or </a:t>
            </a:r>
            <a:r>
              <a:rPr lang="en-US" dirty="0" err="1"/>
              <a:t>ilikepizza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Often written down on paper or reused and not stored at all</a:t>
            </a:r>
          </a:p>
          <a:p>
            <a:pPr marL="171450" indent="-171450">
              <a:buFontTx/>
              <a:buChar char="-"/>
            </a:pPr>
            <a:r>
              <a:rPr lang="en-US" dirty="0"/>
              <a:t>Many users do not understand importance of secure passwords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2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Password best practices and security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0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Libraries for UI, encryption, etc.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not connect to the internet</a:t>
            </a:r>
          </a:p>
          <a:p>
            <a:pPr marL="171450" indent="-171450">
              <a:buFontTx/>
              <a:buChar char="-"/>
            </a:pPr>
            <a:r>
              <a:rPr lang="en-US" dirty="0"/>
              <a:t>Generated password must have 300 bits of entropy</a:t>
            </a:r>
          </a:p>
          <a:p>
            <a:pPr marL="171450" indent="-171450">
              <a:buFontTx/>
              <a:buChar char="-"/>
            </a:pPr>
            <a:r>
              <a:rPr lang="en-US" dirty="0"/>
              <a:t>Uses common breaches like </a:t>
            </a:r>
            <a:r>
              <a:rPr lang="en-US" dirty="0" err="1"/>
              <a:t>rockyou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7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Bcrypt</a:t>
            </a:r>
            <a:r>
              <a:rPr lang="en-US" dirty="0"/>
              <a:t> and PBKDF2</a:t>
            </a:r>
          </a:p>
          <a:p>
            <a:pPr marL="171450" indent="-171450">
              <a:buFontTx/>
              <a:buChar char="-"/>
            </a:pPr>
            <a:r>
              <a:rPr lang="en-US" dirty="0"/>
              <a:t>AES encryption for database and SHA-256 for encryption key</a:t>
            </a:r>
          </a:p>
          <a:p>
            <a:pPr marL="171450" indent="-171450">
              <a:buFontTx/>
              <a:buChar char="-"/>
            </a:pPr>
            <a:r>
              <a:rPr lang="en-US" dirty="0"/>
              <a:t>Fernet uses 128 bits but I generated a 256 bit key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displayed if the password policy is met and includes entropy = 85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18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Common feedback was more help options and more clear directions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Ability to change password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Some also found delay when logging 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major bugs or errors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23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Tkinter</a:t>
            </a:r>
            <a:r>
              <a:rPr lang="en-US" dirty="0"/>
              <a:t> came with a learning curve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database would make the UI flashy and would print random spaces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New updated packages stopped working so I hard coded the package versions that I knew worked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User options like changing password or deleting account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Changing passwords, easier to copy or delete</a:t>
            </a:r>
          </a:p>
          <a:p>
            <a:pPr marL="171450" indent="-171450">
              <a:buFontTx/>
              <a:buChar char="-"/>
            </a:pPr>
            <a:r>
              <a:rPr lang="en-US" dirty="0"/>
              <a:t>Choose theme or scale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2D04-B59D-494A-9140-9B108CB04F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2C2C3-EDF5-5742-B8CF-217C2D7F2124}" type="datetime1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3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0289-A9AA-3642-8936-0B27F6895909}" type="datetime1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8E6F-4926-784C-B033-8B6522DF7052}" type="datetime1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5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7A70-FEF4-9D4D-AB52-EF72A24C939D}" type="datetime1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8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9395A-6EBD-AD4E-9A43-282B70C6E441}" type="datetime1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57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7231-77B0-7E42-BF86-BE895E882EFC}" type="datetime1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8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59ED-D031-7D43-B22F-F3F2306011E0}" type="datetime1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00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B0DB-59E8-C74F-92E5-3CE30CED5157}" type="datetime1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943F-6258-3F45-A2CC-DA51CF4B3146}" type="datetime1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3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85E-4A64-D743-A751-2334AD52F354}" type="datetime1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AEB7-BA9A-8B4A-97A5-A273059CD11F}" type="datetime1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0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60000"/>
                <a:lumOff val="40000"/>
              </a:schemeClr>
            </a:gs>
            <a:gs pos="94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9EE4128-14F9-A34F-8D61-27E86C09BC47}" type="datetime1">
              <a:rPr lang="en-US" smtClean="0"/>
              <a:t>4/10/24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24" r:id="rId6"/>
    <p:sldLayoutId id="2147483919" r:id="rId7"/>
    <p:sldLayoutId id="2147483920" r:id="rId8"/>
    <p:sldLayoutId id="2147483921" r:id="rId9"/>
    <p:sldLayoutId id="2147483923" r:id="rId10"/>
    <p:sldLayoutId id="2147483922" r:id="rId11"/>
  </p:sldLayoutIdLst>
  <p:hf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19DB6-6DF0-6B9A-B9BA-331331DBE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807" y="3826502"/>
            <a:ext cx="7714388" cy="1048007"/>
          </a:xfrm>
        </p:spPr>
        <p:txBody>
          <a:bodyPr>
            <a:normAutofit/>
          </a:bodyPr>
          <a:lstStyle/>
          <a:p>
            <a:pPr algn="ctr"/>
            <a:r>
              <a:rPr lang="en-US"/>
              <a:t>Defense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895DD-5C21-F28B-D30F-6E42505FF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806" y="5312898"/>
            <a:ext cx="7714388" cy="1432080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dirty="0"/>
              <a:t>By Logan Ferguson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Project Advisor: Dr. Sean Hayes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Major: Cybersecurity</a:t>
            </a:r>
          </a:p>
          <a:p>
            <a:pPr algn="ctr">
              <a:lnSpc>
                <a:spcPct val="110000"/>
              </a:lnSpc>
            </a:pPr>
            <a:r>
              <a:rPr lang="en-US" dirty="0"/>
              <a:t>April 17, 2024</a:t>
            </a:r>
          </a:p>
        </p:txBody>
      </p:sp>
      <p:pic>
        <p:nvPicPr>
          <p:cNvPr id="12" name="Picture 11" descr="A shield with a lock on it&#10;&#10;Description automatically generated">
            <a:extLst>
              <a:ext uri="{FF2B5EF4-FFF2-40B4-BE49-F238E27FC236}">
                <a16:creationId xmlns:a16="http://schemas.microsoft.com/office/drawing/2014/main" id="{E0FC69A8-62C6-4DA5-684C-10EEA807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36" y="761999"/>
            <a:ext cx="4554846" cy="2391295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739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8901-5902-6623-194A-CE56B7072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74" y="681038"/>
            <a:ext cx="10287000" cy="1147762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7A73-2829-ABDF-C53C-93CBAEC5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574" y="2455814"/>
            <a:ext cx="4712426" cy="38909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Create an App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Add more user accounts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Profile page with user options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Help options and tooltips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2BD76E-45DD-961A-B11F-FDAA260AA141}"/>
              </a:ext>
            </a:extLst>
          </p:cNvPr>
          <p:cNvSpPr txBox="1">
            <a:spLocks/>
          </p:cNvSpPr>
          <p:nvPr/>
        </p:nvSpPr>
        <p:spPr>
          <a:xfrm>
            <a:off x="6527074" y="2455813"/>
            <a:ext cx="4712426" cy="3890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/>
              <a:t>More options for passwords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Change reminders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Updated breach lists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Interface customization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053F-B2CB-4142-B9A1-BD90D39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1" y="6492875"/>
            <a:ext cx="533399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4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1061F-FB1D-533C-F252-B3D7217D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807" y="3826502"/>
            <a:ext cx="7714388" cy="10480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Questions?</a:t>
            </a:r>
          </a:p>
        </p:txBody>
      </p:sp>
      <p:pic>
        <p:nvPicPr>
          <p:cNvPr id="3" name="Content Placeholder 4" descr="A shield with a lock on it&#10;&#10;Description automatically generated">
            <a:extLst>
              <a:ext uri="{FF2B5EF4-FFF2-40B4-BE49-F238E27FC236}">
                <a16:creationId xmlns:a16="http://schemas.microsoft.com/office/drawing/2014/main" id="{E986D394-4533-F05E-79B2-BE6608B4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32" y="942155"/>
            <a:ext cx="3433535" cy="180260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8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344C-8E84-3DCF-1D3F-50159E8B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9272"/>
            <a:ext cx="10287000" cy="114776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77F2-B7E2-E961-1F8D-C57A21F3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143500" cy="3890965"/>
          </a:xfrm>
        </p:spPr>
        <p:txBody>
          <a:bodyPr>
            <a:normAutofit/>
          </a:bodyPr>
          <a:lstStyle/>
          <a:p>
            <a:r>
              <a:rPr lang="en-US" sz="2000" dirty="0"/>
              <a:t>Background</a:t>
            </a:r>
          </a:p>
          <a:p>
            <a:endParaRPr lang="en-US" sz="2000" dirty="0"/>
          </a:p>
          <a:p>
            <a:r>
              <a:rPr lang="en-US" sz="2000" dirty="0"/>
              <a:t>Purpose</a:t>
            </a:r>
          </a:p>
          <a:p>
            <a:endParaRPr lang="en-US" sz="2000" dirty="0"/>
          </a:p>
          <a:p>
            <a:r>
              <a:rPr lang="en-US" sz="2000" dirty="0"/>
              <a:t>What is KeyGuardian?</a:t>
            </a:r>
          </a:p>
          <a:p>
            <a:endParaRPr lang="en-US" sz="2000" dirty="0"/>
          </a:p>
          <a:p>
            <a:r>
              <a:rPr lang="en-US" sz="2000" dirty="0"/>
              <a:t>Major Requirements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73C43D-A8E3-9630-5DDA-ED58CF36A064}"/>
              </a:ext>
            </a:extLst>
          </p:cNvPr>
          <p:cNvSpPr txBox="1">
            <a:spLocks/>
          </p:cNvSpPr>
          <p:nvPr/>
        </p:nvSpPr>
        <p:spPr>
          <a:xfrm>
            <a:off x="6096000" y="2285996"/>
            <a:ext cx="51435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6032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120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496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210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Testing Results</a:t>
            </a:r>
          </a:p>
          <a:p>
            <a:endParaRPr lang="en-US" sz="2000" dirty="0"/>
          </a:p>
          <a:p>
            <a:r>
              <a:rPr lang="en-US" sz="2000" dirty="0"/>
              <a:t>Challenges Overcome</a:t>
            </a:r>
          </a:p>
          <a:p>
            <a:endParaRPr lang="en-US" sz="2000" dirty="0"/>
          </a:p>
          <a:p>
            <a:r>
              <a:rPr lang="en-US" sz="2000" dirty="0"/>
              <a:t>Future Enhancements</a:t>
            </a:r>
          </a:p>
          <a:p>
            <a:endParaRPr lang="en-US" sz="2000" dirty="0"/>
          </a:p>
          <a:p>
            <a:r>
              <a:rPr lang="en-US" sz="2000" dirty="0"/>
              <a:t>Questions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EAF39-0FC6-5FD6-F668-6CDCBBB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1" y="6492875"/>
            <a:ext cx="533399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2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53A8-7445-40EB-C945-D2B75CD8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050925"/>
            <a:ext cx="3266536" cy="7644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DAA1-D5FD-1C9C-DB4D-3E8C130B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2653655"/>
            <a:ext cx="6830220" cy="3153420"/>
          </a:xfrm>
        </p:spPr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Software solution to a problem in Cybersecurity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Landed upon passwords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first line of defense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Include personally identifiable information (PII)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Gaining legitimate access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Content Placeholder 4" descr="A shield with a lock on it&#10;&#10;Description automatically generated">
            <a:extLst>
              <a:ext uri="{FF2B5EF4-FFF2-40B4-BE49-F238E27FC236}">
                <a16:creationId xmlns:a16="http://schemas.microsoft.com/office/drawing/2014/main" id="{C0E5814E-FA85-0782-F78F-AD4B7110F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54220" y="825760"/>
            <a:ext cx="2313780" cy="121473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C847F-C6B7-E4AC-034A-6D58D188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1" y="6492875"/>
            <a:ext cx="533399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5B8B-A910-293B-92DD-BC9E95E8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81038"/>
            <a:ext cx="10287000" cy="7366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7138D-36DE-6911-7C66-B83F3229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2285997"/>
            <a:ext cx="7226300" cy="38909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Simple passwords are still common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Reused between accounts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Attackers guess or brute force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Importance of secure passwords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316558-D6F6-F0CA-B872-D0B8FD93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1" y="6492875"/>
            <a:ext cx="533399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4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53E0-F7EF-8AAD-9E66-D55FEFD1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2792-5C9A-F5C2-8119-C588CDF7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536" y="992187"/>
            <a:ext cx="6043836" cy="48736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Solution for poor password management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Educate users on best practices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Everyone should use a password manager!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Goal: To create a password manager that provides security, integrity, and ease of usability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FB513-1651-8EB2-937D-CD9986C1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1" y="6492875"/>
            <a:ext cx="533399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4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184DF83-39E6-4BDC-9E23-17F25AB44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F5F37-6D34-8C10-E116-B36DC500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246" y="762001"/>
            <a:ext cx="4242400" cy="1141004"/>
          </a:xfrm>
        </p:spPr>
        <p:txBody>
          <a:bodyPr>
            <a:normAutofit/>
          </a:bodyPr>
          <a:lstStyle/>
          <a:p>
            <a:r>
              <a:rPr lang="en-US" dirty="0"/>
              <a:t>What is Keyguardian?</a:t>
            </a:r>
            <a:endParaRPr lang="en-US"/>
          </a:p>
        </p:txBody>
      </p:sp>
      <p:pic>
        <p:nvPicPr>
          <p:cNvPr id="4" name="Content Placeholder 4" descr="A shield with a lock on it&#10;&#10;Description automatically generated">
            <a:extLst>
              <a:ext uri="{FF2B5EF4-FFF2-40B4-BE49-F238E27FC236}">
                <a16:creationId xmlns:a16="http://schemas.microsoft.com/office/drawing/2014/main" id="{C155BA63-A4CC-9CB7-31DA-2D9379D5A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" r="3986" b="-3"/>
          <a:stretch/>
        </p:blipFill>
        <p:spPr>
          <a:xfrm>
            <a:off x="10565943" y="379006"/>
            <a:ext cx="1168380" cy="65942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1391331-8D31-8691-BCF3-C97D7CC3C9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-32629" y="1791452"/>
            <a:ext cx="6118892" cy="364021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02E1699-0830-EE28-6BA6-C87CE22D3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29317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C36E-3D01-70AA-D745-D57B816F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168" y="2286000"/>
            <a:ext cx="4205849" cy="3810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Secure password manager, generator, and breach checker</a:t>
            </a:r>
          </a:p>
          <a:p>
            <a:pPr>
              <a:lnSpc>
                <a:spcPct val="110000"/>
              </a:lnSpc>
            </a:pPr>
            <a:r>
              <a:rPr lang="en-US"/>
              <a:t>Developed in Python with many libraries</a:t>
            </a:r>
          </a:p>
          <a:p>
            <a:pPr>
              <a:lnSpc>
                <a:spcPct val="110000"/>
              </a:lnSpc>
            </a:pPr>
            <a:r>
              <a:rPr lang="en-US"/>
              <a:t>Includes a GUI</a:t>
            </a:r>
          </a:p>
          <a:p>
            <a:pPr>
              <a:lnSpc>
                <a:spcPct val="110000"/>
              </a:lnSpc>
            </a:pPr>
            <a:r>
              <a:rPr lang="en-US"/>
              <a:t>Storage database is local</a:t>
            </a:r>
          </a:p>
          <a:p>
            <a:pPr>
              <a:lnSpc>
                <a:spcPct val="110000"/>
              </a:lnSpc>
            </a:pPr>
            <a:r>
              <a:rPr lang="en-US"/>
              <a:t>Generates passwords with length up to 35 characters</a:t>
            </a:r>
          </a:p>
          <a:p>
            <a:pPr>
              <a:lnSpc>
                <a:spcPct val="110000"/>
              </a:lnSpc>
            </a:pPr>
            <a:r>
              <a:rPr lang="en-US"/>
              <a:t>Checks for common breached passwords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A0DEF-F7A2-EED3-BA48-2BD87C0E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1" y="6478994"/>
            <a:ext cx="53339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0289F9E-9962-4B7B-BA18-A15907CCC6B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FFED-1750-8001-42AB-32EBFC9B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F97A0-DF06-64D6-3166-9BB0E2E0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403563"/>
            <a:ext cx="10287000" cy="38909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Store passwords securely for online accounts (ID#7)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Full industry standard encryption for the database (ID#25)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Access only through a master password (ID#24)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Passwords only displayed if requirements met (ID#26)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A8B79-9608-FB19-92D1-ECE09E33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1" y="6447155"/>
            <a:ext cx="533399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5BEBF3-DFCD-47AA-B145-ADA107FAA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45820B-855C-D3C3-4CA1-1B54E8F7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CF3F48-A69A-32DC-CD9E-BE9ED6FA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68918"/>
            <a:ext cx="3810000" cy="760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Testing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ABE8B-416F-350B-9866-C9FE4107A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8961" y="4392241"/>
            <a:ext cx="4409233" cy="219518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positive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experience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help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Occasional delay on logout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74539-9832-F34A-3136-F6347644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48635-616B-4B64-031F-6BA50BCFD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Forms response chart. Question title: On a scale of 1-10, how do you rate the software experience overall?. Number of responses: 10 responses.">
            <a:extLst>
              <a:ext uri="{FF2B5EF4-FFF2-40B4-BE49-F238E27FC236}">
                <a16:creationId xmlns:a16="http://schemas.microsoft.com/office/drawing/2014/main" id="{736C5673-4392-4E5A-C14B-EFB8D987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9125"/>
            <a:ext cx="6074689" cy="288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Forms response chart. Question title: On a scale of 1-10, how do you rate the performance of the software? (speed, responsiveness). Number of responses: 10 responses.">
            <a:extLst>
              <a:ext uri="{FF2B5EF4-FFF2-40B4-BE49-F238E27FC236}">
                <a16:creationId xmlns:a16="http://schemas.microsoft.com/office/drawing/2014/main" id="{38D2C4DC-EFE2-061C-BFF4-76EFBBBBF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638" y="3466100"/>
            <a:ext cx="6030724" cy="28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D945-3484-DF47-A3C7-5D770D66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7290" y="6477131"/>
            <a:ext cx="533399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7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7E43364-ACBC-917E-A2A8-B140E00D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616C2E-D658-1475-2E5B-DAFFD1F1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872" y="774410"/>
            <a:ext cx="7926337" cy="10858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Challenges Overcome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13648" y="215714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C736AC5-9755-00F6-DB8C-21D5DEC745A1}"/>
              </a:ext>
            </a:extLst>
          </p:cNvPr>
          <p:cNvSpPr txBox="1"/>
          <p:nvPr/>
        </p:nvSpPr>
        <p:spPr>
          <a:xfrm>
            <a:off x="1638300" y="2474960"/>
            <a:ext cx="5898969" cy="337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Learning </a:t>
            </a:r>
            <a:r>
              <a:rPr lang="en-US" sz="2200" dirty="0" err="1"/>
              <a:t>customtkinter</a:t>
            </a:r>
            <a:r>
              <a:rPr lang="en-US" sz="2200" dirty="0"/>
              <a:t> for GUI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Database issues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Database encryption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Deriving key from master password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Package versions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8D2D6-9E4C-744A-2877-28F13EDC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8600" y="6492875"/>
            <a:ext cx="533399" cy="365125"/>
          </a:xfrm>
        </p:spPr>
        <p:txBody>
          <a:bodyPr/>
          <a:lstStyle/>
          <a:p>
            <a:fld id="{A0289F9E-9962-4B7B-BA18-A15907CCC6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98571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477</Words>
  <Application>Microsoft Macintosh PowerPoint</Application>
  <PresentationFormat>Widescreen</PresentationFormat>
  <Paragraphs>117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Trade Gothic Next Cond</vt:lpstr>
      <vt:lpstr>Trade Gothic Next Light</vt:lpstr>
      <vt:lpstr>AfterglowVTI</vt:lpstr>
      <vt:lpstr>Defense Presentation</vt:lpstr>
      <vt:lpstr>Agenda</vt:lpstr>
      <vt:lpstr>Introduction</vt:lpstr>
      <vt:lpstr>Background</vt:lpstr>
      <vt:lpstr>Purpose</vt:lpstr>
      <vt:lpstr>What is Keyguardian?</vt:lpstr>
      <vt:lpstr>Major Requirements</vt:lpstr>
      <vt:lpstr>Testing results</vt:lpstr>
      <vt:lpstr>Challenges Overcome</vt:lpstr>
      <vt:lpstr>Future enhancements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Defense Presentation</dc:title>
  <dc:creator>Logan C. Ferguson</dc:creator>
  <cp:lastModifiedBy>Logan C. Ferguson</cp:lastModifiedBy>
  <cp:revision>129</cp:revision>
  <dcterms:created xsi:type="dcterms:W3CDTF">2024-03-12T15:23:07Z</dcterms:created>
  <dcterms:modified xsi:type="dcterms:W3CDTF">2024-04-10T19:52:54Z</dcterms:modified>
</cp:coreProperties>
</file>