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50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00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65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72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70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2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22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78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30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19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53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64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416" y="1188308"/>
            <a:ext cx="5309453" cy="47099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418176" y="1188308"/>
            <a:ext cx="4559640" cy="4709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Disque magnétique 6"/>
          <p:cNvSpPr/>
          <p:nvPr/>
        </p:nvSpPr>
        <p:spPr>
          <a:xfrm>
            <a:off x="548331" y="4536694"/>
            <a:ext cx="959710" cy="10290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IndexedDB</a:t>
            </a:r>
            <a:endParaRPr lang="fr-FR" sz="1600" dirty="0"/>
          </a:p>
        </p:txBody>
      </p:sp>
      <p:sp>
        <p:nvSpPr>
          <p:cNvPr id="8" name="Organigramme : Disque magnétique 7"/>
          <p:cNvSpPr/>
          <p:nvPr/>
        </p:nvSpPr>
        <p:spPr>
          <a:xfrm>
            <a:off x="10810697" y="2569451"/>
            <a:ext cx="985887" cy="1266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Remote</a:t>
            </a:r>
            <a:endParaRPr lang="fr-FR" sz="1600" dirty="0"/>
          </a:p>
          <a:p>
            <a:pPr algn="ctr"/>
            <a:r>
              <a:rPr lang="fr-FR" sz="1600" dirty="0" err="1" smtClean="0"/>
              <a:t>Database</a:t>
            </a:r>
            <a:endParaRPr lang="fr-FR" sz="1600" dirty="0" smtClean="0"/>
          </a:p>
          <a:p>
            <a:pPr algn="ctr"/>
            <a:r>
              <a:rPr lang="fr-FR" sz="1600" dirty="0" smtClean="0"/>
              <a:t>(</a:t>
            </a:r>
            <a:r>
              <a:rPr lang="fr-FR" sz="1600" dirty="0" err="1" smtClean="0"/>
              <a:t>SQLite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123568"/>
            <a:ext cx="121919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r>
              <a:rPr lang="en-US" sz="2000" dirty="0" smtClean="0"/>
              <a:t>pplication Technological Plan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262417" y="815527"/>
            <a:ext cx="530945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Client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54511" y="2980091"/>
            <a:ext cx="920578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Dexie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09764" y="2274334"/>
            <a:ext cx="1482811" cy="790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 Page</a:t>
            </a:r>
          </a:p>
          <a:p>
            <a:pPr algn="ctr"/>
            <a:r>
              <a:rPr lang="fr-FR" sz="1200" dirty="0" smtClean="0"/>
              <a:t>(</a:t>
            </a:r>
            <a:r>
              <a:rPr lang="fr-FR" sz="1200" dirty="0" err="1" smtClean="0"/>
              <a:t>Lists</a:t>
            </a:r>
            <a:r>
              <a:rPr lang="fr-FR" sz="1200" dirty="0" smtClean="0"/>
              <a:t>, </a:t>
            </a:r>
            <a:r>
              <a:rPr lang="fr-FR" sz="1200" dirty="0" err="1" smtClean="0"/>
              <a:t>Forms</a:t>
            </a:r>
            <a:r>
              <a:rPr lang="fr-FR" sz="1200" dirty="0" smtClean="0"/>
              <a:t>)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940963" y="2467271"/>
            <a:ext cx="149345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Express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949927" y="2990250"/>
            <a:ext cx="148449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REST/</a:t>
            </a:r>
            <a:r>
              <a:rPr lang="fr-FR" dirty="0" err="1" smtClean="0">
                <a:solidFill>
                  <a:schemeClr val="bg1"/>
                </a:solidFill>
              </a:rPr>
              <a:t>Json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949928" y="5225505"/>
            <a:ext cx="1175952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Vue.JS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502042" y="3018516"/>
            <a:ext cx="1490533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JS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5" name="Flèche droite 24"/>
          <p:cNvSpPr/>
          <p:nvPr/>
        </p:nvSpPr>
        <p:spPr>
          <a:xfrm rot="10800000">
            <a:off x="5065974" y="3046800"/>
            <a:ext cx="2206707" cy="28389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droite 25"/>
          <p:cNvSpPr/>
          <p:nvPr/>
        </p:nvSpPr>
        <p:spPr>
          <a:xfrm>
            <a:off x="5979345" y="3047485"/>
            <a:ext cx="1811702" cy="28389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 rot="16200000">
            <a:off x="3165438" y="4279061"/>
            <a:ext cx="2172154" cy="32489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27"/>
          <p:cNvSpPr/>
          <p:nvPr/>
        </p:nvSpPr>
        <p:spPr>
          <a:xfrm>
            <a:off x="4224887" y="5305142"/>
            <a:ext cx="3639053" cy="29793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 rot="10800000">
            <a:off x="9462318" y="3032066"/>
            <a:ext cx="565527" cy="2845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>
            <a:off x="9903047" y="3032684"/>
            <a:ext cx="828699" cy="2845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5718307" y="3046799"/>
            <a:ext cx="1414741" cy="2838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Synchronise Data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5697495" y="5290055"/>
            <a:ext cx="1414741" cy="2838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Data </a:t>
            </a:r>
            <a:r>
              <a:rPr lang="fr-FR" sz="1200" dirty="0" err="1" smtClean="0"/>
              <a:t>rendering</a:t>
            </a:r>
            <a:endParaRPr lang="fr-FR" sz="12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9787479" y="3032746"/>
            <a:ext cx="688063" cy="2838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Update</a:t>
            </a:r>
            <a:endParaRPr lang="fr-FR" sz="1200" dirty="0"/>
          </a:p>
        </p:txBody>
      </p:sp>
      <p:sp>
        <p:nvSpPr>
          <p:cNvPr id="38" name="Flèche droite 37"/>
          <p:cNvSpPr/>
          <p:nvPr/>
        </p:nvSpPr>
        <p:spPr>
          <a:xfrm rot="10800000">
            <a:off x="1508227" y="3022109"/>
            <a:ext cx="852605" cy="28389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droite 40"/>
          <p:cNvSpPr/>
          <p:nvPr/>
        </p:nvSpPr>
        <p:spPr>
          <a:xfrm>
            <a:off x="3098309" y="3024629"/>
            <a:ext cx="403217" cy="28389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à coins arrondis 39"/>
          <p:cNvSpPr/>
          <p:nvPr/>
        </p:nvSpPr>
        <p:spPr>
          <a:xfrm>
            <a:off x="1796154" y="3013872"/>
            <a:ext cx="1414741" cy="2838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Data modifications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7418176" y="813072"/>
            <a:ext cx="45596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Server</a:t>
            </a:r>
          </a:p>
        </p:txBody>
      </p:sp>
      <p:sp>
        <p:nvSpPr>
          <p:cNvPr id="44" name="Flèche droite 43"/>
          <p:cNvSpPr/>
          <p:nvPr/>
        </p:nvSpPr>
        <p:spPr>
          <a:xfrm rot="16200000">
            <a:off x="821693" y="3493187"/>
            <a:ext cx="450511" cy="2845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èche droite 44"/>
          <p:cNvSpPr/>
          <p:nvPr/>
        </p:nvSpPr>
        <p:spPr>
          <a:xfrm rot="5400000">
            <a:off x="843886" y="4119192"/>
            <a:ext cx="406125" cy="2845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à coins arrondis 45"/>
          <p:cNvSpPr/>
          <p:nvPr/>
        </p:nvSpPr>
        <p:spPr>
          <a:xfrm>
            <a:off x="684154" y="3786653"/>
            <a:ext cx="688063" cy="2838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Update</a:t>
            </a:r>
            <a:endParaRPr lang="fr-FR" sz="1200" dirty="0"/>
          </a:p>
        </p:txBody>
      </p:sp>
      <p:sp>
        <p:nvSpPr>
          <p:cNvPr id="47" name="Rectangle 46"/>
          <p:cNvSpPr/>
          <p:nvPr/>
        </p:nvSpPr>
        <p:spPr>
          <a:xfrm>
            <a:off x="7951609" y="1259408"/>
            <a:ext cx="1482811" cy="790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 App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940963" y="1936747"/>
            <a:ext cx="1493458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Node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JS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00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35</Words>
  <Application>Microsoft Office PowerPoint</Application>
  <PresentationFormat>Grand écran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TUFFREAU, Romuald</dc:creator>
  <cp:lastModifiedBy>TUFFREAU, Romuald</cp:lastModifiedBy>
  <cp:revision>35</cp:revision>
  <dcterms:created xsi:type="dcterms:W3CDTF">2017-04-19T12:16:17Z</dcterms:created>
  <dcterms:modified xsi:type="dcterms:W3CDTF">2017-04-19T13:03:09Z</dcterms:modified>
</cp:coreProperties>
</file>