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5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00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65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72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70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2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22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78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30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19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AF7A-E11C-429C-9E65-E4BA6D2FC40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53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2AF7A-E11C-429C-9E65-E4BA6D2FC408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B57D5-278B-47AA-89C9-791901BD0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64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0" y="123568"/>
            <a:ext cx="121919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HTML5 </a:t>
            </a:r>
            <a:r>
              <a:rPr lang="en-US" sz="2000" dirty="0" err="1" smtClean="0"/>
              <a:t>IndexedDB</a:t>
            </a:r>
            <a:r>
              <a:rPr lang="en-US" sz="2000" dirty="0" smtClean="0"/>
              <a:t> </a:t>
            </a:r>
            <a:r>
              <a:rPr lang="en-US" sz="2000" dirty="0" err="1" smtClean="0"/>
              <a:t>NodeJS</a:t>
            </a:r>
            <a:endParaRPr lang="fr-FR" sz="2000" dirty="0"/>
          </a:p>
        </p:txBody>
      </p:sp>
      <p:sp>
        <p:nvSpPr>
          <p:cNvPr id="42" name="ZoneTexte 41"/>
          <p:cNvSpPr txBox="1"/>
          <p:nvPr/>
        </p:nvSpPr>
        <p:spPr>
          <a:xfrm>
            <a:off x="0" y="5991754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responsive HTML5 Application </a:t>
            </a:r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 API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73" y="996464"/>
            <a:ext cx="4768852" cy="476885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03" y="1341875"/>
            <a:ext cx="1968843" cy="196884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ZoneTexte 50"/>
          <p:cNvSpPr txBox="1"/>
          <p:nvPr/>
        </p:nvSpPr>
        <p:spPr>
          <a:xfrm>
            <a:off x="1" y="6556746"/>
            <a:ext cx="1219199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1/5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0" y="123568"/>
            <a:ext cx="121919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How the project works</a:t>
            </a: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79" y="1114667"/>
            <a:ext cx="1459666" cy="14596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919" y="1990957"/>
            <a:ext cx="2034446" cy="203444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74" y="2033575"/>
            <a:ext cx="1968843" cy="196884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31777" y="2590809"/>
            <a:ext cx="232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application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8987607" y="4076567"/>
            <a:ext cx="232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611161" y="4076567"/>
            <a:ext cx="232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REST API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79" y="3625048"/>
            <a:ext cx="1526059" cy="1526059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864972" y="5052963"/>
            <a:ext cx="232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Mobile support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188043" y="1990957"/>
            <a:ext cx="1423118" cy="900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3188042" y="3380278"/>
            <a:ext cx="1423118" cy="1034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6936258" y="3008180"/>
            <a:ext cx="2063854" cy="9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-67964" y="5691565"/>
            <a:ext cx="12327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client or mobile application, or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API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Postman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 user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modify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 in a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remote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ctr"/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IndexedDB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local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within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client’s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browser, the client application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persist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changes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the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remote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server’s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can’t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reached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Upon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reconnection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the client application synchronises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both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" y="6556746"/>
            <a:ext cx="1219199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2/5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2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0" y="123568"/>
            <a:ext cx="121919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client application</a:t>
            </a: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" y="1050875"/>
            <a:ext cx="1800241" cy="1800241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123653" y="2788667"/>
            <a:ext cx="232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application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285188" y="3256030"/>
            <a:ext cx="0" cy="482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21" y="4951839"/>
            <a:ext cx="1114882" cy="1114882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098939" y="6066721"/>
            <a:ext cx="232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IndexedDB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3682068" y="2882542"/>
            <a:ext cx="1252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420" y="3832341"/>
            <a:ext cx="1733536" cy="47754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409" y="1001747"/>
            <a:ext cx="1982388" cy="1982388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8592191" y="2984135"/>
            <a:ext cx="232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12" y="2123661"/>
            <a:ext cx="1394753" cy="139475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ZoneTexte 34"/>
          <p:cNvSpPr txBox="1"/>
          <p:nvPr/>
        </p:nvSpPr>
        <p:spPr>
          <a:xfrm>
            <a:off x="4975405" y="3576922"/>
            <a:ext cx="232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REST API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7438521" y="2882542"/>
            <a:ext cx="1252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02" y="572611"/>
            <a:ext cx="2113241" cy="1291425"/>
          </a:xfrm>
          <a:prstGeom prst="rect">
            <a:avLst/>
          </a:prstGeom>
        </p:spPr>
      </p:pic>
      <p:cxnSp>
        <p:nvCxnSpPr>
          <p:cNvPr id="38" name="Connecteur droit avec flèche 37"/>
          <p:cNvCxnSpPr/>
          <p:nvPr/>
        </p:nvCxnSpPr>
        <p:spPr>
          <a:xfrm flipH="1">
            <a:off x="7392670" y="1237122"/>
            <a:ext cx="1199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3682068" y="1237122"/>
            <a:ext cx="1199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3446723" y="4582898"/>
            <a:ext cx="82479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client application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local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IndexedDB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Dexie.js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wrapper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then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attemps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synchronise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the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server’s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through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REST API.</a:t>
            </a:r>
          </a:p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having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received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server’s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through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API,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displayed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the Client application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Vue.js.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" y="6556746"/>
            <a:ext cx="1219199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3/5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2281068" y="4388736"/>
            <a:ext cx="0" cy="482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3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0" y="123568"/>
            <a:ext cx="121919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server application</a:t>
            </a: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509" y="883631"/>
            <a:ext cx="2448175" cy="2448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49" y="937291"/>
            <a:ext cx="2367971" cy="236797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175" y="736216"/>
            <a:ext cx="1233709" cy="12337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/>
          <p:cNvSpPr txBox="1"/>
          <p:nvPr/>
        </p:nvSpPr>
        <p:spPr>
          <a:xfrm>
            <a:off x="8959509" y="3381217"/>
            <a:ext cx="232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application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699349" y="3380321"/>
            <a:ext cx="232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682495" y="1969925"/>
            <a:ext cx="232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REST API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067320" y="1375549"/>
            <a:ext cx="16151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173270" y="4517673"/>
            <a:ext cx="86624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Receiving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client application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through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REST API, the server application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update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transmit a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response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(in JSON) to the client application.</a:t>
            </a:r>
          </a:p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display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to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API routes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the server application uses the Express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framework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56" y="2512975"/>
            <a:ext cx="1946356" cy="59018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4738788" y="3039418"/>
            <a:ext cx="2210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framework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</a:t>
            </a:r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43" y="4605435"/>
            <a:ext cx="1114882" cy="1114882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670761" y="5720317"/>
            <a:ext cx="232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1832296" y="3790865"/>
            <a:ext cx="0" cy="629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6904832" y="1326123"/>
            <a:ext cx="164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3063200" y="2813063"/>
            <a:ext cx="16151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6908948" y="2780101"/>
            <a:ext cx="164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" y="6556746"/>
            <a:ext cx="1219199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4/5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0" y="123568"/>
            <a:ext cx="121919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Technologies used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97628" y="736424"/>
            <a:ext cx="21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Languages</a:t>
            </a:r>
            <a:r>
              <a:rPr lang="fr-FR" sz="1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fr-FR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97628" y="3012290"/>
            <a:ext cx="21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r>
              <a:rPr lang="fr-FR" sz="1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fr-FR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744298" y="1191564"/>
            <a:ext cx="21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744298" y="3441856"/>
            <a:ext cx="21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44298" y="3874680"/>
            <a:ext cx="21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IndexedDB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097628" y="2119345"/>
            <a:ext cx="21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Environement</a:t>
            </a:r>
            <a:r>
              <a:rPr lang="fr-FR" sz="1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fr-FR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744298" y="2548911"/>
            <a:ext cx="21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744298" y="1655966"/>
            <a:ext cx="21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1097628" y="4307504"/>
            <a:ext cx="21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Wrapper</a:t>
            </a:r>
            <a:r>
              <a:rPr lang="fr-FR" sz="1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fr-FR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1744298" y="4737070"/>
            <a:ext cx="21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Dexie.js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097628" y="5173152"/>
            <a:ext cx="21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Frameworks</a:t>
            </a:r>
            <a:r>
              <a:rPr lang="fr-FR" sz="1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fr-FR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44298" y="5602718"/>
            <a:ext cx="21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Vue.js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744298" y="6032284"/>
            <a:ext cx="211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Express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258710" y="1160786"/>
            <a:ext cx="593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</a:t>
            </a:r>
            <a:r>
              <a:rPr lang="fr-FR" dirty="0" smtClean="0"/>
              <a:t>://en.wikipedia.org/wiki/JavaScript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4258709" y="1619696"/>
            <a:ext cx="593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</a:t>
            </a:r>
            <a:r>
              <a:rPr lang="fr-FR" dirty="0" smtClean="0"/>
              <a:t>://en.wikipedia.org/wiki/Hypertext_Markup_Language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4258709" y="2512864"/>
            <a:ext cx="593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https://nodejs.org/en/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4258708" y="3423614"/>
            <a:ext cx="593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https://www.sqlite.org/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4258708" y="3859291"/>
            <a:ext cx="593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</a:t>
            </a:r>
            <a:r>
              <a:rPr lang="fr-FR" dirty="0" smtClean="0"/>
              <a:t>://en.wikipedia.org/wiki/Indexed_Database_API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4258707" y="4720009"/>
            <a:ext cx="593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http://dexie.org/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4258706" y="5547226"/>
            <a:ext cx="593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https://vuejs.org/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4258706" y="5994117"/>
            <a:ext cx="593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http://expressjs.com/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1" y="6556746"/>
            <a:ext cx="1219199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5/5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274</Words>
  <Application>Microsoft Office PowerPoint</Application>
  <PresentationFormat>Grand écran</PresentationFormat>
  <Paragraphs>53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TUFFREAU, Romuald</dc:creator>
  <cp:lastModifiedBy>TUFFREAU, Romuald</cp:lastModifiedBy>
  <cp:revision>91</cp:revision>
  <dcterms:created xsi:type="dcterms:W3CDTF">2017-04-19T12:16:17Z</dcterms:created>
  <dcterms:modified xsi:type="dcterms:W3CDTF">2017-05-11T08:30:41Z</dcterms:modified>
</cp:coreProperties>
</file>