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0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6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7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70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5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AF7A-E11C-429C-9E65-E4BA6D2FC408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416" y="1188308"/>
            <a:ext cx="5309453" cy="4709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418176" y="1188308"/>
            <a:ext cx="4559640" cy="4709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Disque magnétique 6"/>
          <p:cNvSpPr/>
          <p:nvPr/>
        </p:nvSpPr>
        <p:spPr>
          <a:xfrm>
            <a:off x="548331" y="4536694"/>
            <a:ext cx="959710" cy="1029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IndexedDB</a:t>
            </a:r>
            <a:endParaRPr lang="fr-FR" sz="1600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0810697" y="2569451"/>
            <a:ext cx="985887" cy="1266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Server</a:t>
            </a:r>
            <a:endParaRPr lang="fr-FR" sz="1600" dirty="0"/>
          </a:p>
          <a:p>
            <a:pPr algn="ctr"/>
            <a:r>
              <a:rPr lang="fr-FR" sz="1600" dirty="0" err="1" smtClean="0"/>
              <a:t>Database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SQLite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pplication Technological Plan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2417" y="815527"/>
            <a:ext cx="53094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54511" y="2980091"/>
            <a:ext cx="92057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Dexie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9764" y="2274334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Page</a:t>
            </a:r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Lists</a:t>
            </a:r>
            <a:r>
              <a:rPr lang="fr-FR" sz="1200" dirty="0" smtClean="0"/>
              <a:t>, </a:t>
            </a:r>
            <a:r>
              <a:rPr lang="fr-FR" sz="1200" dirty="0" err="1" smtClean="0"/>
              <a:t>Forms</a:t>
            </a:r>
            <a:r>
              <a:rPr lang="fr-FR" sz="1200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940963" y="2467271"/>
            <a:ext cx="149345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Express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949927" y="2990250"/>
            <a:ext cx="148449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REST/</a:t>
            </a:r>
            <a:r>
              <a:rPr lang="fr-FR" dirty="0" err="1" smtClean="0">
                <a:solidFill>
                  <a:schemeClr val="bg1"/>
                </a:solidFill>
              </a:rPr>
              <a:t>Json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49928" y="5225505"/>
            <a:ext cx="117595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Vue.JS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502042" y="3018516"/>
            <a:ext cx="1490533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JS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 rot="10800000">
            <a:off x="5065974" y="3046800"/>
            <a:ext cx="2206707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5979345" y="3047485"/>
            <a:ext cx="1811702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6200000">
            <a:off x="3165438" y="4279061"/>
            <a:ext cx="2172154" cy="3248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 rot="5400000">
            <a:off x="7747151" y="4109875"/>
            <a:ext cx="1697241" cy="2979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62318" y="3032066"/>
            <a:ext cx="565527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>
            <a:off x="9903047" y="3032684"/>
            <a:ext cx="828699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718307" y="3046799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Synchronise Data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9787479" y="3032746"/>
            <a:ext cx="688063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0800000">
            <a:off x="1508227" y="3022109"/>
            <a:ext cx="852605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098309" y="3024629"/>
            <a:ext cx="403217" cy="2838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1796154" y="3013872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modifications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418176" y="813072"/>
            <a:ext cx="45596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Server</a:t>
            </a:r>
          </a:p>
        </p:txBody>
      </p:sp>
      <p:sp>
        <p:nvSpPr>
          <p:cNvPr id="44" name="Flèche droite 43"/>
          <p:cNvSpPr/>
          <p:nvPr/>
        </p:nvSpPr>
        <p:spPr>
          <a:xfrm rot="16200000">
            <a:off x="821693" y="3493187"/>
            <a:ext cx="450511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droite 44"/>
          <p:cNvSpPr/>
          <p:nvPr/>
        </p:nvSpPr>
        <p:spPr>
          <a:xfrm rot="5400000">
            <a:off x="843886" y="4119192"/>
            <a:ext cx="406125" cy="2845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684154" y="3786653"/>
            <a:ext cx="688063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</a:t>
            </a:r>
            <a:endParaRPr lang="fr-FR" sz="1200" dirty="0"/>
          </a:p>
        </p:txBody>
      </p:sp>
      <p:sp>
        <p:nvSpPr>
          <p:cNvPr id="47" name="Rectangle 46"/>
          <p:cNvSpPr/>
          <p:nvPr/>
        </p:nvSpPr>
        <p:spPr>
          <a:xfrm>
            <a:off x="7951609" y="1259408"/>
            <a:ext cx="1482811" cy="790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App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940963" y="1936747"/>
            <a:ext cx="149345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Node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JS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6584" y="5354425"/>
            <a:ext cx="3765105" cy="1716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5697495" y="5290055"/>
            <a:ext cx="1414741" cy="2838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</a:t>
            </a:r>
            <a:r>
              <a:rPr lang="fr-FR" sz="1200" dirty="0" err="1" smtClean="0"/>
              <a:t>rendering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170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35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TUFFREAU, Romuald</dc:creator>
  <cp:lastModifiedBy>TUFFREAU, Romuald</cp:lastModifiedBy>
  <cp:revision>36</cp:revision>
  <dcterms:created xsi:type="dcterms:W3CDTF">2017-04-19T12:16:17Z</dcterms:created>
  <dcterms:modified xsi:type="dcterms:W3CDTF">2017-04-19T14:27:43Z</dcterms:modified>
</cp:coreProperties>
</file>