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79" r:id="rId7"/>
    <p:sldId id="28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6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8CB8-6F2D-41FE-9209-0336CA31238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448-FAF3-4046-93D1-ED16580B7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0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8CB8-6F2D-41FE-9209-0336CA31238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448-FAF3-4046-93D1-ED16580B7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8CB8-6F2D-41FE-9209-0336CA31238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448-FAF3-4046-93D1-ED16580B7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5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8CB8-6F2D-41FE-9209-0336CA31238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448-FAF3-4046-93D1-ED16580B7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3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8CB8-6F2D-41FE-9209-0336CA31238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448-FAF3-4046-93D1-ED16580B7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5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8CB8-6F2D-41FE-9209-0336CA31238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448-FAF3-4046-93D1-ED16580B7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1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8CB8-6F2D-41FE-9209-0336CA31238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448-FAF3-4046-93D1-ED16580B7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7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8CB8-6F2D-41FE-9209-0336CA31238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448-FAF3-4046-93D1-ED16580B7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0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8CB8-6F2D-41FE-9209-0336CA31238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448-FAF3-4046-93D1-ED16580B7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2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8CB8-6F2D-41FE-9209-0336CA31238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448-FAF3-4046-93D1-ED16580B7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8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8CB8-6F2D-41FE-9209-0336CA31238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A448-FAF3-4046-93D1-ED16580B7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8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28CB8-6F2D-41FE-9209-0336CA31238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5A448-FAF3-4046-93D1-ED16580B7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9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cc/en/Reference/HomePag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cc/en/Main/Softwa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tdichip.com/Drivers/VCP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gos-electromechanical/IntroToArduino/tree/mast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the Arduino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Pierce Nichols</a:t>
            </a:r>
          </a:p>
          <a:p>
            <a:r>
              <a:rPr lang="en-US" dirty="0" smtClean="0"/>
              <a:t>10 January 2015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151" y="60905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/>
              <a:t>Presentation © Logos Electromechanical LLC </a:t>
            </a:r>
            <a:r>
              <a:rPr lang="en-US" i="1" dirty="0" smtClean="0"/>
              <a:t>2015</a:t>
            </a:r>
            <a:endParaRPr lang="en-US" i="1" dirty="0"/>
          </a:p>
          <a:p>
            <a:r>
              <a:rPr lang="en-US" i="1" dirty="0"/>
              <a:t>CC BY-NC-SA-3.0</a:t>
            </a:r>
          </a:p>
        </p:txBody>
      </p:sp>
    </p:spTree>
    <p:extLst>
      <p:ext uri="{BB962C8B-B14F-4D97-AF65-F5344CB8AC3E}">
        <p14:creationId xmlns:p14="http://schemas.microsoft.com/office/powerpoint/2010/main" val="277119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4794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setup() function runs once at the beginning of program execution</a:t>
            </a:r>
          </a:p>
          <a:p>
            <a:r>
              <a:rPr lang="en-US" dirty="0"/>
              <a:t>l</a:t>
            </a:r>
            <a:r>
              <a:rPr lang="en-US" dirty="0" smtClean="0"/>
              <a:t>oop() function is called repeatedly during program execution</a:t>
            </a:r>
          </a:p>
          <a:p>
            <a:r>
              <a:rPr lang="en-US" dirty="0" err="1" smtClean="0"/>
              <a:t>Serial.begin</a:t>
            </a:r>
            <a:r>
              <a:rPr lang="en-US" dirty="0" smtClean="0"/>
              <a:t>() sets up the serial port and sets the speed.</a:t>
            </a:r>
          </a:p>
          <a:p>
            <a:r>
              <a:rPr lang="en-US" dirty="0" err="1" smtClean="0"/>
              <a:t>Serial.println</a:t>
            </a:r>
            <a:r>
              <a:rPr lang="en-US" dirty="0" smtClean="0"/>
              <a:t>() prints a line to the serial port</a:t>
            </a:r>
          </a:p>
          <a:p>
            <a:r>
              <a:rPr lang="en-US" dirty="0"/>
              <a:t>d</a:t>
            </a:r>
            <a:r>
              <a:rPr lang="en-US" dirty="0" smtClean="0"/>
              <a:t>elay() waits for the given number of milliseconds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http://arduino.cc/en/Reference/HomePage</a:t>
            </a:r>
            <a:r>
              <a:rPr lang="en-US" dirty="0" smtClean="0"/>
              <a:t> for documentation of Arduino language constructs.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7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6834"/>
            <a:ext cx="10515600" cy="1325563"/>
          </a:xfrm>
        </p:spPr>
        <p:txBody>
          <a:bodyPr/>
          <a:lstStyle/>
          <a:p>
            <a:r>
              <a:rPr lang="en-US" dirty="0" smtClean="0"/>
              <a:t>Wiring for Blink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2" y="1632397"/>
            <a:ext cx="4876800" cy="47611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810" y="565256"/>
            <a:ext cx="4632158" cy="629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0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Blink Sketch…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1" y="1690688"/>
            <a:ext cx="11252418" cy="4629901"/>
          </a:xfrm>
        </p:spPr>
      </p:pic>
    </p:spTree>
    <p:extLst>
      <p:ext uri="{BB962C8B-B14F-4D97-AF65-F5344CB8AC3E}">
        <p14:creationId xmlns:p14="http://schemas.microsoft.com/office/powerpoint/2010/main" val="149719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Blink Sketch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pinMode</a:t>
            </a:r>
            <a:r>
              <a:rPr lang="en-US" dirty="0" smtClean="0"/>
              <a:t>() sets the selected digital pin to either OUTPUT or INPUT. Pins default to INPUT.</a:t>
            </a:r>
          </a:p>
          <a:p>
            <a:r>
              <a:rPr lang="en-US" dirty="0" err="1" smtClean="0"/>
              <a:t>digitalWrite</a:t>
            </a:r>
            <a:r>
              <a:rPr lang="en-US" dirty="0" smtClean="0"/>
              <a:t>() sets the selected pin either LOW or HIGH. Pins default to LOW.</a:t>
            </a:r>
          </a:p>
          <a:p>
            <a:r>
              <a:rPr lang="en-US" dirty="0"/>
              <a:t>d</a:t>
            </a:r>
            <a:r>
              <a:rPr lang="en-US" dirty="0" smtClean="0"/>
              <a:t>elay() waits for the given number of milliseconds</a:t>
            </a:r>
          </a:p>
          <a:p>
            <a:r>
              <a:rPr lang="en-US" dirty="0" smtClean="0"/>
              <a:t>What blinks other than the LED you added?</a:t>
            </a:r>
          </a:p>
          <a:p>
            <a:r>
              <a:rPr lang="en-US" dirty="0" smtClean="0"/>
              <a:t>Play with adding more LEDs, different delay lengths, more </a:t>
            </a:r>
            <a:r>
              <a:rPr lang="en-US" smtClean="0"/>
              <a:t>complex sequences.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1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Wiring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143" y="642806"/>
            <a:ext cx="4204955" cy="56136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46657" y="652790"/>
            <a:ext cx="2630523" cy="664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Button Sketch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68" y="1690688"/>
            <a:ext cx="11438463" cy="4742196"/>
          </a:xfrm>
        </p:spPr>
      </p:pic>
    </p:spTree>
    <p:extLst>
      <p:ext uri="{BB962C8B-B14F-4D97-AF65-F5344CB8AC3E}">
        <p14:creationId xmlns:p14="http://schemas.microsoft.com/office/powerpoint/2010/main" val="387839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code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digitalRead</a:t>
            </a:r>
            <a:r>
              <a:rPr lang="en-US" dirty="0" smtClean="0"/>
              <a:t>() returns the state of the named pin, either HIGH or LOW</a:t>
            </a:r>
          </a:p>
          <a:p>
            <a:r>
              <a:rPr lang="en-US" dirty="0" smtClean="0"/>
              <a:t>If() and else() are branching statements – they allow the program to do different things depending on the input.</a:t>
            </a:r>
          </a:p>
        </p:txBody>
      </p:sp>
    </p:spTree>
    <p:extLst>
      <p:ext uri="{BB962C8B-B14F-4D97-AF65-F5344CB8AC3E}">
        <p14:creationId xmlns:p14="http://schemas.microsoft.com/office/powerpoint/2010/main" val="49068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 Wiring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48" y="1135719"/>
            <a:ext cx="3545305" cy="54029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26022"/>
            <a:ext cx="4519863" cy="481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3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491337" cy="1600200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AnalogRead</a:t>
            </a:r>
            <a:r>
              <a:rPr lang="en-US" sz="4400" dirty="0" smtClean="0"/>
              <a:t> code</a:t>
            </a:r>
            <a:endParaRPr lang="en-US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103576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analogRead</a:t>
            </a:r>
            <a:r>
              <a:rPr lang="en-US" sz="2800" dirty="0" smtClean="0"/>
              <a:t>() returns the analog value from the given pin as a number between 0 and 1023</a:t>
            </a:r>
          </a:p>
        </p:txBody>
      </p:sp>
    </p:spTree>
    <p:extLst>
      <p:ext uri="{BB962C8B-B14F-4D97-AF65-F5344CB8AC3E}">
        <p14:creationId xmlns:p14="http://schemas.microsoft.com/office/powerpoint/2010/main" val="259455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LED Control Wiring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149" y="662974"/>
            <a:ext cx="3927640" cy="56224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3" y="1898723"/>
            <a:ext cx="6104677" cy="438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272" y="0"/>
            <a:ext cx="5201728" cy="5201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Arduino?</a:t>
            </a:r>
          </a:p>
          <a:p>
            <a:r>
              <a:rPr lang="en-US" dirty="0" smtClean="0"/>
              <a:t>Setting up your Arduino</a:t>
            </a:r>
          </a:p>
          <a:p>
            <a:r>
              <a:rPr lang="en-US" dirty="0" smtClean="0"/>
              <a:t>Arduino IDE</a:t>
            </a:r>
          </a:p>
          <a:p>
            <a:r>
              <a:rPr lang="en-US" dirty="0" smtClean="0"/>
              <a:t>Hello World!</a:t>
            </a:r>
          </a:p>
          <a:p>
            <a:r>
              <a:rPr lang="en-US" dirty="0" smtClean="0"/>
              <a:t>Digital Output (blinking an LED)</a:t>
            </a:r>
          </a:p>
          <a:p>
            <a:r>
              <a:rPr lang="en-US" dirty="0" smtClean="0"/>
              <a:t>Digital Input (responding to a button press)</a:t>
            </a:r>
          </a:p>
          <a:p>
            <a:r>
              <a:rPr lang="en-US" dirty="0" smtClean="0"/>
              <a:t>Analog Input (sensing a potentiometer)</a:t>
            </a:r>
          </a:p>
          <a:p>
            <a:r>
              <a:rPr lang="en-US" dirty="0" smtClean="0"/>
              <a:t>Expansion Boards (shields)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57405" y="6176963"/>
            <a:ext cx="387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Image courtesy </a:t>
            </a:r>
            <a:r>
              <a:rPr lang="en-US" i="1" dirty="0" err="1" smtClean="0"/>
              <a:t>Sparkfun</a:t>
            </a:r>
            <a:r>
              <a:rPr lang="en-US" i="1" dirty="0" smtClean="0"/>
              <a:t> Electronics</a:t>
            </a:r>
          </a:p>
          <a:p>
            <a:r>
              <a:rPr lang="en-US" i="1" dirty="0" smtClean="0"/>
              <a:t>CC BY-NC-SA-3.0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585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LED </a:t>
            </a:r>
            <a:r>
              <a:rPr lang="en-US" dirty="0" smtClean="0"/>
              <a:t>Control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ap() maps a value from one range to another. </a:t>
            </a:r>
            <a:r>
              <a:rPr lang="en-US" dirty="0" err="1" smtClean="0"/>
              <a:t>analogInput</a:t>
            </a:r>
            <a:r>
              <a:rPr lang="en-US" dirty="0" smtClean="0"/>
              <a:t>() returns a value between 0-1023 and </a:t>
            </a:r>
            <a:r>
              <a:rPr lang="en-US" dirty="0" err="1" smtClean="0"/>
              <a:t>analogOutput</a:t>
            </a:r>
            <a:r>
              <a:rPr lang="en-US" dirty="0" smtClean="0"/>
              <a:t>() takes a value from 0-255</a:t>
            </a:r>
          </a:p>
          <a:p>
            <a:r>
              <a:rPr lang="en-US" dirty="0" err="1" smtClean="0"/>
              <a:t>analogWrite</a:t>
            </a:r>
            <a:r>
              <a:rPr lang="en-US" dirty="0" smtClean="0"/>
              <a:t>() simulates the given voltage by turning the target pin on and off quickly with a variable duty cycle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Serial.print</a:t>
            </a:r>
            <a:r>
              <a:rPr lang="en-US" dirty="0" smtClean="0"/>
              <a:t>() prints a value or a string without adding a newline at </a:t>
            </a:r>
            <a:r>
              <a:rPr lang="en-US" smtClean="0"/>
              <a:t>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2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766" y="996353"/>
            <a:ext cx="7815532" cy="586164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Width Modulation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8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the Capabilities of the 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58419" cy="4351338"/>
          </a:xfrm>
        </p:spPr>
        <p:txBody>
          <a:bodyPr/>
          <a:lstStyle/>
          <a:p>
            <a:r>
              <a:rPr lang="en-US" dirty="0" smtClean="0"/>
              <a:t>Using external power supplies other than USB (DC jack, Vin pin)</a:t>
            </a:r>
          </a:p>
          <a:p>
            <a:r>
              <a:rPr lang="en-US" dirty="0" smtClean="0"/>
              <a:t>Using shields – external expansion boards. Ethernet, LCDs, motor drivers, 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619" y="1825624"/>
            <a:ext cx="67768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0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Resources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2" y="1489195"/>
            <a:ext cx="5927558" cy="33415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219" y="1489195"/>
            <a:ext cx="5738339" cy="46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9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954" y="117068"/>
            <a:ext cx="9258318" cy="6551150"/>
          </a:xfrm>
        </p:spPr>
      </p:pic>
    </p:spTree>
    <p:extLst>
      <p:ext uri="{BB962C8B-B14F-4D97-AF65-F5344CB8AC3E}">
        <p14:creationId xmlns:p14="http://schemas.microsoft.com/office/powerpoint/2010/main" val="170499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the </a:t>
            </a:r>
            <a:r>
              <a:rPr lang="en-US" dirty="0" err="1" smtClean="0"/>
              <a:t>RedBoard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63" y="1155033"/>
            <a:ext cx="7849009" cy="5038734"/>
          </a:xfrm>
        </p:spPr>
      </p:pic>
      <p:sp>
        <p:nvSpPr>
          <p:cNvPr id="3" name="TextBox 2"/>
          <p:cNvSpPr txBox="1"/>
          <p:nvPr/>
        </p:nvSpPr>
        <p:spPr>
          <a:xfrm>
            <a:off x="8515006" y="6193767"/>
            <a:ext cx="3873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Image courtesy </a:t>
            </a:r>
            <a:r>
              <a:rPr lang="en-US" i="1" dirty="0" err="1" smtClean="0"/>
              <a:t>Sparkfun</a:t>
            </a:r>
            <a:r>
              <a:rPr lang="en-US" i="1" dirty="0" smtClean="0"/>
              <a:t> Electronics</a:t>
            </a:r>
            <a:endParaRPr lang="en-US" i="1" dirty="0"/>
          </a:p>
          <a:p>
            <a:r>
              <a:rPr lang="en-US" i="1" dirty="0"/>
              <a:t>CC BY-NC-SA-3.0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7979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Microcontroller: The brain of your 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•"/>
            </a:pPr>
            <a:r>
              <a:rPr lang="en-US" dirty="0" smtClean="0"/>
              <a:t>Miniature computer</a:t>
            </a:r>
          </a:p>
          <a:p>
            <a:pPr lvl="1"/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Long-term storage (Flash)</a:t>
            </a:r>
          </a:p>
          <a:p>
            <a:pPr lvl="1"/>
            <a:r>
              <a:rPr lang="en-US" dirty="0" smtClean="0"/>
              <a:t>Short-term storage (RAM)</a:t>
            </a:r>
          </a:p>
          <a:p>
            <a:pPr lvl="1"/>
            <a:r>
              <a:rPr lang="en-US" dirty="0" smtClean="0"/>
              <a:t>Digital (binary) inputs and outputs</a:t>
            </a:r>
          </a:p>
          <a:p>
            <a:pPr lvl="1"/>
            <a:r>
              <a:rPr lang="en-US" dirty="0" smtClean="0"/>
              <a:t>Analog inputs</a:t>
            </a:r>
          </a:p>
          <a:p>
            <a:pPr lvl="1"/>
            <a:r>
              <a:rPr lang="en-US" dirty="0" smtClean="0"/>
              <a:t>Pulse-width modulated outputs (pseudo analog output)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Atmel ATMega328p</a:t>
            </a:r>
          </a:p>
          <a:p>
            <a:pPr lvl="1"/>
            <a:r>
              <a:rPr lang="en-US" dirty="0" smtClean="0"/>
              <a:t>16 MHz clock</a:t>
            </a:r>
          </a:p>
          <a:p>
            <a:pPr lvl="1"/>
            <a:r>
              <a:rPr lang="en-US" dirty="0" smtClean="0"/>
              <a:t>32 kB Flash memory for program storage</a:t>
            </a:r>
          </a:p>
          <a:p>
            <a:pPr lvl="1"/>
            <a:r>
              <a:rPr lang="en-US" dirty="0" smtClean="0"/>
              <a:t>2 kB RAM memory </a:t>
            </a:r>
          </a:p>
          <a:p>
            <a:pPr lvl="1"/>
            <a:r>
              <a:rPr lang="en-US" dirty="0" smtClean="0"/>
              <a:t>1 kB EEPROM</a:t>
            </a:r>
          </a:p>
          <a:p>
            <a:pPr lvl="1"/>
            <a:r>
              <a:rPr lang="en-US" dirty="0" smtClean="0"/>
              <a:t>14 digital input/output pins</a:t>
            </a:r>
          </a:p>
          <a:p>
            <a:pPr lvl="1"/>
            <a:r>
              <a:rPr lang="en-US" dirty="0" smtClean="0"/>
              <a:t>6 analog input pins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Arduino 1.0.5 installer from </a:t>
            </a:r>
            <a:r>
              <a:rPr lang="en-US" dirty="0" smtClean="0">
                <a:hlinkClick r:id="rId2"/>
              </a:rPr>
              <a:t>http://arduino.cc/en/Main/Software</a:t>
            </a:r>
            <a:endParaRPr lang="en-US" dirty="0" smtClean="0"/>
          </a:p>
          <a:p>
            <a:r>
              <a:rPr lang="en-US" dirty="0" smtClean="0"/>
              <a:t>Follow driver installation instructions for Arduino </a:t>
            </a:r>
            <a:r>
              <a:rPr lang="en-US" dirty="0" err="1" smtClean="0"/>
              <a:t>Duemilanove</a:t>
            </a:r>
            <a:r>
              <a:rPr lang="en-US" dirty="0" smtClean="0"/>
              <a:t> if it doesn’t install automatically</a:t>
            </a:r>
          </a:p>
          <a:p>
            <a:r>
              <a:rPr lang="en-US" dirty="0" smtClean="0"/>
              <a:t>Launch the IDE</a:t>
            </a:r>
          </a:p>
          <a:p>
            <a:r>
              <a:rPr lang="en-US" dirty="0" smtClean="0"/>
              <a:t>Plug in your </a:t>
            </a:r>
            <a:r>
              <a:rPr lang="en-US" dirty="0" err="1" smtClean="0"/>
              <a:t>RedBoard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2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many Windows and Linux installations, drivers are pre-installed and it just works. The </a:t>
            </a:r>
            <a:r>
              <a:rPr lang="en-US" dirty="0" err="1" smtClean="0"/>
              <a:t>Redboard</a:t>
            </a:r>
            <a:r>
              <a:rPr lang="en-US" dirty="0" smtClean="0"/>
              <a:t> will show up as a COM port (Windows) or a </a:t>
            </a:r>
            <a:r>
              <a:rPr lang="en-US" dirty="0" err="1" smtClean="0"/>
              <a:t>ttyUSB</a:t>
            </a:r>
            <a:r>
              <a:rPr lang="en-US" dirty="0" smtClean="0"/>
              <a:t> device (Linux and Mac) </a:t>
            </a:r>
          </a:p>
          <a:p>
            <a:r>
              <a:rPr lang="en-US" dirty="0" smtClean="0"/>
              <a:t>On Macs and some Windows and Linux installations, you will need to install drivers.</a:t>
            </a:r>
          </a:p>
          <a:p>
            <a:pPr lvl="1"/>
            <a:r>
              <a:rPr lang="en-US" dirty="0" smtClean="0"/>
              <a:t>Download the VCP (Virtual COM Port</a:t>
            </a:r>
            <a:r>
              <a:rPr lang="en-US" dirty="0"/>
              <a:t>) drivers for your system from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www.ftdichip.com/Drivers/VCP.htm</a:t>
            </a:r>
            <a:endParaRPr lang="en-US" dirty="0" smtClean="0"/>
          </a:p>
          <a:p>
            <a:pPr lvl="1"/>
            <a:r>
              <a:rPr lang="en-US" dirty="0" smtClean="0"/>
              <a:t>Follow the instruction on that page for your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6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133" y="1300102"/>
            <a:ext cx="7371346" cy="48768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the Slides &amp;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87815" cy="4351338"/>
          </a:xfrm>
        </p:spPr>
        <p:txBody>
          <a:bodyPr/>
          <a:lstStyle/>
          <a:p>
            <a:r>
              <a:rPr lang="en-US" dirty="0" smtClean="0"/>
              <a:t>Go to the </a:t>
            </a:r>
            <a:r>
              <a:rPr lang="en-US" dirty="0" err="1" smtClean="0"/>
              <a:t>Github</a:t>
            </a:r>
            <a:r>
              <a:rPr lang="en-US" dirty="0"/>
              <a:t> repository,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github.com/logos-electromechanical/IntroToArduino/tree/master</a:t>
            </a:r>
            <a:endParaRPr lang="en-US" dirty="0" smtClean="0"/>
          </a:p>
          <a:p>
            <a:r>
              <a:rPr lang="en-US" dirty="0" smtClean="0"/>
              <a:t>If you have </a:t>
            </a:r>
            <a:r>
              <a:rPr lang="en-US" dirty="0" err="1" smtClean="0"/>
              <a:t>git</a:t>
            </a:r>
            <a:r>
              <a:rPr lang="en-US" dirty="0" smtClean="0"/>
              <a:t> set up on your machine, clone the repository.</a:t>
            </a:r>
          </a:p>
          <a:p>
            <a:r>
              <a:rPr lang="en-US" dirty="0" smtClean="0"/>
              <a:t>Otherwise, download a zip file of the repository.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IDE buttons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2126"/>
            <a:ext cx="10372318" cy="4926387"/>
          </a:xfrm>
        </p:spPr>
      </p:pic>
    </p:spTree>
    <p:extLst>
      <p:ext uri="{BB962C8B-B14F-4D97-AF65-F5344CB8AC3E}">
        <p14:creationId xmlns:p14="http://schemas.microsoft.com/office/powerpoint/2010/main" val="372748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you 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90" y="1475875"/>
            <a:ext cx="10965921" cy="5117430"/>
          </a:xfrm>
        </p:spPr>
      </p:pic>
    </p:spTree>
    <p:extLst>
      <p:ext uri="{BB962C8B-B14F-4D97-AF65-F5344CB8AC3E}">
        <p14:creationId xmlns:p14="http://schemas.microsoft.com/office/powerpoint/2010/main" val="326562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4400</TotalTime>
  <Words>613</Words>
  <Application>Microsoft Office PowerPoint</Application>
  <PresentationFormat>Widescreen</PresentationFormat>
  <Paragraphs>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Introduction to the Arduino</vt:lpstr>
      <vt:lpstr>Topics for Today</vt:lpstr>
      <vt:lpstr>Parts of the RedBoard</vt:lpstr>
      <vt:lpstr>Microcontroller: The brain of your Arduino</vt:lpstr>
      <vt:lpstr>Installing the IDE</vt:lpstr>
      <vt:lpstr>Driver Installation</vt:lpstr>
      <vt:lpstr>Download the Slides &amp; Examples</vt:lpstr>
      <vt:lpstr>Arduino IDE buttons</vt:lpstr>
      <vt:lpstr>Selecting you Board</vt:lpstr>
      <vt:lpstr>Hello World!</vt:lpstr>
      <vt:lpstr>Wiring for Blink</vt:lpstr>
      <vt:lpstr>Opening Blink Sketch…</vt:lpstr>
      <vt:lpstr>Blink Sketch Explanation</vt:lpstr>
      <vt:lpstr>Button Wiring</vt:lpstr>
      <vt:lpstr>Opening Button Sketch</vt:lpstr>
      <vt:lpstr>Button code explanation</vt:lpstr>
      <vt:lpstr>Analog Input Wiring</vt:lpstr>
      <vt:lpstr>AnalogRead code</vt:lpstr>
      <vt:lpstr>Analog LED Control Wiring</vt:lpstr>
      <vt:lpstr>Analog LED Control Code</vt:lpstr>
      <vt:lpstr>Pulse Width Modulation</vt:lpstr>
      <vt:lpstr>Expanding the Capabilities of the Arduino</vt:lpstr>
      <vt:lpstr>Further Resources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Arduino</dc:title>
  <dc:creator>Pierce</dc:creator>
  <cp:lastModifiedBy>Pierce Nichols</cp:lastModifiedBy>
  <cp:revision>34</cp:revision>
  <dcterms:created xsi:type="dcterms:W3CDTF">2014-03-30T23:23:51Z</dcterms:created>
  <dcterms:modified xsi:type="dcterms:W3CDTF">2015-01-04T00:18:02Z</dcterms:modified>
</cp:coreProperties>
</file>