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5" r:id="rId11"/>
    <p:sldId id="263" r:id="rId12"/>
    <p:sldId id="267" r:id="rId13"/>
    <p:sldId id="271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18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</a:t>
                </a:r>
                <a:r>
                  <a:rPr lang="en-US" dirty="0" smtClean="0"/>
                  <a:t>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835</Words>
  <Application>Microsoft Office PowerPoint</Application>
  <PresentationFormat>Widescreen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31</cp:revision>
  <dcterms:created xsi:type="dcterms:W3CDTF">2014-10-16T05:51:37Z</dcterms:created>
  <dcterms:modified xsi:type="dcterms:W3CDTF">2014-10-17T23:02:57Z</dcterms:modified>
</cp:coreProperties>
</file>