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dirty="0"/>
              <a:t>图书馆管理系统</a:t>
            </a:r>
            <a:endParaRPr lang="zh-CN" dirty="0"/>
          </a:p>
        </p:txBody>
      </p:sp>
      <p:sp>
        <p:nvSpPr>
          <p:cNvPr id="3" name="Subtitle 2"/>
          <p:cNvSpPr>
            <a:spLocks noGrp="1"/>
          </p:cNvSpPr>
          <p:nvPr>
            <p:ph type="subTitle" idx="1"/>
          </p:nvPr>
        </p:nvSpPr>
        <p:spPr/>
        <p:txBody>
          <a:bodyPr/>
          <a:lstStyle/>
          <a:p>
            <a:r>
              <a:rPr lang="en-US"/>
              <a:t>16</a:t>
            </a:r>
            <a:r>
              <a:rPr lang="zh-CN" altLang="en-US"/>
              <a:t>软件（国际</a:t>
            </a:r>
            <a:r>
              <a:rPr lang="zh-CN" altLang="en-US"/>
              <a:t>）</a:t>
            </a:r>
            <a:endParaRPr lang="zh-CN" altLang="en-US"/>
          </a:p>
          <a:p>
            <a:r>
              <a:rPr lang="zh-CN" altLang="en-US"/>
              <a:t>第一组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8980" y="2969578"/>
            <a:ext cx="10972800" cy="1143000"/>
          </a:xfrm>
        </p:spPr>
        <p:txBody>
          <a:bodyPr/>
          <a:p>
            <a:r>
              <a:rPr lang="zh-CN" altLang="en-GB" sz="9600"/>
              <a:t>谢谢！</a:t>
            </a:r>
            <a:endParaRPr lang="zh-CN" altLang="en-GB"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引言</a:t>
            </a:r>
            <a:endParaRPr lang="en-GB" altLang="en-US"/>
          </a:p>
        </p:txBody>
      </p:sp>
      <p:sp>
        <p:nvSpPr>
          <p:cNvPr id="3" name="Content Placeholder 2"/>
          <p:cNvSpPr>
            <a:spLocks noGrp="1"/>
          </p:cNvSpPr>
          <p:nvPr>
            <p:ph idx="1"/>
          </p:nvPr>
        </p:nvSpPr>
        <p:spPr/>
        <p:txBody>
          <a:bodyPr/>
          <a:p>
            <a:r>
              <a:t>图书馆管理系统，也称为自动化图书馆系统是已开发用于处理基本的内务管理图书馆的功能。</a:t>
            </a:r>
          </a:p>
          <a:p>
            <a:r>
              <a:rPr lang="zh-CN" altLang="en-GB"/>
              <a:t>这是一个良好的软件能解决图书馆的一些管理问题</a:t>
            </a:r>
            <a:r>
              <a:rPr lang="zh-CN" altLang="en-GB"/>
              <a:t>。</a:t>
            </a:r>
            <a:endParaRPr lang="zh-CN" altLang="en-GB"/>
          </a:p>
          <a:p>
            <a:r>
              <a:rPr lang="zh-CN" altLang="en-GB"/>
              <a:t>它有助于提供任何书籍的信息向用户和工作人员展示在图书馆中成员。</a:t>
            </a:r>
            <a:endParaRPr lang="zh-CN" altLang="en-GB"/>
          </a:p>
          <a:p>
            <a:r>
              <a:rPr lang="zh-CN" altLang="en-GB"/>
              <a:t>它记录了图书的发行、归还和添加到库</a:t>
            </a:r>
            <a:endParaRPr lang="zh-CN" altLang="en-GB"/>
          </a:p>
          <a:p>
            <a:endParaRPr lang="zh-CN"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项目范围：</a:t>
            </a:r>
            <a:endParaRPr lang="en-GB" altLang="en-US"/>
          </a:p>
        </p:txBody>
      </p:sp>
      <p:sp>
        <p:nvSpPr>
          <p:cNvPr id="3" name="Content Placeholder 2"/>
          <p:cNvSpPr>
            <a:spLocks noGrp="1"/>
          </p:cNvSpPr>
          <p:nvPr>
            <p:ph idx="1"/>
          </p:nvPr>
        </p:nvSpPr>
        <p:spPr/>
        <p:txBody>
          <a:bodyPr/>
          <a:p>
            <a:r>
              <a:rPr lang="en-GB" altLang="en-US"/>
              <a:t>以提高现有系统的效率。</a:t>
            </a:r>
            <a:endParaRPr lang="en-GB" altLang="en-US"/>
          </a:p>
          <a:p>
            <a:r>
              <a:rPr lang="en-GB" altLang="en-US"/>
              <a:t>为用户提供友好的环境可以更好地服务。</a:t>
            </a:r>
            <a:endParaRPr lang="en-GB" altLang="en-US"/>
          </a:p>
          <a:p>
            <a:r>
              <a:rPr lang="en-GB" altLang="en-US"/>
              <a:t>加快图书馆的运作。</a:t>
            </a:r>
            <a:endParaRPr lang="en-GB" altLang="en-US"/>
          </a:p>
          <a:p>
            <a:r>
              <a:rPr lang="en-GB" altLang="en-US"/>
              <a:t>为图书馆工作人员提供一个系统不让</a:t>
            </a:r>
            <a:r>
              <a:rPr lang="zh-CN" altLang="en-GB"/>
              <a:t>没</a:t>
            </a:r>
            <a:r>
              <a:rPr lang="zh-CN" altLang="en-GB"/>
              <a:t>还书的人</a:t>
            </a:r>
            <a:r>
              <a:rPr lang="en-GB" altLang="en-US"/>
              <a:t>逃脱</a:t>
            </a:r>
            <a:r>
              <a:rPr lang="zh-CN" altLang="en-GB"/>
              <a:t>。</a:t>
            </a:r>
            <a:endParaRPr lang="zh-CN" altLang="en-GB"/>
          </a:p>
          <a:p>
            <a:r>
              <a:rPr lang="zh-CN" altLang="en-GB"/>
              <a:t>尽量减少账面损失。</a:t>
            </a:r>
            <a:endParaRPr lang="zh-CN"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要求：</a:t>
            </a:r>
            <a:endParaRPr lang="en-GB" altLang="en-US"/>
          </a:p>
        </p:txBody>
      </p:sp>
      <p:sp>
        <p:nvSpPr>
          <p:cNvPr id="3" name="Content Placeholder 2"/>
          <p:cNvSpPr>
            <a:spLocks noGrp="1"/>
          </p:cNvSpPr>
          <p:nvPr>
            <p:ph idx="1"/>
          </p:nvPr>
        </p:nvSpPr>
        <p:spPr/>
        <p:txBody>
          <a:bodyPr/>
          <a:p>
            <a:r>
              <a:rPr lang="en-GB" altLang="en-US"/>
              <a:t>图书馆管理系统需要维护有关其用户和书籍的信息。</a:t>
            </a:r>
            <a:endParaRPr lang="en-GB" altLang="en-US"/>
          </a:p>
          <a:p>
            <a:r>
              <a:rPr lang="en-GB" altLang="en-US"/>
              <a:t>应存储学生和书籍的数据</a:t>
            </a:r>
            <a:r>
              <a:rPr lang="zh-CN" altLang="en-GB"/>
              <a:t>到数据库中</a:t>
            </a:r>
            <a:r>
              <a:rPr lang="en-GB" altLang="en-US"/>
              <a:t>。</a:t>
            </a:r>
            <a:endParaRPr lang="en-GB" altLang="en-US"/>
          </a:p>
          <a:p>
            <a:r>
              <a:rPr lang="en-GB" altLang="en-US"/>
              <a:t>学生数据库存储有关学生名单的信息</a:t>
            </a:r>
            <a:r>
              <a:rPr lang="zh-CN" altLang="en-GB"/>
              <a:t>，</a:t>
            </a:r>
            <a:r>
              <a:rPr lang="en-GB" altLang="en-US"/>
              <a:t>编号、姓名、地址、课程和年份</a:t>
            </a:r>
            <a:r>
              <a:rPr lang="zh-CN" altLang="en-GB"/>
              <a:t>。</a:t>
            </a:r>
            <a:endParaRPr lang="zh-CN" altLang="en-GB"/>
          </a:p>
          <a:p>
            <a:r>
              <a:rPr lang="en-GB" altLang="en-US"/>
              <a:t>图书数据库存储有关图书的信息标题、作者、出版商、成本、账单编号、出版年份和页面</a:t>
            </a:r>
            <a:r>
              <a:rPr lang="zh-CN" altLang="en-GB"/>
              <a:t>。</a:t>
            </a:r>
            <a:endParaRPr lang="zh-CN" altLang="en-GB"/>
          </a:p>
          <a:p>
            <a:endParaRPr lang="en-GB" altLang="en-US"/>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项目目标</a:t>
            </a:r>
            <a:endParaRPr lang="en-GB" altLang="en-US"/>
          </a:p>
        </p:txBody>
      </p:sp>
      <p:sp>
        <p:nvSpPr>
          <p:cNvPr id="3" name="Content Placeholder 2"/>
          <p:cNvSpPr>
            <a:spLocks noGrp="1"/>
          </p:cNvSpPr>
          <p:nvPr>
            <p:ph idx="1"/>
          </p:nvPr>
        </p:nvSpPr>
        <p:spPr/>
        <p:txBody>
          <a:bodyPr/>
          <a:p>
            <a:r>
              <a:rPr lang="en-GB" altLang="en-US"/>
              <a:t>消除图书馆的文书工作</a:t>
            </a:r>
            <a:endParaRPr lang="en-GB" altLang="en-US"/>
          </a:p>
          <a:p>
            <a:r>
              <a:rPr lang="en-GB" altLang="en-US"/>
              <a:t>在计算机系统中记录每一笔交易诸如记录文件丢失之类的问题不会是发生。</a:t>
            </a:r>
            <a:endParaRPr lang="en-GB" altLang="en-US"/>
          </a:p>
          <a:p>
            <a:r>
              <a:rPr lang="en-GB" altLang="en-US"/>
              <a:t>设计用户友好的图形用户界面哪个适合用户</a:t>
            </a:r>
            <a:r>
              <a:rPr lang="zh-CN" altLang="en-GB"/>
              <a:t>。</a:t>
            </a:r>
            <a:endParaRPr lang="zh-CN" altLang="en-GB"/>
          </a:p>
          <a:p>
            <a:r>
              <a:rPr lang="zh-CN" altLang="en-GB"/>
              <a:t>节省成本和时间。</a:t>
            </a:r>
            <a:endParaRPr lang="zh-CN"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GB"/>
              <a:t>图书管理员的任务：</a:t>
            </a:r>
            <a:endParaRPr lang="zh-CN" altLang="en-GB"/>
          </a:p>
        </p:txBody>
      </p:sp>
      <p:sp>
        <p:nvSpPr>
          <p:cNvPr id="3" name="Content Placeholder 2"/>
          <p:cNvSpPr>
            <a:spLocks noGrp="1"/>
          </p:cNvSpPr>
          <p:nvPr>
            <p:ph idx="1"/>
          </p:nvPr>
        </p:nvSpPr>
        <p:spPr>
          <a:xfrm>
            <a:off x="609600" y="1600200"/>
            <a:ext cx="3232150" cy="4526280"/>
          </a:xfrm>
        </p:spPr>
        <p:txBody>
          <a:bodyPr/>
          <a:p>
            <a:r>
              <a:rPr lang="en-GB" altLang="en-US"/>
              <a:t>登录</a:t>
            </a:r>
            <a:endParaRPr lang="en-GB" altLang="en-US"/>
          </a:p>
          <a:p>
            <a:r>
              <a:rPr lang="en-GB" altLang="en-US"/>
              <a:t>添加新成员</a:t>
            </a:r>
            <a:endParaRPr lang="en-GB" altLang="en-US"/>
          </a:p>
          <a:p>
            <a:r>
              <a:rPr lang="en-GB" altLang="en-US"/>
              <a:t>更新/删除成员</a:t>
            </a:r>
            <a:endParaRPr lang="en-GB" altLang="en-US"/>
          </a:p>
          <a:p>
            <a:r>
              <a:rPr lang="en-GB" altLang="en-US"/>
              <a:t>增加一本书</a:t>
            </a:r>
            <a:endParaRPr lang="en-GB" altLang="en-US"/>
          </a:p>
          <a:p>
            <a:r>
              <a:rPr lang="en-GB" altLang="en-US"/>
              <a:t>更新/删除书籍</a:t>
            </a:r>
            <a:endParaRPr lang="en-GB" altLang="en-US"/>
          </a:p>
          <a:p>
            <a:r>
              <a:rPr lang="en-GB" altLang="en-US"/>
              <a:t>搜索一本书</a:t>
            </a:r>
            <a:endParaRPr lang="en-GB" altLang="en-US"/>
          </a:p>
          <a:p>
            <a:r>
              <a:rPr lang="en-GB" altLang="en-US"/>
              <a:t>登记簿</a:t>
            </a:r>
            <a:endParaRPr lang="en-GB" altLang="en-US"/>
          </a:p>
        </p:txBody>
      </p:sp>
      <p:sp>
        <p:nvSpPr>
          <p:cNvPr id="5" name="Content Placeholder 2"/>
          <p:cNvSpPr>
            <a:spLocks noGrp="1"/>
          </p:cNvSpPr>
          <p:nvPr/>
        </p:nvSpPr>
        <p:spPr>
          <a:xfrm>
            <a:off x="5634990" y="1600200"/>
            <a:ext cx="3232150" cy="31864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ltLang="en-US"/>
          </a:p>
          <a:p>
            <a:r>
              <a:rPr lang="en-GB" altLang="en-US"/>
              <a:t>结账本</a:t>
            </a:r>
            <a:endParaRPr lang="en-GB" altLang="en-US"/>
          </a:p>
          <a:p>
            <a:r>
              <a:rPr lang="en-GB" altLang="en-US"/>
              <a:t>支付滞纳金</a:t>
            </a:r>
            <a:endParaRPr lang="en-GB" altLang="en-US"/>
          </a:p>
          <a:p>
            <a:r>
              <a:rPr lang="en-GB" altLang="en-US"/>
              <a:t>查看书籍详情</a:t>
            </a:r>
            <a:endParaRPr lang="en-GB" altLang="en-US"/>
          </a:p>
          <a:p>
            <a:r>
              <a:rPr lang="en-GB" altLang="en-US"/>
              <a:t>查看成员详情</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模块</a:t>
            </a:r>
            <a:endParaRPr lang="en-GB" altLang="en-US"/>
          </a:p>
        </p:txBody>
      </p:sp>
      <p:sp>
        <p:nvSpPr>
          <p:cNvPr id="3" name="Content Placeholder 2"/>
          <p:cNvSpPr>
            <a:spLocks noGrp="1"/>
          </p:cNvSpPr>
          <p:nvPr>
            <p:ph idx="1"/>
          </p:nvPr>
        </p:nvSpPr>
        <p:spPr/>
        <p:txBody>
          <a:bodyPr/>
          <a:p>
            <a:r>
              <a:rPr lang="en-GB" altLang="en-US"/>
              <a:t>登录</a:t>
            </a:r>
            <a:endParaRPr lang="en-GB" altLang="en-US"/>
          </a:p>
          <a:p>
            <a:endParaRPr lang="en-GB" altLang="en-US"/>
          </a:p>
          <a:p>
            <a:r>
              <a:rPr lang="en-GB" altLang="en-US"/>
              <a:t>注册</a:t>
            </a:r>
            <a:endParaRPr lang="en-GB" altLang="en-US"/>
          </a:p>
          <a:p>
            <a:endParaRPr lang="en-GB" altLang="en-US"/>
          </a:p>
          <a:p>
            <a:r>
              <a:rPr lang="en-GB" altLang="en-US"/>
              <a:t>书籍</a:t>
            </a:r>
            <a:endParaRPr lang="en-GB" altLang="en-US"/>
          </a:p>
          <a:p>
            <a:endParaRPr lang="en-GB" altLang="en-US"/>
          </a:p>
          <a:p>
            <a:r>
              <a:rPr lang="en-GB" altLang="en-US"/>
              <a:t>图书搜索</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GB"/>
              <a:t>项目结果</a:t>
            </a:r>
            <a:endParaRPr lang="zh-CN" altLang="en-GB"/>
          </a:p>
        </p:txBody>
      </p:sp>
      <p:sp>
        <p:nvSpPr>
          <p:cNvPr id="3" name="Content Placeholder 2"/>
          <p:cNvSpPr>
            <a:spLocks noGrp="1"/>
          </p:cNvSpPr>
          <p:nvPr>
            <p:ph idx="1"/>
          </p:nvPr>
        </p:nvSpPr>
        <p:spPr/>
        <p:txBody>
          <a:bodyPr/>
          <a:p>
            <a:r>
              <a:rPr lang="en-GB" altLang="en-US"/>
              <a:t>以提高现有系统的效率。</a:t>
            </a:r>
            <a:endParaRPr lang="en-GB" altLang="en-US"/>
          </a:p>
          <a:p>
            <a:r>
              <a:rPr lang="en-GB" altLang="en-US"/>
              <a:t>为用户提供友好的环境可以更好地服务。</a:t>
            </a:r>
            <a:endParaRPr lang="en-GB" altLang="en-US"/>
          </a:p>
          <a:p>
            <a:r>
              <a:rPr lang="en-GB" altLang="en-US"/>
              <a:t>加快图书馆的运作。</a:t>
            </a:r>
            <a:endParaRPr lang="en-GB" altLang="en-US"/>
          </a:p>
          <a:p>
            <a:r>
              <a:rPr lang="en-GB" altLang="en-US"/>
              <a:t>为图书馆工作人员提供一个系统不让</a:t>
            </a:r>
            <a:r>
              <a:rPr lang="zh-CN" altLang="en-GB"/>
              <a:t>没还书的人</a:t>
            </a:r>
            <a:r>
              <a:rPr lang="en-GB" altLang="en-US"/>
              <a:t>逃脱。</a:t>
            </a:r>
            <a:endParaRPr lang="en-GB" altLang="en-US"/>
          </a:p>
          <a:p>
            <a:r>
              <a:rPr lang="en-GB" altLang="en-US"/>
              <a:t>尽量减少账面损失。</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GB"/>
              <a:t>结果</a:t>
            </a:r>
            <a:endParaRPr lang="zh-CN" altLang="en-GB"/>
          </a:p>
        </p:txBody>
      </p:sp>
      <p:sp>
        <p:nvSpPr>
          <p:cNvPr id="3" name="Content Placeholder 2"/>
          <p:cNvSpPr>
            <a:spLocks noGrp="1"/>
          </p:cNvSpPr>
          <p:nvPr>
            <p:ph idx="1"/>
          </p:nvPr>
        </p:nvSpPr>
        <p:spPr/>
        <p:txBody>
          <a:bodyPr/>
          <a:p>
            <a:r>
              <a:rPr lang="en-GB" altLang="en-US"/>
              <a:t>这个系统能够处理和更新数据库。它帮助开发了一个完全集成的系统。因此，项目“图书馆管理”系统“可以根据未来改变组织的要求。</a:t>
            </a:r>
            <a:endParaRPr lang="en-GB"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Words>
  <Application>WPS Presentation</Application>
  <PresentationFormat>Widescreen</PresentationFormat>
  <Paragraphs>76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图书馆管理系统</dc:title>
  <dc:creator/>
  <cp:lastModifiedBy>asus</cp:lastModifiedBy>
  <cp:revision>1</cp:revision>
  <dcterms:created xsi:type="dcterms:W3CDTF">2019-07-03T08:29:49Z</dcterms:created>
  <dcterms:modified xsi:type="dcterms:W3CDTF">2019-07-03T08:29:49Z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2057-11.2.0.8668</vt:lpwstr>
  </property>
</Properties>
</file>