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emf" ContentType="image/x-emf"/>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3"/>
    <p:sldMasterId id="2147483674" r:id="rId4"/>
    <p:sldMasterId id="2147483686" r:id="rId5"/>
    <p:sldMasterId id="2147483699" r:id="rId6"/>
    <p:sldMasterId id="2147483712" r:id="rId7"/>
    <p:sldMasterId id="2147483725" r:id="rId8"/>
  </p:sldMasterIdLst>
  <p:notesMasterIdLst>
    <p:notesMasterId r:id="rId10"/>
  </p:notesMasterIdLst>
  <p:handoutMasterIdLst>
    <p:handoutMasterId r:id="rId74"/>
  </p:handoutMasterIdLst>
  <p:sldIdLst>
    <p:sldId id="442" r:id="rId9"/>
    <p:sldId id="406" r:id="rId11"/>
    <p:sldId id="407" r:id="rId12"/>
    <p:sldId id="295" r:id="rId13"/>
    <p:sldId id="296" r:id="rId14"/>
    <p:sldId id="297" r:id="rId15"/>
    <p:sldId id="298" r:id="rId16"/>
    <p:sldId id="414" r:id="rId17"/>
    <p:sldId id="299" r:id="rId18"/>
    <p:sldId id="278" r:id="rId19"/>
    <p:sldId id="279" r:id="rId20"/>
    <p:sldId id="287" r:id="rId21"/>
    <p:sldId id="301" r:id="rId22"/>
    <p:sldId id="397" r:id="rId23"/>
    <p:sldId id="399" r:id="rId24"/>
    <p:sldId id="400" r:id="rId25"/>
    <p:sldId id="402" r:id="rId26"/>
    <p:sldId id="403" r:id="rId27"/>
    <p:sldId id="304" r:id="rId28"/>
    <p:sldId id="306" r:id="rId29"/>
    <p:sldId id="423" r:id="rId30"/>
    <p:sldId id="416" r:id="rId31"/>
    <p:sldId id="312" r:id="rId32"/>
    <p:sldId id="424" r:id="rId33"/>
    <p:sldId id="314" r:id="rId34"/>
    <p:sldId id="317" r:id="rId35"/>
    <p:sldId id="318" r:id="rId36"/>
    <p:sldId id="322" r:id="rId37"/>
    <p:sldId id="324" r:id="rId38"/>
    <p:sldId id="326" r:id="rId39"/>
    <p:sldId id="327" r:id="rId40"/>
    <p:sldId id="329" r:id="rId41"/>
    <p:sldId id="331" r:id="rId42"/>
    <p:sldId id="333" r:id="rId43"/>
    <p:sldId id="334" r:id="rId44"/>
    <p:sldId id="336" r:id="rId45"/>
    <p:sldId id="338" r:id="rId46"/>
    <p:sldId id="343" r:id="rId47"/>
    <p:sldId id="425" r:id="rId48"/>
    <p:sldId id="437" r:id="rId49"/>
    <p:sldId id="438" r:id="rId50"/>
    <p:sldId id="439" r:id="rId51"/>
    <p:sldId id="440" r:id="rId52"/>
    <p:sldId id="441" r:id="rId53"/>
    <p:sldId id="357" r:id="rId54"/>
    <p:sldId id="358" r:id="rId55"/>
    <p:sldId id="361" r:id="rId56"/>
    <p:sldId id="362" r:id="rId57"/>
    <p:sldId id="427" r:id="rId58"/>
    <p:sldId id="428" r:id="rId59"/>
    <p:sldId id="429" r:id="rId60"/>
    <p:sldId id="430" r:id="rId61"/>
    <p:sldId id="431" r:id="rId62"/>
    <p:sldId id="432" r:id="rId63"/>
    <p:sldId id="433" r:id="rId64"/>
    <p:sldId id="434" r:id="rId65"/>
    <p:sldId id="435" r:id="rId66"/>
    <p:sldId id="408" r:id="rId67"/>
    <p:sldId id="409" r:id="rId68"/>
    <p:sldId id="410" r:id="rId69"/>
    <p:sldId id="411" r:id="rId70"/>
    <p:sldId id="412" r:id="rId71"/>
    <p:sldId id="413" r:id="rId72"/>
    <p:sldId id="443" r:id="rId73"/>
  </p:sldIdLst>
  <p:sldSz cx="9144000" cy="6858000" type="screen4x3"/>
  <p:notesSz cx="6858000" cy="9144000"/>
  <p:defaultTextStyle>
    <a:defPPr>
      <a:defRPr lang="ja-JP"/>
    </a:defPPr>
    <a:lvl1pPr algn="l" rtl="0" fontAlgn="base">
      <a:spcBef>
        <a:spcPct val="0"/>
      </a:spcBef>
      <a:spcAft>
        <a:spcPct val="0"/>
      </a:spcAft>
      <a:defRPr kumimoji="1" sz="3200" b="1" i="1" kern="1200">
        <a:solidFill>
          <a:srgbClr val="0000FF"/>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3200" b="1" i="1" kern="1200">
        <a:solidFill>
          <a:srgbClr val="0000FF"/>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3200" b="1" i="1" kern="1200">
        <a:solidFill>
          <a:srgbClr val="0000FF"/>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3200" b="1" i="1" kern="1200">
        <a:solidFill>
          <a:srgbClr val="0000FF"/>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3200" b="1" i="1" kern="1200">
        <a:solidFill>
          <a:srgbClr val="0000FF"/>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3200" b="1" i="1" kern="1200">
        <a:solidFill>
          <a:srgbClr val="0000FF"/>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3200" b="1" i="1" kern="1200">
        <a:solidFill>
          <a:srgbClr val="0000FF"/>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3200" b="1" i="1" kern="1200">
        <a:solidFill>
          <a:srgbClr val="0000FF"/>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3200" b="1" i="1" kern="1200">
        <a:solidFill>
          <a:srgbClr val="0000FF"/>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00"/>
    <a:srgbClr val="FF00FF"/>
    <a:srgbClr val="3333FF"/>
    <a:srgbClr val="000066"/>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219" autoAdjust="0"/>
    <p:restoredTop sz="98610" autoAdjust="0"/>
  </p:normalViewPr>
  <p:slideViewPr>
    <p:cSldViewPr>
      <p:cViewPr varScale="1">
        <p:scale>
          <a:sx n="81" d="100"/>
          <a:sy n="81" d="100"/>
        </p:scale>
        <p:origin x="1098" y="72"/>
      </p:cViewPr>
      <p:guideLst>
        <p:guide orient="horz" pos="2160"/>
        <p:guide pos="2880"/>
      </p:guideLst>
    </p:cSldViewPr>
  </p:slideViewPr>
  <p:outlineViewPr>
    <p:cViewPr>
      <p:scale>
        <a:sx n="20" d="100"/>
        <a:sy n="20"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87" d="100"/>
          <a:sy n="87" d="100"/>
        </p:scale>
        <p:origin x="-1902"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1.xml"/><Relationship Id="rId8" Type="http://schemas.openxmlformats.org/officeDocument/2006/relationships/slideMaster" Target="slideMasters/slideMaster7.xml"/><Relationship Id="rId77" Type="http://schemas.openxmlformats.org/officeDocument/2006/relationships/tableStyles" Target="tableStyles.xml"/><Relationship Id="rId76" Type="http://schemas.openxmlformats.org/officeDocument/2006/relationships/viewProps" Target="viewProps.xml"/><Relationship Id="rId75" Type="http://schemas.openxmlformats.org/officeDocument/2006/relationships/presProps" Target="presProps.xml"/><Relationship Id="rId74" Type="http://schemas.openxmlformats.org/officeDocument/2006/relationships/handoutMaster" Target="handoutMasters/handoutMaster1.xml"/><Relationship Id="rId73" Type="http://schemas.openxmlformats.org/officeDocument/2006/relationships/slide" Target="slides/slide64.xml"/><Relationship Id="rId72" Type="http://schemas.openxmlformats.org/officeDocument/2006/relationships/slide" Target="slides/slide63.xml"/><Relationship Id="rId71" Type="http://schemas.openxmlformats.org/officeDocument/2006/relationships/slide" Target="slides/slide62.xml"/><Relationship Id="rId70" Type="http://schemas.openxmlformats.org/officeDocument/2006/relationships/slide" Target="slides/slide61.xml"/><Relationship Id="rId7" Type="http://schemas.openxmlformats.org/officeDocument/2006/relationships/slideMaster" Target="slideMasters/slideMaster6.xml"/><Relationship Id="rId69" Type="http://schemas.openxmlformats.org/officeDocument/2006/relationships/slide" Target="slides/slide60.xml"/><Relationship Id="rId68" Type="http://schemas.openxmlformats.org/officeDocument/2006/relationships/slide" Target="slides/slide59.xml"/><Relationship Id="rId67" Type="http://schemas.openxmlformats.org/officeDocument/2006/relationships/slide" Target="slides/slide58.xml"/><Relationship Id="rId66" Type="http://schemas.openxmlformats.org/officeDocument/2006/relationships/slide" Target="slides/slide57.xml"/><Relationship Id="rId65" Type="http://schemas.openxmlformats.org/officeDocument/2006/relationships/slide" Target="slides/slide56.xml"/><Relationship Id="rId64" Type="http://schemas.openxmlformats.org/officeDocument/2006/relationships/slide" Target="slides/slide55.xml"/><Relationship Id="rId63" Type="http://schemas.openxmlformats.org/officeDocument/2006/relationships/slide" Target="slides/slide54.xml"/><Relationship Id="rId62" Type="http://schemas.openxmlformats.org/officeDocument/2006/relationships/slide" Target="slides/slide53.xml"/><Relationship Id="rId61" Type="http://schemas.openxmlformats.org/officeDocument/2006/relationships/slide" Target="slides/slide52.xml"/><Relationship Id="rId60" Type="http://schemas.openxmlformats.org/officeDocument/2006/relationships/slide" Target="slides/slide51.xml"/><Relationship Id="rId6" Type="http://schemas.openxmlformats.org/officeDocument/2006/relationships/slideMaster" Target="slideMasters/slideMaster5.xml"/><Relationship Id="rId59" Type="http://schemas.openxmlformats.org/officeDocument/2006/relationships/slide" Target="slides/slide50.xml"/><Relationship Id="rId58" Type="http://schemas.openxmlformats.org/officeDocument/2006/relationships/slide" Target="slides/slide49.xml"/><Relationship Id="rId57" Type="http://schemas.openxmlformats.org/officeDocument/2006/relationships/slide" Target="slides/slide48.xml"/><Relationship Id="rId56" Type="http://schemas.openxmlformats.org/officeDocument/2006/relationships/slide" Target="slides/slide47.xml"/><Relationship Id="rId55" Type="http://schemas.openxmlformats.org/officeDocument/2006/relationships/slide" Target="slides/slide46.xml"/><Relationship Id="rId54" Type="http://schemas.openxmlformats.org/officeDocument/2006/relationships/slide" Target="slides/slide45.xml"/><Relationship Id="rId53" Type="http://schemas.openxmlformats.org/officeDocument/2006/relationships/slide" Target="slides/slide44.xml"/><Relationship Id="rId52" Type="http://schemas.openxmlformats.org/officeDocument/2006/relationships/slide" Target="slides/slide43.xml"/><Relationship Id="rId51" Type="http://schemas.openxmlformats.org/officeDocument/2006/relationships/slide" Target="slides/slide42.xml"/><Relationship Id="rId50" Type="http://schemas.openxmlformats.org/officeDocument/2006/relationships/slide" Target="slides/slide41.xml"/><Relationship Id="rId5" Type="http://schemas.openxmlformats.org/officeDocument/2006/relationships/slideMaster" Target="slideMasters/slideMaster4.xml"/><Relationship Id="rId49" Type="http://schemas.openxmlformats.org/officeDocument/2006/relationships/slide" Target="slides/slide40.xml"/><Relationship Id="rId48" Type="http://schemas.openxmlformats.org/officeDocument/2006/relationships/slide" Target="slides/slide39.xml"/><Relationship Id="rId47" Type="http://schemas.openxmlformats.org/officeDocument/2006/relationships/slide" Target="slides/slide38.xml"/><Relationship Id="rId46" Type="http://schemas.openxmlformats.org/officeDocument/2006/relationships/slide" Target="slides/slide37.xml"/><Relationship Id="rId45" Type="http://schemas.openxmlformats.org/officeDocument/2006/relationships/slide" Target="slides/slide36.xml"/><Relationship Id="rId44" Type="http://schemas.openxmlformats.org/officeDocument/2006/relationships/slide" Target="slides/slide35.xml"/><Relationship Id="rId43" Type="http://schemas.openxmlformats.org/officeDocument/2006/relationships/slide" Target="slides/slide34.xml"/><Relationship Id="rId42" Type="http://schemas.openxmlformats.org/officeDocument/2006/relationships/slide" Target="slides/slide33.xml"/><Relationship Id="rId41" Type="http://schemas.openxmlformats.org/officeDocument/2006/relationships/slide" Target="slides/slide32.xml"/><Relationship Id="rId40" Type="http://schemas.openxmlformats.org/officeDocument/2006/relationships/slide" Target="slides/slide31.xml"/><Relationship Id="rId4" Type="http://schemas.openxmlformats.org/officeDocument/2006/relationships/slideMaster" Target="slideMasters/slideMaster3.xml"/><Relationship Id="rId39" Type="http://schemas.openxmlformats.org/officeDocument/2006/relationships/slide" Target="slides/slide30.xml"/><Relationship Id="rId38" Type="http://schemas.openxmlformats.org/officeDocument/2006/relationships/slide" Target="slides/slide29.xml"/><Relationship Id="rId37" Type="http://schemas.openxmlformats.org/officeDocument/2006/relationships/slide" Target="slides/slide28.xml"/><Relationship Id="rId36" Type="http://schemas.openxmlformats.org/officeDocument/2006/relationships/slide" Target="slides/slide27.xml"/><Relationship Id="rId35" Type="http://schemas.openxmlformats.org/officeDocument/2006/relationships/slide" Target="slides/slide26.xml"/><Relationship Id="rId34" Type="http://schemas.openxmlformats.org/officeDocument/2006/relationships/slide" Target="slides/slide25.xml"/><Relationship Id="rId33" Type="http://schemas.openxmlformats.org/officeDocument/2006/relationships/slide" Target="slides/slide24.xml"/><Relationship Id="rId32" Type="http://schemas.openxmlformats.org/officeDocument/2006/relationships/slide" Target="slides/slide23.xml"/><Relationship Id="rId31" Type="http://schemas.openxmlformats.org/officeDocument/2006/relationships/slide" Target="slides/slide22.xml"/><Relationship Id="rId30" Type="http://schemas.openxmlformats.org/officeDocument/2006/relationships/slide" Target="slides/slide21.xml"/><Relationship Id="rId3" Type="http://schemas.openxmlformats.org/officeDocument/2006/relationships/slideMaster" Target="slideMasters/slideMaster2.xml"/><Relationship Id="rId29" Type="http://schemas.openxmlformats.org/officeDocument/2006/relationships/slide" Target="slides/slide20.xml"/><Relationship Id="rId28" Type="http://schemas.openxmlformats.org/officeDocument/2006/relationships/slide" Target="slides/slide19.xml"/><Relationship Id="rId27" Type="http://schemas.openxmlformats.org/officeDocument/2006/relationships/slide" Target="slides/slide18.xml"/><Relationship Id="rId26" Type="http://schemas.openxmlformats.org/officeDocument/2006/relationships/slide" Target="slides/slide17.xml"/><Relationship Id="rId25" Type="http://schemas.openxmlformats.org/officeDocument/2006/relationships/slide" Target="slides/slide16.xml"/><Relationship Id="rId24" Type="http://schemas.openxmlformats.org/officeDocument/2006/relationships/slide" Target="slides/slide15.xml"/><Relationship Id="rId23" Type="http://schemas.openxmlformats.org/officeDocument/2006/relationships/slide" Target="slides/slide14.xml"/><Relationship Id="rId22" Type="http://schemas.openxmlformats.org/officeDocument/2006/relationships/slide" Target="slides/slide13.xml"/><Relationship Id="rId21" Type="http://schemas.openxmlformats.org/officeDocument/2006/relationships/slide" Target="slides/slide12.xml"/><Relationship Id="rId20" Type="http://schemas.openxmlformats.org/officeDocument/2006/relationships/slide" Target="slides/slide11.xml"/><Relationship Id="rId2" Type="http://schemas.openxmlformats.org/officeDocument/2006/relationships/theme" Target="theme/theme1.xml"/><Relationship Id="rId19" Type="http://schemas.openxmlformats.org/officeDocument/2006/relationships/slide" Target="slides/slide10.xml"/><Relationship Id="rId18" Type="http://schemas.openxmlformats.org/officeDocument/2006/relationships/slide" Target="slides/slide9.xml"/><Relationship Id="rId17" Type="http://schemas.openxmlformats.org/officeDocument/2006/relationships/slide" Target="slides/slide8.xml"/><Relationship Id="rId16" Type="http://schemas.openxmlformats.org/officeDocument/2006/relationships/slide" Target="slides/slide7.xml"/><Relationship Id="rId15" Type="http://schemas.openxmlformats.org/officeDocument/2006/relationships/slide" Target="slides/slide6.xml"/><Relationship Id="rId14" Type="http://schemas.openxmlformats.org/officeDocument/2006/relationships/slide" Target="slides/slide5.xml"/><Relationship Id="rId13" Type="http://schemas.openxmlformats.org/officeDocument/2006/relationships/slide" Target="slides/slide4.xml"/><Relationship Id="rId12" Type="http://schemas.openxmlformats.org/officeDocument/2006/relationships/slide" Target="slides/slide3.xml"/><Relationship Id="rId11" Type="http://schemas.openxmlformats.org/officeDocument/2006/relationships/slide" Target="slides/slide2.xml"/><Relationship Id="rId10" Type="http://schemas.openxmlformats.org/officeDocument/2006/relationships/notesMaster" Target="notesMasters/notesMaster1.xml"/><Relationship Id="rId1" Type="http://schemas.openxmlformats.org/officeDocument/2006/relationships/slideMaster" Target="slideMasters/slideMaster1.xml"/></Relationships>
</file>

<file path=ppt/_rels/viewProps.xml.rels><?xml version="1.0" encoding="UTF-8" standalone="yes"?>
<Relationships xmlns="http://schemas.openxmlformats.org/package/2006/relationships"><Relationship Id="rId9" Type="http://schemas.openxmlformats.org/officeDocument/2006/relationships/slide" Target="slides/slide15.xml"/><Relationship Id="rId8" Type="http://schemas.openxmlformats.org/officeDocument/2006/relationships/slide" Target="slides/slide14.xml"/><Relationship Id="rId7" Type="http://schemas.openxmlformats.org/officeDocument/2006/relationships/slide" Target="slides/slide12.xml"/><Relationship Id="rId6" Type="http://schemas.openxmlformats.org/officeDocument/2006/relationships/slide" Target="slides/slide11.xml"/><Relationship Id="rId5" Type="http://schemas.openxmlformats.org/officeDocument/2006/relationships/slide" Target="slides/slide10.xml"/><Relationship Id="rId4" Type="http://schemas.openxmlformats.org/officeDocument/2006/relationships/slide" Target="slides/slide9.xml"/><Relationship Id="rId3" Type="http://schemas.openxmlformats.org/officeDocument/2006/relationships/slide" Target="slides/slide8.xml"/><Relationship Id="rId2" Type="http://schemas.openxmlformats.org/officeDocument/2006/relationships/slide" Target="slides/slide7.xml"/><Relationship Id="rId17" Type="http://schemas.openxmlformats.org/officeDocument/2006/relationships/slide" Target="slides/slide54.xml"/><Relationship Id="rId16" Type="http://schemas.openxmlformats.org/officeDocument/2006/relationships/slide" Target="slides/slide53.xml"/><Relationship Id="rId15" Type="http://schemas.openxmlformats.org/officeDocument/2006/relationships/slide" Target="slides/slide49.xml"/><Relationship Id="rId14" Type="http://schemas.openxmlformats.org/officeDocument/2006/relationships/slide" Target="slides/slide48.xml"/><Relationship Id="rId13" Type="http://schemas.openxmlformats.org/officeDocument/2006/relationships/slide" Target="slides/slide47.xml"/><Relationship Id="rId12" Type="http://schemas.openxmlformats.org/officeDocument/2006/relationships/slide" Target="slides/slide46.xml"/><Relationship Id="rId11" Type="http://schemas.openxmlformats.org/officeDocument/2006/relationships/slide" Target="slides/slide19.xml"/><Relationship Id="rId10" Type="http://schemas.openxmlformats.org/officeDocument/2006/relationships/slide" Target="slides/slide17.xml"/><Relationship Id="rId1"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3.vml.rels><?xml version="1.0" encoding="UTF-8" standalone="yes"?>
<Relationships xmlns="http://schemas.openxmlformats.org/package/2006/relationships"><Relationship Id="rId4" Type="http://schemas.openxmlformats.org/officeDocument/2006/relationships/image" Target="../media/image26.png"/><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image" Target="../media/image23.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31.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4.png"/></Relationships>
</file>

<file path=ppt/drawings/_rels/vmlDrawing6.vml.rels><?xml version="1.0" encoding="UTF-8" standalone="yes"?>
<Relationships xmlns="http://schemas.openxmlformats.org/package/2006/relationships"><Relationship Id="rId1" Type="http://schemas.openxmlformats.org/officeDocument/2006/relationships/image" Target="../media/image6.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9.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915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200" b="0" i="0">
                <a:solidFill>
                  <a:schemeClr val="tx1"/>
                </a:solidFill>
                <a:effectLst/>
                <a:ea typeface="MS PGothic" panose="020B0600070205080204" pitchFamily="34" charset="-128"/>
              </a:defRPr>
            </a:lvl1pPr>
          </a:lstStyle>
          <a:p>
            <a:endParaRPr lang="en-US" altLang="zh-CN"/>
          </a:p>
        </p:txBody>
      </p:sp>
      <p:sp>
        <p:nvSpPr>
          <p:cNvPr id="49155" name="Rectangle 3"/>
          <p:cNvSpPr>
            <a:spLocks noGrp="1" noChangeArrowheads="1"/>
          </p:cNvSpPr>
          <p:nvPr>
            <p:ph type="dt" sz="quarter"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200" b="0" i="0">
                <a:solidFill>
                  <a:schemeClr val="tx1"/>
                </a:solidFill>
                <a:effectLst/>
                <a:ea typeface="MS PGothic" panose="020B0600070205080204" pitchFamily="34" charset="-128"/>
              </a:defRPr>
            </a:lvl1pPr>
          </a:lstStyle>
          <a:p>
            <a:endParaRPr lang="en-US" altLang="zh-CN"/>
          </a:p>
        </p:txBody>
      </p:sp>
      <p:sp>
        <p:nvSpPr>
          <p:cNvPr id="49156" name="Rectangle 4"/>
          <p:cNvSpPr>
            <a:spLocks noGrp="1" noChangeArrowheads="1"/>
          </p:cNvSpPr>
          <p:nvPr>
            <p:ph type="ftr" sz="quarter" idx="2"/>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defRPr sz="1200" b="0" i="0">
                <a:solidFill>
                  <a:schemeClr val="tx1"/>
                </a:solidFill>
                <a:effectLst/>
                <a:ea typeface="MS PGothic" panose="020B0600070205080204" pitchFamily="34" charset="-128"/>
              </a:defRPr>
            </a:lvl1pPr>
          </a:lstStyle>
          <a:p>
            <a:endParaRPr lang="en-US" altLang="zh-CN"/>
          </a:p>
        </p:txBody>
      </p:sp>
      <p:sp>
        <p:nvSpPr>
          <p:cNvPr id="49157" name="Rectangle 5"/>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r">
              <a:defRPr sz="1200" b="0" i="0">
                <a:solidFill>
                  <a:schemeClr val="tx1"/>
                </a:solidFill>
                <a:effectLst/>
                <a:ea typeface="MS PGothic" panose="020B0600070205080204" pitchFamily="34" charset="-128"/>
              </a:defRPr>
            </a:lvl1pPr>
          </a:lstStyle>
          <a:p>
            <a:fld id="{9DB24D69-007C-4C0E-B7A9-9628CD68DAA8}" type="slidenum">
              <a:rPr lang="zh-CN" altLang="en-US"/>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05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200" b="0" i="0">
                <a:solidFill>
                  <a:schemeClr val="tx1"/>
                </a:solidFill>
                <a:effectLst/>
                <a:ea typeface="MS PGothic" panose="020B0600070205080204" pitchFamily="34" charset="-128"/>
              </a:defRPr>
            </a:lvl1pPr>
          </a:lstStyle>
          <a:p>
            <a:endParaRPr lang="en-US" altLang="zh-CN"/>
          </a:p>
        </p:txBody>
      </p:sp>
      <p:sp>
        <p:nvSpPr>
          <p:cNvPr id="45059"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200" b="0" i="0">
                <a:solidFill>
                  <a:schemeClr val="tx1"/>
                </a:solidFill>
                <a:effectLst/>
                <a:ea typeface="MS PGothic" panose="020B0600070205080204" pitchFamily="34" charset="-128"/>
              </a:defRPr>
            </a:lvl1pPr>
          </a:lstStyle>
          <a:p>
            <a:endParaRPr lang="en-US" altLang="zh-CN"/>
          </a:p>
        </p:txBody>
      </p:sp>
      <p:sp>
        <p:nvSpPr>
          <p:cNvPr id="45060" name="Rectangle 4"/>
          <p:cNvSpPr>
            <a:spLocks noRot="1" noChangeArrowheads="1" noTextEdit="1"/>
          </p:cNvSpPr>
          <p:nvPr>
            <p:ph type="sldImg" idx="2"/>
          </p:nvPr>
        </p:nvSpPr>
        <p:spPr bwMode="auto">
          <a:xfrm>
            <a:off x="1143000" y="685800"/>
            <a:ext cx="4572000" cy="3429000"/>
          </a:xfrm>
          <a:prstGeom prst="rect">
            <a:avLst/>
          </a:prstGeom>
          <a:noFill/>
          <a:ln w="9525">
            <a:solidFill>
              <a:srgbClr val="000000"/>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5061"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smtClean="0"/>
          </a:p>
        </p:txBody>
      </p:sp>
      <p:sp>
        <p:nvSpPr>
          <p:cNvPr id="45062"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defRPr sz="1200" b="0" i="0">
                <a:solidFill>
                  <a:schemeClr val="tx1"/>
                </a:solidFill>
                <a:effectLst/>
                <a:ea typeface="MS PGothic" panose="020B0600070205080204" pitchFamily="34" charset="-128"/>
              </a:defRPr>
            </a:lvl1pPr>
          </a:lstStyle>
          <a:p>
            <a:endParaRPr lang="en-US" altLang="zh-CN"/>
          </a:p>
        </p:txBody>
      </p:sp>
      <p:sp>
        <p:nvSpPr>
          <p:cNvPr id="45063"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r">
              <a:defRPr sz="1200" b="0" i="0">
                <a:solidFill>
                  <a:schemeClr val="tx1"/>
                </a:solidFill>
                <a:effectLst/>
                <a:ea typeface="MS PGothic" panose="020B0600070205080204" pitchFamily="34" charset="-128"/>
              </a:defRPr>
            </a:lvl1pPr>
          </a:lstStyle>
          <a:p>
            <a:fld id="{A7DB4348-7E3C-4193-9DE2-B4E1326A585C}" type="slidenum">
              <a:rPr lang="zh-CN" altLang="en-US"/>
            </a:fld>
            <a:endParaRPr lang="en-US" altLang="zh-CN"/>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5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5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5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5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5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5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5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9.xml"/></Relationships>
</file>

<file path=ppt/notesSlides/_rels/notesSlide5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0.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1.xml"/></Relationships>
</file>

<file path=ppt/notesSlides/_rels/notesSlide6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2.xml"/></Relationships>
</file>

<file path=ppt/notesSlides/_rels/notesSlide6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3.xml"/></Relationships>
</file>

<file path=ppt/notesSlides/_rels/notesSlide6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4.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71B5DE36-26FD-4C50-9161-2738E64D0684}" type="slidenum">
              <a:rPr lang="zh-CN" altLang="en-US"/>
            </a:fld>
            <a:endParaRPr lang="en-US" altLang="zh-CN"/>
          </a:p>
        </p:txBody>
      </p:sp>
      <p:sp>
        <p:nvSpPr>
          <p:cNvPr id="406530" name="Rectangle 2"/>
          <p:cNvSpPr>
            <a:spLocks noRot="1" noChangeArrowheads="1" noTextEdit="1"/>
          </p:cNvSpPr>
          <p:nvPr>
            <p:ph type="sldImg"/>
          </p:nvPr>
        </p:nvSpPr>
        <p:spPr/>
      </p:sp>
      <p:sp>
        <p:nvSpPr>
          <p:cNvPr id="406531"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1A25934E-3801-4233-9820-E5C7B2C416A3}" type="slidenum">
              <a:rPr lang="zh-CN" altLang="en-US"/>
            </a:fld>
            <a:endParaRPr lang="en-US" altLang="zh-CN"/>
          </a:p>
        </p:txBody>
      </p:sp>
      <p:sp>
        <p:nvSpPr>
          <p:cNvPr id="415746" name="Rectangle 2"/>
          <p:cNvSpPr>
            <a:spLocks noRot="1" noChangeArrowheads="1" noTextEdit="1"/>
          </p:cNvSpPr>
          <p:nvPr>
            <p:ph type="sldImg"/>
          </p:nvPr>
        </p:nvSpPr>
        <p:spPr/>
      </p:sp>
      <p:sp>
        <p:nvSpPr>
          <p:cNvPr id="415747"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4AEC90E3-9EBD-46FA-BE5C-342D35B98540}" type="slidenum">
              <a:rPr lang="zh-CN" altLang="en-US"/>
            </a:fld>
            <a:endParaRPr lang="en-US" altLang="zh-CN"/>
          </a:p>
        </p:txBody>
      </p:sp>
      <p:sp>
        <p:nvSpPr>
          <p:cNvPr id="416770" name="Rectangle 2"/>
          <p:cNvSpPr>
            <a:spLocks noRot="1" noChangeArrowheads="1" noTextEdit="1"/>
          </p:cNvSpPr>
          <p:nvPr>
            <p:ph type="sldImg"/>
          </p:nvPr>
        </p:nvSpPr>
        <p:spPr/>
      </p:sp>
      <p:sp>
        <p:nvSpPr>
          <p:cNvPr id="416771"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AACC93E7-90E7-4F45-A719-42CA835A5B5B}" type="slidenum">
              <a:rPr lang="zh-CN" altLang="en-US"/>
            </a:fld>
            <a:endParaRPr lang="en-US" altLang="zh-CN"/>
          </a:p>
        </p:txBody>
      </p:sp>
      <p:sp>
        <p:nvSpPr>
          <p:cNvPr id="417794" name="Rectangle 2"/>
          <p:cNvSpPr>
            <a:spLocks noRot="1" noChangeArrowheads="1" noTextEdit="1"/>
          </p:cNvSpPr>
          <p:nvPr>
            <p:ph type="sldImg"/>
          </p:nvPr>
        </p:nvSpPr>
        <p:spPr/>
      </p:sp>
      <p:sp>
        <p:nvSpPr>
          <p:cNvPr id="417795"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8FFA8985-E664-40E5-BFB3-5083319EC2C6}" type="slidenum">
              <a:rPr lang="zh-CN" altLang="en-US"/>
            </a:fld>
            <a:endParaRPr lang="en-US" altLang="zh-CN"/>
          </a:p>
        </p:txBody>
      </p:sp>
      <p:sp>
        <p:nvSpPr>
          <p:cNvPr id="418818" name="Rectangle 2"/>
          <p:cNvSpPr>
            <a:spLocks noRot="1" noChangeArrowheads="1" noTextEdit="1"/>
          </p:cNvSpPr>
          <p:nvPr>
            <p:ph type="sldImg"/>
          </p:nvPr>
        </p:nvSpPr>
        <p:spPr/>
      </p:sp>
      <p:sp>
        <p:nvSpPr>
          <p:cNvPr id="418819"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58A5C7C5-1455-4042-AE64-FB0A4D6FE8D3}" type="slidenum">
              <a:rPr lang="zh-CN" altLang="en-US"/>
            </a:fld>
            <a:endParaRPr lang="en-US" altLang="zh-CN"/>
          </a:p>
        </p:txBody>
      </p:sp>
      <p:sp>
        <p:nvSpPr>
          <p:cNvPr id="419842" name="Rectangle 2"/>
          <p:cNvSpPr>
            <a:spLocks noRot="1" noChangeArrowheads="1" noTextEdit="1"/>
          </p:cNvSpPr>
          <p:nvPr>
            <p:ph type="sldImg"/>
          </p:nvPr>
        </p:nvSpPr>
        <p:spPr/>
      </p:sp>
      <p:sp>
        <p:nvSpPr>
          <p:cNvPr id="419843"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3BA10C44-1840-49AD-BFB1-1460B522E48C}" type="slidenum">
              <a:rPr lang="zh-CN" altLang="en-US"/>
            </a:fld>
            <a:endParaRPr lang="en-US" altLang="zh-CN"/>
          </a:p>
        </p:txBody>
      </p:sp>
      <p:sp>
        <p:nvSpPr>
          <p:cNvPr id="420866" name="Rectangle 2"/>
          <p:cNvSpPr>
            <a:spLocks noRot="1" noChangeArrowheads="1" noTextEdit="1"/>
          </p:cNvSpPr>
          <p:nvPr>
            <p:ph type="sldImg"/>
          </p:nvPr>
        </p:nvSpPr>
        <p:spPr/>
      </p:sp>
      <p:sp>
        <p:nvSpPr>
          <p:cNvPr id="420867"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B6EAB121-CDF6-4D63-9FB5-BCFF73969566}" type="slidenum">
              <a:rPr lang="zh-CN" altLang="en-US"/>
            </a:fld>
            <a:endParaRPr lang="en-US" altLang="zh-CN"/>
          </a:p>
        </p:txBody>
      </p:sp>
      <p:sp>
        <p:nvSpPr>
          <p:cNvPr id="421890" name="Rectangle 2"/>
          <p:cNvSpPr>
            <a:spLocks noRot="1" noChangeArrowheads="1" noTextEdit="1"/>
          </p:cNvSpPr>
          <p:nvPr>
            <p:ph type="sldImg"/>
          </p:nvPr>
        </p:nvSpPr>
        <p:spPr/>
      </p:sp>
      <p:sp>
        <p:nvSpPr>
          <p:cNvPr id="421891"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2A7674D2-6457-421E-BE58-391D13DDF14B}" type="slidenum">
              <a:rPr lang="zh-CN" altLang="en-US"/>
            </a:fld>
            <a:endParaRPr lang="en-US" altLang="zh-CN"/>
          </a:p>
        </p:txBody>
      </p:sp>
      <p:sp>
        <p:nvSpPr>
          <p:cNvPr id="422914" name="Rectangle 2"/>
          <p:cNvSpPr>
            <a:spLocks noRot="1" noChangeArrowheads="1" noTextEdit="1"/>
          </p:cNvSpPr>
          <p:nvPr>
            <p:ph type="sldImg"/>
          </p:nvPr>
        </p:nvSpPr>
        <p:spPr/>
      </p:sp>
      <p:sp>
        <p:nvSpPr>
          <p:cNvPr id="422915"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E8343290-A848-4E6E-A940-57CF3709D9F4}" type="slidenum">
              <a:rPr lang="zh-CN" altLang="en-US"/>
            </a:fld>
            <a:endParaRPr lang="en-US" altLang="zh-CN"/>
          </a:p>
        </p:txBody>
      </p:sp>
      <p:sp>
        <p:nvSpPr>
          <p:cNvPr id="423938" name="Rectangle 2"/>
          <p:cNvSpPr>
            <a:spLocks noRot="1" noChangeArrowheads="1" noTextEdit="1"/>
          </p:cNvSpPr>
          <p:nvPr>
            <p:ph type="sldImg"/>
          </p:nvPr>
        </p:nvSpPr>
        <p:spPr/>
      </p:sp>
      <p:sp>
        <p:nvSpPr>
          <p:cNvPr id="423939"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5446EF81-60A3-4530-ABB6-FCB0D4BD994B}" type="slidenum">
              <a:rPr lang="zh-CN" altLang="en-US"/>
            </a:fld>
            <a:endParaRPr lang="en-US" altLang="zh-CN"/>
          </a:p>
        </p:txBody>
      </p:sp>
      <p:sp>
        <p:nvSpPr>
          <p:cNvPr id="424962" name="Rectangle 2"/>
          <p:cNvSpPr>
            <a:spLocks noRot="1" noChangeArrowheads="1" noTextEdit="1"/>
          </p:cNvSpPr>
          <p:nvPr>
            <p:ph type="sldImg"/>
          </p:nvPr>
        </p:nvSpPr>
        <p:spPr/>
      </p:sp>
      <p:sp>
        <p:nvSpPr>
          <p:cNvPr id="424963"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3F015799-8BE4-4303-A045-35B9A31311A1}" type="slidenum">
              <a:rPr lang="zh-CN" altLang="en-US"/>
            </a:fld>
            <a:endParaRPr lang="en-US" altLang="zh-CN"/>
          </a:p>
        </p:txBody>
      </p:sp>
      <p:sp>
        <p:nvSpPr>
          <p:cNvPr id="407554" name="Rectangle 2"/>
          <p:cNvSpPr>
            <a:spLocks noRot="1" noChangeArrowheads="1" noTextEdit="1"/>
          </p:cNvSpPr>
          <p:nvPr>
            <p:ph type="sldImg"/>
          </p:nvPr>
        </p:nvSpPr>
        <p:spPr/>
      </p:sp>
      <p:sp>
        <p:nvSpPr>
          <p:cNvPr id="407555"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E85C1207-747B-43FB-8EC6-0DDC99CE031B}" type="slidenum">
              <a:rPr lang="zh-CN" altLang="en-US"/>
            </a:fld>
            <a:endParaRPr lang="en-US" altLang="zh-CN"/>
          </a:p>
        </p:txBody>
      </p:sp>
      <p:sp>
        <p:nvSpPr>
          <p:cNvPr id="425986" name="Rectangle 2"/>
          <p:cNvSpPr>
            <a:spLocks noRot="1" noChangeArrowheads="1" noTextEdit="1"/>
          </p:cNvSpPr>
          <p:nvPr>
            <p:ph type="sldImg"/>
          </p:nvPr>
        </p:nvSpPr>
        <p:spPr/>
      </p:sp>
      <p:sp>
        <p:nvSpPr>
          <p:cNvPr id="425987"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0B56568F-5D36-4BAC-8EF6-67C25CAACD70}" type="slidenum">
              <a:rPr lang="zh-CN" altLang="en-US"/>
            </a:fld>
            <a:endParaRPr lang="en-US" altLang="zh-CN"/>
          </a:p>
        </p:txBody>
      </p:sp>
      <p:sp>
        <p:nvSpPr>
          <p:cNvPr id="246786" name="Rectangle 2"/>
          <p:cNvSpPr>
            <a:spLocks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ln>
        </p:spPr>
      </p:sp>
      <p:sp>
        <p:nvSpPr>
          <p:cNvPr id="246787" name="Rectangle 3"/>
          <p:cNvSpPr>
            <a:spLocks noChangeArrowheads="1"/>
          </p:cNvSpPr>
          <p:nvPr>
            <p:ph type="body" idx="1"/>
          </p:nvPr>
        </p:nvSpPr>
        <p:spPr bwMode="auto">
          <a:xfrm>
            <a:off x="685800" y="4343400"/>
            <a:ext cx="5486400" cy="4114800"/>
          </a:xfrm>
          <a:prstGeom prst="rect">
            <a:avLst/>
          </a:prstGeom>
          <a:solidFill>
            <a:srgbClr val="FFFFFF"/>
          </a:solidFill>
          <a:ln>
            <a:solidFill>
              <a:srgbClr val="000000"/>
            </a:solidFill>
            <a:miter lim="800000"/>
          </a:ln>
        </p:spPr>
        <p:txBody>
          <a:bodyPr/>
          <a:lstStyle/>
          <a:p>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37CAC69C-BE92-4A6F-8C45-3977478DE172}" type="slidenum">
              <a:rPr lang="zh-CN" altLang="en-US"/>
            </a:fld>
            <a:endParaRPr lang="en-US" altLang="zh-CN"/>
          </a:p>
        </p:txBody>
      </p:sp>
      <p:sp>
        <p:nvSpPr>
          <p:cNvPr id="236546" name="Rectangle 2"/>
          <p:cNvSpPr>
            <a:spLocks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ln>
        </p:spPr>
      </p:sp>
      <p:sp>
        <p:nvSpPr>
          <p:cNvPr id="236547" name="Rectangle 3"/>
          <p:cNvSpPr>
            <a:spLocks noChangeArrowheads="1"/>
          </p:cNvSpPr>
          <p:nvPr>
            <p:ph type="body" idx="1"/>
          </p:nvPr>
        </p:nvSpPr>
        <p:spPr bwMode="auto">
          <a:xfrm>
            <a:off x="685800" y="4343400"/>
            <a:ext cx="5486400" cy="4114800"/>
          </a:xfrm>
          <a:prstGeom prst="rect">
            <a:avLst/>
          </a:prstGeom>
          <a:solidFill>
            <a:srgbClr val="FFFFFF"/>
          </a:solidFill>
          <a:ln>
            <a:solidFill>
              <a:srgbClr val="000000"/>
            </a:solidFill>
            <a:miter lim="800000"/>
          </a:ln>
        </p:spPr>
        <p:txBody>
          <a:bodyPr/>
          <a:lstStyle/>
          <a:p>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A9C695C1-38BD-45E8-BDD8-D4819E306D3A}" type="slidenum">
              <a:rPr lang="zh-CN" altLang="en-US"/>
            </a:fld>
            <a:endParaRPr lang="en-US" altLang="zh-CN"/>
          </a:p>
        </p:txBody>
      </p:sp>
      <p:sp>
        <p:nvSpPr>
          <p:cNvPr id="427010" name="Rectangle 2"/>
          <p:cNvSpPr>
            <a:spLocks noRot="1" noChangeArrowheads="1" noTextEdit="1"/>
          </p:cNvSpPr>
          <p:nvPr>
            <p:ph type="sldImg"/>
          </p:nvPr>
        </p:nvSpPr>
        <p:spPr/>
      </p:sp>
      <p:sp>
        <p:nvSpPr>
          <p:cNvPr id="427011"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A36240F3-F644-421F-A8E9-77E0B8C0DCD2}" type="slidenum">
              <a:rPr lang="zh-CN" altLang="en-US"/>
            </a:fld>
            <a:endParaRPr lang="en-US" altLang="zh-CN"/>
          </a:p>
        </p:txBody>
      </p:sp>
      <p:sp>
        <p:nvSpPr>
          <p:cNvPr id="477186" name="Rectangle 2"/>
          <p:cNvSpPr>
            <a:spLocks noRot="1" noChangeArrowheads="1" noTextEdit="1"/>
          </p:cNvSpPr>
          <p:nvPr>
            <p:ph type="sldImg"/>
          </p:nvPr>
        </p:nvSpPr>
        <p:spPr/>
      </p:sp>
      <p:sp>
        <p:nvSpPr>
          <p:cNvPr id="477187"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9BB77BE6-AEB2-4A0B-B712-EF00951A5032}" type="slidenum">
              <a:rPr lang="zh-CN" altLang="en-US"/>
            </a:fld>
            <a:endParaRPr lang="en-US" altLang="zh-CN"/>
          </a:p>
        </p:txBody>
      </p:sp>
      <p:sp>
        <p:nvSpPr>
          <p:cNvPr id="428034" name="Rectangle 2"/>
          <p:cNvSpPr>
            <a:spLocks noRot="1" noChangeArrowheads="1" noTextEdit="1"/>
          </p:cNvSpPr>
          <p:nvPr>
            <p:ph type="sldImg"/>
          </p:nvPr>
        </p:nvSpPr>
        <p:spPr/>
      </p:sp>
      <p:sp>
        <p:nvSpPr>
          <p:cNvPr id="428035"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1CAE4D07-6104-48AB-9CF3-50A983B6C32C}" type="slidenum">
              <a:rPr lang="zh-CN" altLang="en-US"/>
            </a:fld>
            <a:endParaRPr lang="en-US" altLang="zh-CN"/>
          </a:p>
        </p:txBody>
      </p:sp>
      <p:sp>
        <p:nvSpPr>
          <p:cNvPr id="430082" name="Rectangle 2"/>
          <p:cNvSpPr>
            <a:spLocks noRot="1" noChangeArrowheads="1" noTextEdit="1"/>
          </p:cNvSpPr>
          <p:nvPr>
            <p:ph type="sldImg"/>
          </p:nvPr>
        </p:nvSpPr>
        <p:spPr/>
      </p:sp>
      <p:sp>
        <p:nvSpPr>
          <p:cNvPr id="430083"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22E613D0-3719-4F9A-A703-271DC55431D2}" type="slidenum">
              <a:rPr lang="zh-CN" altLang="en-US"/>
            </a:fld>
            <a:endParaRPr lang="en-US" altLang="zh-CN"/>
          </a:p>
        </p:txBody>
      </p:sp>
      <p:sp>
        <p:nvSpPr>
          <p:cNvPr id="431106" name="Rectangle 2"/>
          <p:cNvSpPr>
            <a:spLocks noRot="1" noChangeArrowheads="1" noTextEdit="1"/>
          </p:cNvSpPr>
          <p:nvPr>
            <p:ph type="sldImg"/>
          </p:nvPr>
        </p:nvSpPr>
        <p:spPr/>
      </p:sp>
      <p:sp>
        <p:nvSpPr>
          <p:cNvPr id="431107"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837BF84F-8156-4A07-AB6C-BC1FBC66AD95}" type="slidenum">
              <a:rPr lang="zh-CN" altLang="en-US"/>
            </a:fld>
            <a:endParaRPr lang="en-US" altLang="zh-CN"/>
          </a:p>
        </p:txBody>
      </p:sp>
      <p:sp>
        <p:nvSpPr>
          <p:cNvPr id="432130" name="Rectangle 2"/>
          <p:cNvSpPr>
            <a:spLocks noRot="1" noChangeArrowheads="1" noTextEdit="1"/>
          </p:cNvSpPr>
          <p:nvPr>
            <p:ph type="sldImg"/>
          </p:nvPr>
        </p:nvSpPr>
        <p:spPr/>
      </p:sp>
      <p:sp>
        <p:nvSpPr>
          <p:cNvPr id="432131"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B037715F-BE48-45B1-AF91-BCD94ADFB417}" type="slidenum">
              <a:rPr lang="zh-CN" altLang="en-US"/>
            </a:fld>
            <a:endParaRPr lang="en-US" altLang="zh-CN"/>
          </a:p>
        </p:txBody>
      </p:sp>
      <p:sp>
        <p:nvSpPr>
          <p:cNvPr id="433154" name="Rectangle 2"/>
          <p:cNvSpPr>
            <a:spLocks noRot="1" noChangeArrowheads="1" noTextEdit="1"/>
          </p:cNvSpPr>
          <p:nvPr>
            <p:ph type="sldImg"/>
          </p:nvPr>
        </p:nvSpPr>
        <p:spPr/>
      </p:sp>
      <p:sp>
        <p:nvSpPr>
          <p:cNvPr id="433155"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C55B6AB7-6FA1-4B80-9C18-C7F814B79681}" type="slidenum">
              <a:rPr lang="zh-CN" altLang="en-US"/>
            </a:fld>
            <a:endParaRPr lang="en-US" altLang="zh-CN"/>
          </a:p>
        </p:txBody>
      </p:sp>
      <p:sp>
        <p:nvSpPr>
          <p:cNvPr id="408578" name="Rectangle 2"/>
          <p:cNvSpPr>
            <a:spLocks noRot="1" noChangeArrowheads="1" noTextEdit="1"/>
          </p:cNvSpPr>
          <p:nvPr>
            <p:ph type="sldImg"/>
          </p:nvPr>
        </p:nvSpPr>
        <p:spPr/>
      </p:sp>
      <p:sp>
        <p:nvSpPr>
          <p:cNvPr id="408579"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1421107C-155D-4BEC-A052-7968991C9F61}" type="slidenum">
              <a:rPr lang="zh-CN" altLang="en-US"/>
            </a:fld>
            <a:endParaRPr lang="en-US" altLang="zh-CN"/>
          </a:p>
        </p:txBody>
      </p:sp>
      <p:sp>
        <p:nvSpPr>
          <p:cNvPr id="434178" name="Rectangle 2"/>
          <p:cNvSpPr>
            <a:spLocks noRot="1" noChangeArrowheads="1" noTextEdit="1"/>
          </p:cNvSpPr>
          <p:nvPr>
            <p:ph type="sldImg"/>
          </p:nvPr>
        </p:nvSpPr>
        <p:spPr/>
      </p:sp>
      <p:sp>
        <p:nvSpPr>
          <p:cNvPr id="434179"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A7C5DA49-493F-4961-8A11-510F3DA3CE41}" type="slidenum">
              <a:rPr lang="zh-CN" altLang="en-US"/>
            </a:fld>
            <a:endParaRPr lang="en-US" altLang="zh-CN"/>
          </a:p>
        </p:txBody>
      </p:sp>
      <p:sp>
        <p:nvSpPr>
          <p:cNvPr id="435202" name="Rectangle 2"/>
          <p:cNvSpPr>
            <a:spLocks noRot="1" noChangeArrowheads="1" noTextEdit="1"/>
          </p:cNvSpPr>
          <p:nvPr>
            <p:ph type="sldImg"/>
          </p:nvPr>
        </p:nvSpPr>
        <p:spPr/>
      </p:sp>
      <p:sp>
        <p:nvSpPr>
          <p:cNvPr id="435203"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D11B5F2F-9B69-489C-B726-F3FE21FDEE5D}" type="slidenum">
              <a:rPr lang="zh-CN" altLang="en-US"/>
            </a:fld>
            <a:endParaRPr lang="en-US" altLang="zh-CN"/>
          </a:p>
        </p:txBody>
      </p:sp>
      <p:sp>
        <p:nvSpPr>
          <p:cNvPr id="436226" name="Rectangle 2"/>
          <p:cNvSpPr>
            <a:spLocks noRot="1" noChangeArrowheads="1" noTextEdit="1"/>
          </p:cNvSpPr>
          <p:nvPr>
            <p:ph type="sldImg"/>
          </p:nvPr>
        </p:nvSpPr>
        <p:spPr/>
      </p:sp>
      <p:sp>
        <p:nvSpPr>
          <p:cNvPr id="436227"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B8A6ED41-722B-4AA1-BDAD-FB534820FEA1}" type="slidenum">
              <a:rPr lang="zh-CN" altLang="en-US"/>
            </a:fld>
            <a:endParaRPr lang="en-US" altLang="zh-CN"/>
          </a:p>
        </p:txBody>
      </p:sp>
      <p:sp>
        <p:nvSpPr>
          <p:cNvPr id="437250" name="Rectangle 2"/>
          <p:cNvSpPr>
            <a:spLocks noRot="1" noChangeArrowheads="1" noTextEdit="1"/>
          </p:cNvSpPr>
          <p:nvPr>
            <p:ph type="sldImg"/>
          </p:nvPr>
        </p:nvSpPr>
        <p:spPr/>
      </p:sp>
      <p:sp>
        <p:nvSpPr>
          <p:cNvPr id="437251"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DDD19B61-3671-41A1-8064-D24689B3A62F}" type="slidenum">
              <a:rPr lang="zh-CN" altLang="en-US"/>
            </a:fld>
            <a:endParaRPr lang="en-US" altLang="zh-CN"/>
          </a:p>
        </p:txBody>
      </p:sp>
      <p:sp>
        <p:nvSpPr>
          <p:cNvPr id="438274" name="Rectangle 2"/>
          <p:cNvSpPr>
            <a:spLocks noRot="1" noChangeArrowheads="1" noTextEdit="1"/>
          </p:cNvSpPr>
          <p:nvPr>
            <p:ph type="sldImg"/>
          </p:nvPr>
        </p:nvSpPr>
        <p:spPr/>
      </p:sp>
      <p:sp>
        <p:nvSpPr>
          <p:cNvPr id="438275"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8DC33532-2E72-427C-B1D3-D6E0D6C84A9D}" type="slidenum">
              <a:rPr lang="zh-CN" altLang="en-US"/>
            </a:fld>
            <a:endParaRPr lang="en-US" altLang="zh-CN"/>
          </a:p>
        </p:txBody>
      </p:sp>
      <p:sp>
        <p:nvSpPr>
          <p:cNvPr id="439298" name="Rectangle 2"/>
          <p:cNvSpPr>
            <a:spLocks noRot="1" noChangeArrowheads="1" noTextEdit="1"/>
          </p:cNvSpPr>
          <p:nvPr>
            <p:ph type="sldImg"/>
          </p:nvPr>
        </p:nvSpPr>
        <p:spPr/>
      </p:sp>
      <p:sp>
        <p:nvSpPr>
          <p:cNvPr id="439299"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9AB87017-999D-4647-A264-14B87BE5AEEF}" type="slidenum">
              <a:rPr lang="zh-CN" altLang="en-US"/>
            </a:fld>
            <a:endParaRPr lang="en-US" altLang="zh-CN"/>
          </a:p>
        </p:txBody>
      </p:sp>
      <p:sp>
        <p:nvSpPr>
          <p:cNvPr id="440322" name="Rectangle 2"/>
          <p:cNvSpPr>
            <a:spLocks noRot="1" noChangeArrowheads="1" noTextEdit="1"/>
          </p:cNvSpPr>
          <p:nvPr>
            <p:ph type="sldImg"/>
          </p:nvPr>
        </p:nvSpPr>
        <p:spPr/>
      </p:sp>
      <p:sp>
        <p:nvSpPr>
          <p:cNvPr id="440323"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AA2125E1-DEDD-4663-83E0-B87C95B57B1A}" type="slidenum">
              <a:rPr lang="zh-CN" altLang="en-US"/>
            </a:fld>
            <a:endParaRPr lang="en-US" altLang="zh-CN"/>
          </a:p>
        </p:txBody>
      </p:sp>
      <p:sp>
        <p:nvSpPr>
          <p:cNvPr id="441346" name="Rectangle 2"/>
          <p:cNvSpPr>
            <a:spLocks noRot="1" noChangeArrowheads="1" noTextEdit="1"/>
          </p:cNvSpPr>
          <p:nvPr>
            <p:ph type="sldImg"/>
          </p:nvPr>
        </p:nvSpPr>
        <p:spPr/>
      </p:sp>
      <p:sp>
        <p:nvSpPr>
          <p:cNvPr id="441347"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BED56447-E6E8-40E2-AABA-04511A8EE7CD}" type="slidenum">
              <a:rPr lang="zh-CN" altLang="en-US"/>
            </a:fld>
            <a:endParaRPr lang="en-US" altLang="zh-CN"/>
          </a:p>
        </p:txBody>
      </p:sp>
      <p:sp>
        <p:nvSpPr>
          <p:cNvPr id="442370" name="Rectangle 2"/>
          <p:cNvSpPr>
            <a:spLocks noRot="1" noChangeArrowheads="1" noTextEdit="1"/>
          </p:cNvSpPr>
          <p:nvPr>
            <p:ph type="sldImg"/>
          </p:nvPr>
        </p:nvSpPr>
        <p:spPr/>
      </p:sp>
      <p:sp>
        <p:nvSpPr>
          <p:cNvPr id="442371"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AA26BC7D-1622-4CAC-B0B4-B40D6974FD25}" type="slidenum">
              <a:rPr lang="zh-CN" altLang="en-US"/>
            </a:fld>
            <a:endParaRPr lang="en-US" altLang="zh-CN"/>
          </a:p>
        </p:txBody>
      </p:sp>
      <p:sp>
        <p:nvSpPr>
          <p:cNvPr id="514050" name="Rectangle 2"/>
          <p:cNvSpPr>
            <a:spLocks noRot="1" noChangeArrowheads="1" noTextEdit="1"/>
          </p:cNvSpPr>
          <p:nvPr>
            <p:ph type="sldImg"/>
          </p:nvPr>
        </p:nvSpPr>
        <p:spPr/>
      </p:sp>
      <p:sp>
        <p:nvSpPr>
          <p:cNvPr id="514051"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D17CBB81-AEF6-4A6D-AA56-511F20CBEB9A}" type="slidenum">
              <a:rPr lang="zh-CN" altLang="en-US"/>
            </a:fld>
            <a:endParaRPr lang="en-US" altLang="zh-CN"/>
          </a:p>
        </p:txBody>
      </p:sp>
      <p:sp>
        <p:nvSpPr>
          <p:cNvPr id="409602" name="Rectangle 2"/>
          <p:cNvSpPr>
            <a:spLocks noRot="1" noChangeArrowheads="1" noTextEdit="1"/>
          </p:cNvSpPr>
          <p:nvPr>
            <p:ph type="sldImg"/>
          </p:nvPr>
        </p:nvSpPr>
        <p:spPr/>
      </p:sp>
      <p:sp>
        <p:nvSpPr>
          <p:cNvPr id="409603"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C8D99F52-377F-4E02-B134-1C57020953CF}" type="slidenum">
              <a:rPr lang="zh-CN" altLang="en-US"/>
            </a:fld>
            <a:endParaRPr lang="en-US" altLang="zh-CN"/>
          </a:p>
        </p:txBody>
      </p:sp>
      <p:sp>
        <p:nvSpPr>
          <p:cNvPr id="516098" name="Rectangle 2"/>
          <p:cNvSpPr>
            <a:spLocks noRot="1" noChangeArrowheads="1" noTextEdit="1"/>
          </p:cNvSpPr>
          <p:nvPr>
            <p:ph type="sldImg"/>
          </p:nvPr>
        </p:nvSpPr>
        <p:spPr/>
      </p:sp>
      <p:sp>
        <p:nvSpPr>
          <p:cNvPr id="516099"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BE1F87CF-B438-4F62-8CEE-AD82C930B713}" type="slidenum">
              <a:rPr lang="zh-CN" altLang="en-US"/>
            </a:fld>
            <a:endParaRPr lang="en-US" altLang="zh-CN"/>
          </a:p>
        </p:txBody>
      </p:sp>
      <p:sp>
        <p:nvSpPr>
          <p:cNvPr id="518146" name="Rectangle 2"/>
          <p:cNvSpPr>
            <a:spLocks noRot="1" noChangeArrowheads="1" noTextEdit="1"/>
          </p:cNvSpPr>
          <p:nvPr>
            <p:ph type="sldImg"/>
          </p:nvPr>
        </p:nvSpPr>
        <p:spPr/>
      </p:sp>
      <p:sp>
        <p:nvSpPr>
          <p:cNvPr id="518147"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6BEF7690-4A9D-48D6-AECE-A33DC1E3946F}" type="slidenum">
              <a:rPr lang="zh-CN" altLang="en-US"/>
            </a:fld>
            <a:endParaRPr lang="en-US" altLang="zh-CN"/>
          </a:p>
        </p:txBody>
      </p:sp>
      <p:sp>
        <p:nvSpPr>
          <p:cNvPr id="520194" name="Rectangle 2"/>
          <p:cNvSpPr>
            <a:spLocks noRot="1" noChangeArrowheads="1" noTextEdit="1"/>
          </p:cNvSpPr>
          <p:nvPr>
            <p:ph type="sldImg"/>
          </p:nvPr>
        </p:nvSpPr>
        <p:spPr/>
      </p:sp>
      <p:sp>
        <p:nvSpPr>
          <p:cNvPr id="520195"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5BF5CE28-4A16-420E-B86A-E383F7881922}" type="slidenum">
              <a:rPr lang="zh-CN" altLang="en-US"/>
            </a:fld>
            <a:endParaRPr lang="en-US" altLang="zh-CN"/>
          </a:p>
        </p:txBody>
      </p:sp>
      <p:sp>
        <p:nvSpPr>
          <p:cNvPr id="522242" name="Rectangle 2"/>
          <p:cNvSpPr>
            <a:spLocks noRot="1" noChangeArrowheads="1" noTextEdit="1"/>
          </p:cNvSpPr>
          <p:nvPr>
            <p:ph type="sldImg"/>
          </p:nvPr>
        </p:nvSpPr>
        <p:spPr/>
      </p:sp>
      <p:sp>
        <p:nvSpPr>
          <p:cNvPr id="522243"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08AEAA05-BF9B-4865-B1D8-B51DFABF2572}" type="slidenum">
              <a:rPr lang="zh-CN" altLang="en-US"/>
            </a:fld>
            <a:endParaRPr lang="en-US" altLang="zh-CN"/>
          </a:p>
        </p:txBody>
      </p:sp>
      <p:sp>
        <p:nvSpPr>
          <p:cNvPr id="449538" name="Rectangle 2"/>
          <p:cNvSpPr>
            <a:spLocks noRot="1" noChangeArrowheads="1" noTextEdit="1"/>
          </p:cNvSpPr>
          <p:nvPr>
            <p:ph type="sldImg"/>
          </p:nvPr>
        </p:nvSpPr>
        <p:spPr/>
      </p:sp>
      <p:sp>
        <p:nvSpPr>
          <p:cNvPr id="449539"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F657B643-7523-462B-8AD2-8C01C2B2377A}" type="slidenum">
              <a:rPr lang="zh-CN" altLang="en-US"/>
            </a:fld>
            <a:endParaRPr lang="en-US" altLang="zh-CN"/>
          </a:p>
        </p:txBody>
      </p:sp>
      <p:sp>
        <p:nvSpPr>
          <p:cNvPr id="450562" name="Rectangle 2"/>
          <p:cNvSpPr>
            <a:spLocks noRot="1" noChangeArrowheads="1" noTextEdit="1"/>
          </p:cNvSpPr>
          <p:nvPr>
            <p:ph type="sldImg"/>
          </p:nvPr>
        </p:nvSpPr>
        <p:spPr/>
      </p:sp>
      <p:sp>
        <p:nvSpPr>
          <p:cNvPr id="450563"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C814D3E2-DF45-4167-99BA-88ECB64CF409}" type="slidenum">
              <a:rPr lang="zh-CN" altLang="en-US"/>
            </a:fld>
            <a:endParaRPr lang="en-US" altLang="zh-CN"/>
          </a:p>
        </p:txBody>
      </p:sp>
      <p:sp>
        <p:nvSpPr>
          <p:cNvPr id="451586" name="Rectangle 2"/>
          <p:cNvSpPr>
            <a:spLocks noRot="1" noChangeArrowheads="1" noTextEdit="1"/>
          </p:cNvSpPr>
          <p:nvPr>
            <p:ph type="sldImg"/>
          </p:nvPr>
        </p:nvSpPr>
        <p:spPr/>
      </p:sp>
      <p:sp>
        <p:nvSpPr>
          <p:cNvPr id="451587"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C204B6EE-8257-433A-801A-C5E5BED3EB24}" type="slidenum">
              <a:rPr lang="zh-CN" altLang="en-US"/>
            </a:fld>
            <a:endParaRPr lang="en-US" altLang="zh-CN"/>
          </a:p>
        </p:txBody>
      </p:sp>
      <p:sp>
        <p:nvSpPr>
          <p:cNvPr id="452610" name="Rectangle 2"/>
          <p:cNvSpPr>
            <a:spLocks noRot="1" noChangeArrowheads="1" noTextEdit="1"/>
          </p:cNvSpPr>
          <p:nvPr>
            <p:ph type="sldImg"/>
          </p:nvPr>
        </p:nvSpPr>
        <p:spPr/>
      </p:sp>
      <p:sp>
        <p:nvSpPr>
          <p:cNvPr id="452611"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73DC7A28-7C05-43D9-8B4B-5218A3A1C151}" type="slidenum">
              <a:rPr lang="zh-CN" altLang="en-US"/>
            </a:fld>
            <a:endParaRPr lang="en-US" altLang="zh-CN"/>
          </a:p>
        </p:txBody>
      </p:sp>
      <p:sp>
        <p:nvSpPr>
          <p:cNvPr id="484354" name="Rectangle 2"/>
          <p:cNvSpPr>
            <a:spLocks noRot="1" noChangeArrowheads="1" noTextEdit="1"/>
          </p:cNvSpPr>
          <p:nvPr>
            <p:ph type="sldImg"/>
          </p:nvPr>
        </p:nvSpPr>
        <p:spPr/>
      </p:sp>
      <p:sp>
        <p:nvSpPr>
          <p:cNvPr id="484355"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5ACABD02-33A4-44CB-9892-EA407F626DA2}" type="slidenum">
              <a:rPr lang="zh-CN" altLang="en-US"/>
            </a:fld>
            <a:endParaRPr lang="en-US" altLang="zh-CN"/>
          </a:p>
        </p:txBody>
      </p:sp>
      <p:sp>
        <p:nvSpPr>
          <p:cNvPr id="486402" name="Rectangle 2"/>
          <p:cNvSpPr>
            <a:spLocks noRot="1" noChangeArrowheads="1" noTextEdit="1"/>
          </p:cNvSpPr>
          <p:nvPr>
            <p:ph type="sldImg"/>
          </p:nvPr>
        </p:nvSpPr>
        <p:spPr/>
      </p:sp>
      <p:sp>
        <p:nvSpPr>
          <p:cNvPr id="486403"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817E52AF-643D-4C59-AFC1-F48BC8CD253B}" type="slidenum">
              <a:rPr lang="zh-CN" altLang="en-US"/>
            </a:fld>
            <a:endParaRPr lang="en-US" altLang="zh-CN"/>
          </a:p>
        </p:txBody>
      </p:sp>
      <p:sp>
        <p:nvSpPr>
          <p:cNvPr id="410626" name="Rectangle 2"/>
          <p:cNvSpPr>
            <a:spLocks noRot="1" noChangeArrowheads="1" noTextEdit="1"/>
          </p:cNvSpPr>
          <p:nvPr>
            <p:ph type="sldImg"/>
          </p:nvPr>
        </p:nvSpPr>
        <p:spPr/>
      </p:sp>
      <p:sp>
        <p:nvSpPr>
          <p:cNvPr id="410627"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66997442-F8E0-4D3F-B116-9D8DC628B025}" type="slidenum">
              <a:rPr lang="zh-CN" altLang="en-US"/>
            </a:fld>
            <a:endParaRPr lang="en-US" altLang="zh-CN"/>
          </a:p>
        </p:txBody>
      </p:sp>
      <p:sp>
        <p:nvSpPr>
          <p:cNvPr id="488450" name="Rectangle 1026"/>
          <p:cNvSpPr>
            <a:spLocks noRot="1" noChangeArrowheads="1" noTextEdit="1"/>
          </p:cNvSpPr>
          <p:nvPr>
            <p:ph type="sldImg"/>
          </p:nvPr>
        </p:nvSpPr>
        <p:spPr/>
      </p:sp>
      <p:sp>
        <p:nvSpPr>
          <p:cNvPr id="488451" name="Rectangle 1027"/>
          <p:cNvSpPr>
            <a:spLocks noGrp="1" noChangeArrowheads="1"/>
          </p:cNvSpPr>
          <p:nvPr>
            <p:ph type="body" idx="1"/>
          </p:nvPr>
        </p:nvSpPr>
        <p:spPr/>
        <p:txBody>
          <a:bodyPr/>
          <a:lstStyle/>
          <a:p>
            <a:endParaRPr lang="zh-CN" alt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9840ABA0-8056-49A5-835E-A116A1075EC0}" type="slidenum">
              <a:rPr lang="zh-CN" altLang="en-US"/>
            </a:fld>
            <a:endParaRPr lang="en-US" altLang="zh-CN"/>
          </a:p>
        </p:txBody>
      </p:sp>
      <p:sp>
        <p:nvSpPr>
          <p:cNvPr id="490498" name="Rectangle 2"/>
          <p:cNvSpPr>
            <a:spLocks noRot="1" noChangeArrowheads="1" noTextEdit="1"/>
          </p:cNvSpPr>
          <p:nvPr>
            <p:ph type="sldImg"/>
          </p:nvPr>
        </p:nvSpPr>
        <p:spPr/>
      </p:sp>
      <p:sp>
        <p:nvSpPr>
          <p:cNvPr id="490499"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318D9483-FF2F-4CB9-A3B8-8963B9D79834}" type="slidenum">
              <a:rPr lang="zh-CN" altLang="en-US"/>
            </a:fld>
            <a:endParaRPr lang="en-US" altLang="zh-CN"/>
          </a:p>
        </p:txBody>
      </p:sp>
      <p:sp>
        <p:nvSpPr>
          <p:cNvPr id="492546" name="Rectangle 2"/>
          <p:cNvSpPr>
            <a:spLocks noRot="1" noChangeArrowheads="1" noTextEdit="1"/>
          </p:cNvSpPr>
          <p:nvPr>
            <p:ph type="sldImg"/>
          </p:nvPr>
        </p:nvSpPr>
        <p:spPr/>
      </p:sp>
      <p:sp>
        <p:nvSpPr>
          <p:cNvPr id="492547"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DFF5E55C-C187-4787-88F5-8B3754E804C7}" type="slidenum">
              <a:rPr lang="zh-CN" altLang="en-US"/>
            </a:fld>
            <a:endParaRPr lang="en-US" altLang="zh-CN"/>
          </a:p>
        </p:txBody>
      </p:sp>
      <p:sp>
        <p:nvSpPr>
          <p:cNvPr id="494594" name="Rectangle 2"/>
          <p:cNvSpPr>
            <a:spLocks noRot="1" noChangeArrowheads="1" noTextEdit="1"/>
          </p:cNvSpPr>
          <p:nvPr>
            <p:ph type="sldImg"/>
          </p:nvPr>
        </p:nvSpPr>
        <p:spPr/>
      </p:sp>
      <p:sp>
        <p:nvSpPr>
          <p:cNvPr id="494595"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1302C7AD-938E-47E3-A83D-BFD6013767CC}" type="slidenum">
              <a:rPr lang="zh-CN" altLang="en-US"/>
            </a:fld>
            <a:endParaRPr lang="en-US" altLang="zh-CN"/>
          </a:p>
        </p:txBody>
      </p:sp>
      <p:sp>
        <p:nvSpPr>
          <p:cNvPr id="496642" name="Rectangle 2"/>
          <p:cNvSpPr>
            <a:spLocks noRot="1" noChangeArrowheads="1" noTextEdit="1"/>
          </p:cNvSpPr>
          <p:nvPr>
            <p:ph type="sldImg"/>
          </p:nvPr>
        </p:nvSpPr>
        <p:spPr/>
      </p:sp>
      <p:sp>
        <p:nvSpPr>
          <p:cNvPr id="496643"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71D6F91F-6AA4-4B83-96E2-7A7D82571BE3}" type="slidenum">
              <a:rPr lang="zh-CN" altLang="en-US"/>
            </a:fld>
            <a:endParaRPr lang="en-US" altLang="zh-CN"/>
          </a:p>
        </p:txBody>
      </p:sp>
      <p:sp>
        <p:nvSpPr>
          <p:cNvPr id="498690" name="Rectangle 2"/>
          <p:cNvSpPr>
            <a:spLocks noRot="1" noChangeArrowheads="1" noTextEdit="1"/>
          </p:cNvSpPr>
          <p:nvPr>
            <p:ph type="sldImg"/>
          </p:nvPr>
        </p:nvSpPr>
        <p:spPr/>
      </p:sp>
      <p:sp>
        <p:nvSpPr>
          <p:cNvPr id="498691"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C9736769-0C8F-4A91-8428-81FD99FFE6F7}" type="slidenum">
              <a:rPr lang="zh-CN" altLang="en-US"/>
            </a:fld>
            <a:endParaRPr lang="en-US" altLang="zh-CN"/>
          </a:p>
        </p:txBody>
      </p:sp>
      <p:sp>
        <p:nvSpPr>
          <p:cNvPr id="500738" name="Rectangle 2"/>
          <p:cNvSpPr>
            <a:spLocks noRot="1" noChangeArrowheads="1" noTextEdit="1"/>
          </p:cNvSpPr>
          <p:nvPr>
            <p:ph type="sldImg"/>
          </p:nvPr>
        </p:nvSpPr>
        <p:spPr/>
      </p:sp>
      <p:sp>
        <p:nvSpPr>
          <p:cNvPr id="500739"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B5C8DED2-BEDF-49E4-B975-C81860489238}" type="slidenum">
              <a:rPr lang="zh-CN" altLang="en-US"/>
            </a:fld>
            <a:endParaRPr lang="en-US" altLang="zh-CN"/>
          </a:p>
        </p:txBody>
      </p:sp>
      <p:sp>
        <p:nvSpPr>
          <p:cNvPr id="462850" name="Rectangle 2"/>
          <p:cNvSpPr>
            <a:spLocks noRot="1" noChangeArrowheads="1" noTextEdit="1"/>
          </p:cNvSpPr>
          <p:nvPr>
            <p:ph type="sldImg"/>
          </p:nvPr>
        </p:nvSpPr>
        <p:spPr/>
      </p:sp>
      <p:sp>
        <p:nvSpPr>
          <p:cNvPr id="462851"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A22CCA07-871C-4D4B-B44A-AEB6C101B25D}" type="slidenum">
              <a:rPr lang="zh-CN" altLang="en-US"/>
            </a:fld>
            <a:endParaRPr lang="en-US" altLang="zh-CN"/>
          </a:p>
        </p:txBody>
      </p:sp>
      <p:sp>
        <p:nvSpPr>
          <p:cNvPr id="463874" name="Rectangle 2"/>
          <p:cNvSpPr>
            <a:spLocks noRot="1" noChangeArrowheads="1" noTextEdit="1"/>
          </p:cNvSpPr>
          <p:nvPr>
            <p:ph type="sldImg"/>
          </p:nvPr>
        </p:nvSpPr>
        <p:spPr/>
      </p:sp>
      <p:sp>
        <p:nvSpPr>
          <p:cNvPr id="463875"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E1100B0C-AF1C-4295-9981-1C1CDE8F219E}" type="slidenum">
              <a:rPr lang="zh-CN" altLang="en-US"/>
            </a:fld>
            <a:endParaRPr lang="en-US" altLang="zh-CN"/>
          </a:p>
        </p:txBody>
      </p:sp>
      <p:sp>
        <p:nvSpPr>
          <p:cNvPr id="464898" name="Rectangle 2"/>
          <p:cNvSpPr>
            <a:spLocks noRot="1" noChangeArrowheads="1" noTextEdit="1"/>
          </p:cNvSpPr>
          <p:nvPr>
            <p:ph type="sldImg"/>
          </p:nvPr>
        </p:nvSpPr>
        <p:spPr/>
      </p:sp>
      <p:sp>
        <p:nvSpPr>
          <p:cNvPr id="464899"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2E532852-799D-46A1-9421-A7D6690DB0F1}" type="slidenum">
              <a:rPr lang="zh-CN" altLang="en-US"/>
            </a:fld>
            <a:endParaRPr lang="en-US" altLang="zh-CN"/>
          </a:p>
        </p:txBody>
      </p:sp>
      <p:sp>
        <p:nvSpPr>
          <p:cNvPr id="411650" name="Rectangle 2"/>
          <p:cNvSpPr>
            <a:spLocks noRot="1" noChangeArrowheads="1" noTextEdit="1"/>
          </p:cNvSpPr>
          <p:nvPr>
            <p:ph type="sldImg"/>
          </p:nvPr>
        </p:nvSpPr>
        <p:spPr/>
      </p:sp>
      <p:sp>
        <p:nvSpPr>
          <p:cNvPr id="411651"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240D82EC-F2D1-4B33-AC9D-7482C0E36638}" type="slidenum">
              <a:rPr lang="zh-CN" altLang="en-US"/>
            </a:fld>
            <a:endParaRPr lang="en-US" altLang="zh-CN"/>
          </a:p>
        </p:txBody>
      </p:sp>
      <p:sp>
        <p:nvSpPr>
          <p:cNvPr id="465922" name="Rectangle 2"/>
          <p:cNvSpPr>
            <a:spLocks noRot="1" noChangeArrowheads="1" noTextEdit="1"/>
          </p:cNvSpPr>
          <p:nvPr>
            <p:ph type="sldImg"/>
          </p:nvPr>
        </p:nvSpPr>
        <p:spPr/>
      </p:sp>
      <p:sp>
        <p:nvSpPr>
          <p:cNvPr id="465923"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A0EF8761-42E3-4DAB-A381-6F509272AA11}" type="slidenum">
              <a:rPr lang="zh-CN" altLang="en-US"/>
            </a:fld>
            <a:endParaRPr lang="en-US" altLang="zh-CN"/>
          </a:p>
        </p:txBody>
      </p:sp>
      <p:sp>
        <p:nvSpPr>
          <p:cNvPr id="466946" name="Rectangle 2"/>
          <p:cNvSpPr>
            <a:spLocks noRot="1" noChangeArrowheads="1" noTextEdit="1"/>
          </p:cNvSpPr>
          <p:nvPr>
            <p:ph type="sldImg"/>
          </p:nvPr>
        </p:nvSpPr>
        <p:spPr/>
      </p:sp>
      <p:sp>
        <p:nvSpPr>
          <p:cNvPr id="466947"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82CEA892-D182-4B2C-A13E-1B164E15BA65}" type="slidenum">
              <a:rPr lang="zh-CN" altLang="en-US"/>
            </a:fld>
            <a:endParaRPr lang="en-US" altLang="zh-CN"/>
          </a:p>
        </p:txBody>
      </p:sp>
      <p:sp>
        <p:nvSpPr>
          <p:cNvPr id="467970" name="Rectangle 2"/>
          <p:cNvSpPr>
            <a:spLocks noRot="1" noChangeArrowheads="1" noTextEdit="1"/>
          </p:cNvSpPr>
          <p:nvPr>
            <p:ph type="sldImg"/>
          </p:nvPr>
        </p:nvSpPr>
        <p:spPr/>
      </p:sp>
      <p:sp>
        <p:nvSpPr>
          <p:cNvPr id="467971"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71B5DE36-26FD-4C50-9161-2738E64D0684}" type="slidenum">
              <a:rPr lang="zh-CN" altLang="en-US"/>
            </a:fld>
            <a:endParaRPr lang="en-US" altLang="zh-CN"/>
          </a:p>
        </p:txBody>
      </p:sp>
      <p:sp>
        <p:nvSpPr>
          <p:cNvPr id="406530" name="Rectangle 2"/>
          <p:cNvSpPr>
            <a:spLocks noRot="1" noChangeArrowheads="1" noTextEdit="1"/>
          </p:cNvSpPr>
          <p:nvPr>
            <p:ph type="sldImg"/>
          </p:nvPr>
        </p:nvSpPr>
        <p:spPr/>
      </p:sp>
      <p:sp>
        <p:nvSpPr>
          <p:cNvPr id="406531"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BADFD8BB-256A-410C-91AD-F105FC7C61D9}" type="slidenum">
              <a:rPr lang="zh-CN" altLang="en-US"/>
            </a:fld>
            <a:endParaRPr lang="en-US" altLang="zh-CN"/>
          </a:p>
        </p:txBody>
      </p:sp>
      <p:sp>
        <p:nvSpPr>
          <p:cNvPr id="412674" name="Rectangle 2"/>
          <p:cNvSpPr>
            <a:spLocks noRot="1" noChangeArrowheads="1" noTextEdit="1"/>
          </p:cNvSpPr>
          <p:nvPr>
            <p:ph type="sldImg"/>
          </p:nvPr>
        </p:nvSpPr>
        <p:spPr/>
      </p:sp>
      <p:sp>
        <p:nvSpPr>
          <p:cNvPr id="412675"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AFB43B2D-C420-486D-89EE-F3F80CD99C67}" type="slidenum">
              <a:rPr lang="zh-CN" altLang="en-US"/>
            </a:fld>
            <a:endParaRPr lang="en-US" altLang="zh-CN"/>
          </a:p>
        </p:txBody>
      </p:sp>
      <p:sp>
        <p:nvSpPr>
          <p:cNvPr id="413698" name="Rectangle 2"/>
          <p:cNvSpPr>
            <a:spLocks noRot="1" noChangeArrowheads="1" noTextEdit="1"/>
          </p:cNvSpPr>
          <p:nvPr>
            <p:ph type="sldImg"/>
          </p:nvPr>
        </p:nvSpPr>
        <p:spPr/>
      </p:sp>
      <p:sp>
        <p:nvSpPr>
          <p:cNvPr id="413699"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BD527C11-8586-422B-9189-0F5B13A0DBF3}" type="slidenum">
              <a:rPr lang="zh-CN" altLang="en-US"/>
            </a:fld>
            <a:endParaRPr lang="en-US" altLang="zh-CN"/>
          </a:p>
        </p:txBody>
      </p:sp>
      <p:sp>
        <p:nvSpPr>
          <p:cNvPr id="414722" name="Rectangle 2"/>
          <p:cNvSpPr>
            <a:spLocks noRot="1" noChangeArrowheads="1" noTextEdit="1"/>
          </p:cNvSpPr>
          <p:nvPr>
            <p:ph type="sldImg"/>
          </p:nvPr>
        </p:nvSpPr>
        <p:spPr/>
      </p:sp>
      <p:sp>
        <p:nvSpPr>
          <p:cNvPr id="414723" name="Rectangle 3"/>
          <p:cNvSpPr>
            <a:spLocks noGrp="1" noChangeArrowheads="1"/>
          </p:cNvSpPr>
          <p:nvPr>
            <p:ph type="body" idx="1"/>
          </p:nvPr>
        </p:nvSpPr>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hasCustomPrompt="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35775" y="44450"/>
            <a:ext cx="2266950" cy="620395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hasCustomPrompt="1"/>
          </p:nvPr>
        </p:nvSpPr>
        <p:spPr>
          <a:xfrm>
            <a:off x="34925" y="44450"/>
            <a:ext cx="6648450" cy="6203950"/>
          </a:xfrm>
        </p:spPr>
        <p:txBody>
          <a:bodyPr vert="eaVert"/>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34925" y="44450"/>
            <a:ext cx="9067800" cy="504825"/>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hasCustomPrompt="1"/>
          </p:nvPr>
        </p:nvSpPr>
        <p:spPr>
          <a:xfrm>
            <a:off x="120650" y="692150"/>
            <a:ext cx="4381500" cy="5556250"/>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hasCustomPrompt="1"/>
          </p:nvPr>
        </p:nvSpPr>
        <p:spPr>
          <a:xfrm>
            <a:off x="4654550" y="692150"/>
            <a:ext cx="4381500" cy="5556250"/>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hasCustomPrompt="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hasCustomPrompt="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编辑母版文本样式</a:t>
            </a:r>
            <a:endParaRPr lang="zh-CN" altLang="en-US" smtClean="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hasCustomPrompt="1"/>
          </p:nvPr>
        </p:nvSpPr>
        <p:spPr>
          <a:xfrm>
            <a:off x="152400" y="609600"/>
            <a:ext cx="4191000" cy="5410200"/>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hasCustomPrompt="1"/>
          </p:nvPr>
        </p:nvSpPr>
        <p:spPr>
          <a:xfrm>
            <a:off x="4495800" y="609600"/>
            <a:ext cx="4191000" cy="5410200"/>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hasCustomPrompt="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endParaRPr lang="zh-CN" altLang="en-US" smtClean="0"/>
          </a:p>
        </p:txBody>
      </p:sp>
      <p:sp>
        <p:nvSpPr>
          <p:cNvPr id="4" name="内容占位符 3"/>
          <p:cNvSpPr>
            <a:spLocks noGrp="1"/>
          </p:cNvSpPr>
          <p:nvPr>
            <p:ph sz="half" idx="2" hasCustomPrompt="1"/>
          </p:nvPr>
        </p:nvSpPr>
        <p:spPr>
          <a:xfrm>
            <a:off x="630238" y="2505075"/>
            <a:ext cx="3868737" cy="3684588"/>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hasCustomPrompt="1"/>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endParaRPr lang="zh-CN" altLang="en-US" smtClean="0"/>
          </a:p>
        </p:txBody>
      </p:sp>
      <p:sp>
        <p:nvSpPr>
          <p:cNvPr id="6" name="内容占位符 5"/>
          <p:cNvSpPr>
            <a:spLocks noGrp="1"/>
          </p:cNvSpPr>
          <p:nvPr>
            <p:ph sz="quarter" idx="4" hasCustomPrompt="1"/>
          </p:nvPr>
        </p:nvSpPr>
        <p:spPr>
          <a:xfrm>
            <a:off x="4629150" y="2505075"/>
            <a:ext cx="3887788" cy="3684588"/>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hasCustomPrompt="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hasCustomPrompt="1"/>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endParaRPr lang="zh-CN" altLang="en-US" smtClean="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endParaRPr lang="zh-CN" altLang="en-US" smtClean="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35775" y="44450"/>
            <a:ext cx="2266950" cy="597535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hasCustomPrompt="1"/>
          </p:nvPr>
        </p:nvSpPr>
        <p:spPr>
          <a:xfrm>
            <a:off x="34925" y="44450"/>
            <a:ext cx="6648450" cy="5975350"/>
          </a:xfrm>
        </p:spPr>
        <p:txBody>
          <a:bodyPr vert="eaVert"/>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34925" y="44450"/>
            <a:ext cx="9067800" cy="504825"/>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hasCustomPrompt="1"/>
          </p:nvPr>
        </p:nvSpPr>
        <p:spPr>
          <a:xfrm>
            <a:off x="152400" y="609600"/>
            <a:ext cx="4191000" cy="5410200"/>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hasCustomPrompt="1"/>
          </p:nvPr>
        </p:nvSpPr>
        <p:spPr>
          <a:xfrm>
            <a:off x="4495800" y="609600"/>
            <a:ext cx="4191000" cy="5410200"/>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a:prstGeom prst="rect">
            <a:avLst/>
          </a:prstGeo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hasCustomPrompt="1"/>
          </p:nvPr>
        </p:nvSpPr>
        <p:spPr>
          <a:xfrm>
            <a:off x="1143000" y="3602038"/>
            <a:ext cx="6858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5"/>
            <a:ext cx="7886700" cy="1325563"/>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hasCustomPrompt="1"/>
          </p:nvPr>
        </p:nvSpPr>
        <p:spPr>
          <a:xfrm>
            <a:off x="628650" y="1825625"/>
            <a:ext cx="7886700" cy="4351338"/>
          </a:xfrm>
          <a:prstGeom prst="rect">
            <a:avLst/>
          </a:prstGeo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a:prstGeom prst="rect">
            <a:avLst/>
          </a:prstGeo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hasCustomPrompt="1"/>
          </p:nvPr>
        </p:nvSpPr>
        <p:spPr>
          <a:xfrm>
            <a:off x="623888" y="4589463"/>
            <a:ext cx="7886700" cy="1500187"/>
          </a:xfrm>
          <a:prstGeom prst="rect">
            <a:avLst/>
          </a:prstGeo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编辑母版文本样式</a:t>
            </a:r>
            <a:endParaRPr lang="zh-CN" altLang="en-US" smtClean="0"/>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5"/>
            <a:ext cx="7886700" cy="1325563"/>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hasCustomPrompt="1"/>
          </p:nvPr>
        </p:nvSpPr>
        <p:spPr>
          <a:xfrm>
            <a:off x="628650" y="1825625"/>
            <a:ext cx="3867150" cy="4351338"/>
          </a:xfrm>
          <a:prstGeom prst="rect">
            <a:avLst/>
          </a:prstGeo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hasCustomPrompt="1"/>
          </p:nvPr>
        </p:nvSpPr>
        <p:spPr>
          <a:xfrm>
            <a:off x="4648200" y="1825625"/>
            <a:ext cx="3867150" cy="4351338"/>
          </a:xfrm>
          <a:prstGeom prst="rect">
            <a:avLst/>
          </a:prstGeo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a:prstGeom prst="rect">
            <a:avLst/>
          </a:prstGeom>
        </p:spPr>
        <p:txBody>
          <a:bodyPr/>
          <a:lstStyle/>
          <a:p>
            <a:r>
              <a:rPr lang="zh-CN" altLang="en-US" smtClean="0"/>
              <a:t>单击此处编辑母版标题样式</a:t>
            </a:r>
            <a:endParaRPr lang="zh-CN" altLang="en-US"/>
          </a:p>
        </p:txBody>
      </p:sp>
      <p:sp>
        <p:nvSpPr>
          <p:cNvPr id="3" name="文本占位符 2"/>
          <p:cNvSpPr>
            <a:spLocks noGrp="1"/>
          </p:cNvSpPr>
          <p:nvPr>
            <p:ph type="body" idx="1" hasCustomPrompt="1"/>
          </p:nvPr>
        </p:nvSpPr>
        <p:spPr>
          <a:xfrm>
            <a:off x="630238" y="1681163"/>
            <a:ext cx="386873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endParaRPr lang="zh-CN" altLang="en-US" smtClean="0"/>
          </a:p>
        </p:txBody>
      </p:sp>
      <p:sp>
        <p:nvSpPr>
          <p:cNvPr id="4" name="内容占位符 3"/>
          <p:cNvSpPr>
            <a:spLocks noGrp="1"/>
          </p:cNvSpPr>
          <p:nvPr>
            <p:ph sz="half" idx="2" hasCustomPrompt="1"/>
          </p:nvPr>
        </p:nvSpPr>
        <p:spPr>
          <a:xfrm>
            <a:off x="630238" y="2505075"/>
            <a:ext cx="3868737" cy="3684588"/>
          </a:xfrm>
          <a:prstGeom prst="rect">
            <a:avLst/>
          </a:prstGeo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hasCustomPrompt="1"/>
          </p:nvPr>
        </p:nvSpPr>
        <p:spPr>
          <a:xfrm>
            <a:off x="4629150" y="1681163"/>
            <a:ext cx="38877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endParaRPr lang="zh-CN" altLang="en-US" smtClean="0"/>
          </a:p>
        </p:txBody>
      </p:sp>
      <p:sp>
        <p:nvSpPr>
          <p:cNvPr id="6" name="内容占位符 5"/>
          <p:cNvSpPr>
            <a:spLocks noGrp="1"/>
          </p:cNvSpPr>
          <p:nvPr>
            <p:ph sz="quarter" idx="4" hasCustomPrompt="1"/>
          </p:nvPr>
        </p:nvSpPr>
        <p:spPr>
          <a:xfrm>
            <a:off x="4629150" y="2505075"/>
            <a:ext cx="3887788" cy="3684588"/>
          </a:xfrm>
          <a:prstGeom prst="rect">
            <a:avLst/>
          </a:prstGeo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hasCustomPrompt="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编辑母版文本样式</a:t>
            </a:r>
            <a:endParaRPr lang="zh-CN" altLang="en-US" smtClean="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5"/>
            <a:ext cx="7886700" cy="1325563"/>
          </a:xfrm>
          <a:prstGeom prst="rect">
            <a:avLst/>
          </a:prstGeom>
        </p:spPr>
        <p:txBody>
          <a:bodyPr/>
          <a:lstStyle/>
          <a:p>
            <a:r>
              <a:rPr lang="zh-CN" altLang="en-US" smtClean="0"/>
              <a:t>单击此处编辑母版标题样式</a:t>
            </a:r>
            <a:endParaRPr lang="zh-CN" alt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a:prstGeom prst="rect">
            <a:avLst/>
          </a:prstGeo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hasCustomPrompt="1"/>
          </p:nvPr>
        </p:nvSpPr>
        <p:spPr>
          <a:xfrm>
            <a:off x="3887788" y="987425"/>
            <a:ext cx="462915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hasCustomPrompt="1"/>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endParaRPr lang="zh-CN" altLang="en-US" smtClean="0"/>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a:prstGeom prst="rect">
            <a:avLst/>
          </a:prstGeo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788" y="987425"/>
            <a:ext cx="462915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endParaRPr lang="zh-CN" altLang="en-US" smtClean="0"/>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5"/>
            <a:ext cx="7886700" cy="1325563"/>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hasCustomPrompt="1"/>
          </p:nvPr>
        </p:nvSpPr>
        <p:spPr>
          <a:xfrm>
            <a:off x="628650" y="1825625"/>
            <a:ext cx="7886700" cy="4351338"/>
          </a:xfrm>
          <a:prstGeom prst="rect">
            <a:avLst/>
          </a:prstGeom>
        </p:spPr>
        <p:txBody>
          <a:bodyPr vert="eaVert"/>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hasCustomPrompt="1"/>
          </p:nvPr>
        </p:nvSpPr>
        <p:spPr>
          <a:xfrm>
            <a:off x="628650" y="365125"/>
            <a:ext cx="5762625" cy="5811838"/>
          </a:xfrm>
          <a:prstGeom prst="rect">
            <a:avLst/>
          </a:prstGeom>
        </p:spPr>
        <p:txBody>
          <a:bodyPr vert="eaVert"/>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hasCustomPrompt="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hasCustomPrompt="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编辑母版文本样式</a:t>
            </a:r>
            <a:endParaRPr lang="zh-CN" altLang="en-US" smtClean="0"/>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hasCustomPrompt="1"/>
          </p:nvPr>
        </p:nvSpPr>
        <p:spPr>
          <a:xfrm>
            <a:off x="152400" y="609600"/>
            <a:ext cx="4191000" cy="5410200"/>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hasCustomPrompt="1"/>
          </p:nvPr>
        </p:nvSpPr>
        <p:spPr>
          <a:xfrm>
            <a:off x="4495800" y="609600"/>
            <a:ext cx="4191000" cy="5410200"/>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hasCustomPrompt="1"/>
          </p:nvPr>
        </p:nvSpPr>
        <p:spPr>
          <a:xfrm>
            <a:off x="120650" y="692150"/>
            <a:ext cx="4381500" cy="5556250"/>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hasCustomPrompt="1"/>
          </p:nvPr>
        </p:nvSpPr>
        <p:spPr>
          <a:xfrm>
            <a:off x="4654550" y="692150"/>
            <a:ext cx="4381500" cy="5556250"/>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hasCustomPrompt="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endParaRPr lang="zh-CN" altLang="en-US" smtClean="0"/>
          </a:p>
        </p:txBody>
      </p:sp>
      <p:sp>
        <p:nvSpPr>
          <p:cNvPr id="4" name="内容占位符 3"/>
          <p:cNvSpPr>
            <a:spLocks noGrp="1"/>
          </p:cNvSpPr>
          <p:nvPr>
            <p:ph sz="half" idx="2" hasCustomPrompt="1"/>
          </p:nvPr>
        </p:nvSpPr>
        <p:spPr>
          <a:xfrm>
            <a:off x="630238" y="2505075"/>
            <a:ext cx="3868737" cy="3684588"/>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hasCustomPrompt="1"/>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endParaRPr lang="zh-CN" altLang="en-US" smtClean="0"/>
          </a:p>
        </p:txBody>
      </p:sp>
      <p:sp>
        <p:nvSpPr>
          <p:cNvPr id="6" name="内容占位符 5"/>
          <p:cNvSpPr>
            <a:spLocks noGrp="1"/>
          </p:cNvSpPr>
          <p:nvPr>
            <p:ph sz="quarter" idx="4" hasCustomPrompt="1"/>
          </p:nvPr>
        </p:nvSpPr>
        <p:spPr>
          <a:xfrm>
            <a:off x="4629150" y="2505075"/>
            <a:ext cx="3887788" cy="3684588"/>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hasCustomPrompt="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hasCustomPrompt="1"/>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endParaRPr lang="zh-CN" altLang="en-US" smtClean="0"/>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endParaRPr lang="zh-CN" altLang="en-US" smtClean="0"/>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35775" y="44450"/>
            <a:ext cx="2266950" cy="597535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hasCustomPrompt="1"/>
          </p:nvPr>
        </p:nvSpPr>
        <p:spPr>
          <a:xfrm>
            <a:off x="34925" y="44450"/>
            <a:ext cx="6648450" cy="5975350"/>
          </a:xfrm>
        </p:spPr>
        <p:txBody>
          <a:bodyPr vert="eaVert"/>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34925" y="44450"/>
            <a:ext cx="9067800" cy="504825"/>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hasCustomPrompt="1"/>
          </p:nvPr>
        </p:nvSpPr>
        <p:spPr>
          <a:xfrm>
            <a:off x="152400" y="609600"/>
            <a:ext cx="4191000" cy="5410200"/>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hasCustomPrompt="1"/>
          </p:nvPr>
        </p:nvSpPr>
        <p:spPr>
          <a:xfrm>
            <a:off x="4495800" y="609600"/>
            <a:ext cx="4191000" cy="5410200"/>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hasCustomPrompt="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hasCustomPrompt="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endParaRPr lang="zh-CN" altLang="en-US" smtClean="0"/>
          </a:p>
        </p:txBody>
      </p:sp>
      <p:sp>
        <p:nvSpPr>
          <p:cNvPr id="4" name="内容占位符 3"/>
          <p:cNvSpPr>
            <a:spLocks noGrp="1"/>
          </p:cNvSpPr>
          <p:nvPr>
            <p:ph sz="half" idx="2" hasCustomPrompt="1"/>
          </p:nvPr>
        </p:nvSpPr>
        <p:spPr>
          <a:xfrm>
            <a:off x="630238" y="2505075"/>
            <a:ext cx="3868737" cy="3684588"/>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hasCustomPrompt="1"/>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endParaRPr lang="zh-CN" altLang="en-US" smtClean="0"/>
          </a:p>
        </p:txBody>
      </p:sp>
      <p:sp>
        <p:nvSpPr>
          <p:cNvPr id="6" name="内容占位符 5"/>
          <p:cNvSpPr>
            <a:spLocks noGrp="1"/>
          </p:cNvSpPr>
          <p:nvPr>
            <p:ph sz="quarter" idx="4" hasCustomPrompt="1"/>
          </p:nvPr>
        </p:nvSpPr>
        <p:spPr>
          <a:xfrm>
            <a:off x="4629150" y="2505075"/>
            <a:ext cx="3887788" cy="3684588"/>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hasCustomPrompt="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编辑母版文本样式</a:t>
            </a:r>
            <a:endParaRPr lang="zh-CN" altLang="en-US" smtClean="0"/>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hasCustomPrompt="1"/>
          </p:nvPr>
        </p:nvSpPr>
        <p:spPr>
          <a:xfrm>
            <a:off x="152400" y="609600"/>
            <a:ext cx="4191000" cy="5410200"/>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hasCustomPrompt="1"/>
          </p:nvPr>
        </p:nvSpPr>
        <p:spPr>
          <a:xfrm>
            <a:off x="4495800" y="609600"/>
            <a:ext cx="4191000" cy="5410200"/>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hasCustomPrompt="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endParaRPr lang="zh-CN" altLang="en-US" smtClean="0"/>
          </a:p>
        </p:txBody>
      </p:sp>
      <p:sp>
        <p:nvSpPr>
          <p:cNvPr id="4" name="内容占位符 3"/>
          <p:cNvSpPr>
            <a:spLocks noGrp="1"/>
          </p:cNvSpPr>
          <p:nvPr>
            <p:ph sz="half" idx="2" hasCustomPrompt="1"/>
          </p:nvPr>
        </p:nvSpPr>
        <p:spPr>
          <a:xfrm>
            <a:off x="630238" y="2505075"/>
            <a:ext cx="3868737" cy="3684588"/>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hasCustomPrompt="1"/>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endParaRPr lang="zh-CN" altLang="en-US" smtClean="0"/>
          </a:p>
        </p:txBody>
      </p:sp>
      <p:sp>
        <p:nvSpPr>
          <p:cNvPr id="6" name="内容占位符 5"/>
          <p:cNvSpPr>
            <a:spLocks noGrp="1"/>
          </p:cNvSpPr>
          <p:nvPr>
            <p:ph sz="quarter" idx="4" hasCustomPrompt="1"/>
          </p:nvPr>
        </p:nvSpPr>
        <p:spPr>
          <a:xfrm>
            <a:off x="4629150" y="2505075"/>
            <a:ext cx="3887788" cy="3684588"/>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hasCustomPrompt="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hasCustomPrompt="1"/>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endParaRPr lang="zh-CN" altLang="en-US" smtClean="0"/>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endParaRPr lang="zh-CN" altLang="en-US" smtClean="0"/>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35775" y="44450"/>
            <a:ext cx="2266950" cy="597535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hasCustomPrompt="1"/>
          </p:nvPr>
        </p:nvSpPr>
        <p:spPr>
          <a:xfrm>
            <a:off x="34925" y="44450"/>
            <a:ext cx="6648450" cy="5975350"/>
          </a:xfrm>
        </p:spPr>
        <p:txBody>
          <a:bodyPr vert="eaVert"/>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34925" y="44450"/>
            <a:ext cx="9067800" cy="504825"/>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152400" y="609600"/>
            <a:ext cx="8534400" cy="5410200"/>
          </a:xfrm>
        </p:spPr>
        <p:txBody>
          <a:bodyPr/>
          <a:lstStyle/>
          <a:p>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hasCustomPrompt="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hasCustomPrompt="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编辑母版文本样式</a:t>
            </a:r>
            <a:endParaRPr lang="zh-CN" altLang="en-US" smtClean="0"/>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hasCustomPrompt="1"/>
          </p:nvPr>
        </p:nvSpPr>
        <p:spPr>
          <a:xfrm>
            <a:off x="152400" y="609600"/>
            <a:ext cx="4191000" cy="5410200"/>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hasCustomPrompt="1"/>
          </p:nvPr>
        </p:nvSpPr>
        <p:spPr>
          <a:xfrm>
            <a:off x="4495800" y="609600"/>
            <a:ext cx="4191000" cy="5410200"/>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hasCustomPrompt="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endParaRPr lang="zh-CN" altLang="en-US" smtClean="0"/>
          </a:p>
        </p:txBody>
      </p:sp>
      <p:sp>
        <p:nvSpPr>
          <p:cNvPr id="4" name="内容占位符 3"/>
          <p:cNvSpPr>
            <a:spLocks noGrp="1"/>
          </p:cNvSpPr>
          <p:nvPr>
            <p:ph sz="half" idx="2" hasCustomPrompt="1"/>
          </p:nvPr>
        </p:nvSpPr>
        <p:spPr>
          <a:xfrm>
            <a:off x="630238" y="2505075"/>
            <a:ext cx="3868737" cy="3684588"/>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hasCustomPrompt="1"/>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endParaRPr lang="zh-CN" altLang="en-US" smtClean="0"/>
          </a:p>
        </p:txBody>
      </p:sp>
      <p:sp>
        <p:nvSpPr>
          <p:cNvPr id="6" name="内容占位符 5"/>
          <p:cNvSpPr>
            <a:spLocks noGrp="1"/>
          </p:cNvSpPr>
          <p:nvPr>
            <p:ph sz="quarter" idx="4" hasCustomPrompt="1"/>
          </p:nvPr>
        </p:nvSpPr>
        <p:spPr>
          <a:xfrm>
            <a:off x="4629150" y="2505075"/>
            <a:ext cx="3887788" cy="3684588"/>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hasCustomPrompt="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hasCustomPrompt="1"/>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endParaRPr lang="zh-CN" altLang="en-US" smtClean="0"/>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endParaRPr lang="zh-CN" altLang="en-US" smtClean="0"/>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35775" y="44450"/>
            <a:ext cx="2266950" cy="597535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hasCustomPrompt="1"/>
          </p:nvPr>
        </p:nvSpPr>
        <p:spPr>
          <a:xfrm>
            <a:off x="34925" y="44450"/>
            <a:ext cx="6648450" cy="5975350"/>
          </a:xfrm>
        </p:spPr>
        <p:txBody>
          <a:bodyPr vert="eaVert"/>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34925" y="44450"/>
            <a:ext cx="9067800" cy="504825"/>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hasCustomPrompt="1"/>
          </p:nvPr>
        </p:nvSpPr>
        <p:spPr>
          <a:xfrm>
            <a:off x="152400" y="609600"/>
            <a:ext cx="4191000" cy="5410200"/>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hasCustomPrompt="1"/>
          </p:nvPr>
        </p:nvSpPr>
        <p:spPr>
          <a:xfrm>
            <a:off x="4495800" y="609600"/>
            <a:ext cx="4191000" cy="5410200"/>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hasCustomPrompt="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hasCustomPrompt="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编辑母版文本样式</a:t>
            </a:r>
            <a:endParaRPr lang="zh-CN" altLang="en-US" smtClean="0"/>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hasCustomPrompt="1"/>
          </p:nvPr>
        </p:nvSpPr>
        <p:spPr>
          <a:xfrm>
            <a:off x="152400" y="609600"/>
            <a:ext cx="4191000" cy="5410200"/>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hasCustomPrompt="1"/>
          </p:nvPr>
        </p:nvSpPr>
        <p:spPr>
          <a:xfrm>
            <a:off x="4495800" y="609600"/>
            <a:ext cx="4191000" cy="5410200"/>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hasCustomPrompt="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endParaRPr lang="zh-CN" altLang="en-US" smtClean="0"/>
          </a:p>
        </p:txBody>
      </p:sp>
      <p:sp>
        <p:nvSpPr>
          <p:cNvPr id="4" name="内容占位符 3"/>
          <p:cNvSpPr>
            <a:spLocks noGrp="1"/>
          </p:cNvSpPr>
          <p:nvPr>
            <p:ph sz="half" idx="2" hasCustomPrompt="1"/>
          </p:nvPr>
        </p:nvSpPr>
        <p:spPr>
          <a:xfrm>
            <a:off x="630238" y="2505075"/>
            <a:ext cx="3868737" cy="3684588"/>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hasCustomPrompt="1"/>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endParaRPr lang="zh-CN" altLang="en-US" smtClean="0"/>
          </a:p>
        </p:txBody>
      </p:sp>
      <p:sp>
        <p:nvSpPr>
          <p:cNvPr id="6" name="内容占位符 5"/>
          <p:cNvSpPr>
            <a:spLocks noGrp="1"/>
          </p:cNvSpPr>
          <p:nvPr>
            <p:ph sz="quarter" idx="4" hasCustomPrompt="1"/>
          </p:nvPr>
        </p:nvSpPr>
        <p:spPr>
          <a:xfrm>
            <a:off x="4629150" y="2505075"/>
            <a:ext cx="3887788" cy="3684588"/>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hasCustomPrompt="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hasCustomPrompt="1"/>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endParaRPr lang="zh-CN" altLang="en-US" smtClean="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hasCustomPrompt="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hasCustomPrompt="1"/>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endParaRPr lang="zh-CN" altLang="en-US" smtClean="0"/>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endParaRPr lang="zh-CN" altLang="en-US" smtClean="0"/>
          </a:p>
        </p:txBody>
      </p:sp>
    </p:spTree>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35775" y="44450"/>
            <a:ext cx="2266950" cy="597535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hasCustomPrompt="1"/>
          </p:nvPr>
        </p:nvSpPr>
        <p:spPr>
          <a:xfrm>
            <a:off x="34925" y="44450"/>
            <a:ext cx="6648450" cy="5975350"/>
          </a:xfrm>
        </p:spPr>
        <p:txBody>
          <a:bodyPr vert="eaVert"/>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34925" y="44450"/>
            <a:ext cx="9067800" cy="488950"/>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152400" y="609600"/>
            <a:ext cx="8534400" cy="5410200"/>
          </a:xfrm>
        </p:spPr>
        <p:txBody>
          <a:bodyPr/>
          <a:lstStyle/>
          <a:p>
            <a:endParaRPr lang="zh-CN" altLang="en-US"/>
          </a:p>
        </p:txBody>
      </p:sp>
    </p:spTree>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txOverObj" preserve="1">
  <p:cSld name="标题和文本在内容之上">
    <p:spTree>
      <p:nvGrpSpPr>
        <p:cNvPr id="1" name=""/>
        <p:cNvGrpSpPr/>
        <p:nvPr/>
      </p:nvGrpSpPr>
      <p:grpSpPr>
        <a:xfrm>
          <a:off x="0" y="0"/>
          <a:ext cx="0" cy="0"/>
          <a:chOff x="0" y="0"/>
          <a:chExt cx="0" cy="0"/>
        </a:xfrm>
      </p:grpSpPr>
      <p:sp>
        <p:nvSpPr>
          <p:cNvPr id="2" name="标题 1"/>
          <p:cNvSpPr>
            <a:spLocks noGrp="1"/>
          </p:cNvSpPr>
          <p:nvPr>
            <p:ph type="title"/>
          </p:nvPr>
        </p:nvSpPr>
        <p:spPr>
          <a:xfrm>
            <a:off x="34925" y="44450"/>
            <a:ext cx="9067800" cy="48895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hasCustomPrompt="1"/>
          </p:nvPr>
        </p:nvSpPr>
        <p:spPr>
          <a:xfrm>
            <a:off x="152400" y="609600"/>
            <a:ext cx="8534400" cy="2628900"/>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hasCustomPrompt="1"/>
          </p:nvPr>
        </p:nvSpPr>
        <p:spPr>
          <a:xfrm>
            <a:off x="152400" y="3390900"/>
            <a:ext cx="8534400" cy="2628900"/>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endParaRPr lang="zh-CN" altLang="en-US" smtClean="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1.xml"/><Relationship Id="rId8" Type="http://schemas.openxmlformats.org/officeDocument/2006/relationships/slideLayout" Target="../slideLayouts/slideLayout20.xml"/><Relationship Id="rId7" Type="http://schemas.openxmlformats.org/officeDocument/2006/relationships/slideLayout" Target="../slideLayouts/slideLayout19.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 Id="rId3" Type="http://schemas.openxmlformats.org/officeDocument/2006/relationships/slideLayout" Target="../slideLayouts/slideLayout15.xml"/><Relationship Id="rId2" Type="http://schemas.openxmlformats.org/officeDocument/2006/relationships/slideLayout" Target="../slideLayouts/slideLayout14.xml"/><Relationship Id="rId13" Type="http://schemas.openxmlformats.org/officeDocument/2006/relationships/theme" Target="../theme/theme2.xml"/><Relationship Id="rId12" Type="http://schemas.openxmlformats.org/officeDocument/2006/relationships/slideLayout" Target="../slideLayouts/slideLayout24.xml"/><Relationship Id="rId11" Type="http://schemas.openxmlformats.org/officeDocument/2006/relationships/slideLayout" Target="../slideLayouts/slideLayout23.xml"/><Relationship Id="rId10" Type="http://schemas.openxmlformats.org/officeDocument/2006/relationships/slideLayout" Target="../slideLayouts/slideLayout22.xml"/><Relationship Id="rId1" Type="http://schemas.openxmlformats.org/officeDocument/2006/relationships/slideLayout" Target="../slideLayouts/slideLayout13.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3.xml"/><Relationship Id="rId8" Type="http://schemas.openxmlformats.org/officeDocument/2006/relationships/slideLayout" Target="../slideLayouts/slideLayout32.xml"/><Relationship Id="rId7" Type="http://schemas.openxmlformats.org/officeDocument/2006/relationships/slideLayout" Target="../slideLayouts/slideLayout31.xml"/><Relationship Id="rId6" Type="http://schemas.openxmlformats.org/officeDocument/2006/relationships/slideLayout" Target="../slideLayouts/slideLayout30.xml"/><Relationship Id="rId5" Type="http://schemas.openxmlformats.org/officeDocument/2006/relationships/slideLayout" Target="../slideLayouts/slideLayout29.xml"/><Relationship Id="rId4" Type="http://schemas.openxmlformats.org/officeDocument/2006/relationships/slideLayout" Target="../slideLayouts/slideLayout28.xml"/><Relationship Id="rId3" Type="http://schemas.openxmlformats.org/officeDocument/2006/relationships/slideLayout" Target="../slideLayouts/slideLayout27.xml"/><Relationship Id="rId2" Type="http://schemas.openxmlformats.org/officeDocument/2006/relationships/slideLayout" Target="../slideLayouts/slideLayout26.xml"/><Relationship Id="rId12" Type="http://schemas.openxmlformats.org/officeDocument/2006/relationships/theme" Target="../theme/theme3.xml"/><Relationship Id="rId11" Type="http://schemas.openxmlformats.org/officeDocument/2006/relationships/slideLayout" Target="../slideLayouts/slideLayout35.xml"/><Relationship Id="rId10" Type="http://schemas.openxmlformats.org/officeDocument/2006/relationships/slideLayout" Target="../slideLayouts/slideLayout34.xml"/><Relationship Id="rId1" Type="http://schemas.openxmlformats.org/officeDocument/2006/relationships/slideLayout" Target="../slideLayouts/slideLayout25.xml"/></Relationships>
</file>

<file path=ppt/slideMasters/_rels/slideMaster4.xml.rels><?xml version="1.0" encoding="UTF-8" standalone="yes"?>
<Relationships xmlns="http://schemas.openxmlformats.org/package/2006/relationships"><Relationship Id="rId9" Type="http://schemas.openxmlformats.org/officeDocument/2006/relationships/slideLayout" Target="../slideLayouts/slideLayout44.xml"/><Relationship Id="rId8" Type="http://schemas.openxmlformats.org/officeDocument/2006/relationships/slideLayout" Target="../slideLayouts/slideLayout43.xml"/><Relationship Id="rId7" Type="http://schemas.openxmlformats.org/officeDocument/2006/relationships/slideLayout" Target="../slideLayouts/slideLayout42.xml"/><Relationship Id="rId6" Type="http://schemas.openxmlformats.org/officeDocument/2006/relationships/slideLayout" Target="../slideLayouts/slideLayout41.xml"/><Relationship Id="rId5" Type="http://schemas.openxmlformats.org/officeDocument/2006/relationships/slideLayout" Target="../slideLayouts/slideLayout40.xml"/><Relationship Id="rId4" Type="http://schemas.openxmlformats.org/officeDocument/2006/relationships/slideLayout" Target="../slideLayouts/slideLayout39.xml"/><Relationship Id="rId3" Type="http://schemas.openxmlformats.org/officeDocument/2006/relationships/slideLayout" Target="../slideLayouts/slideLayout38.xml"/><Relationship Id="rId2" Type="http://schemas.openxmlformats.org/officeDocument/2006/relationships/slideLayout" Target="../slideLayouts/slideLayout37.xml"/><Relationship Id="rId13" Type="http://schemas.openxmlformats.org/officeDocument/2006/relationships/theme" Target="../theme/theme4.xml"/><Relationship Id="rId12" Type="http://schemas.openxmlformats.org/officeDocument/2006/relationships/slideLayout" Target="../slideLayouts/slideLayout47.xml"/><Relationship Id="rId11" Type="http://schemas.openxmlformats.org/officeDocument/2006/relationships/slideLayout" Target="../slideLayouts/slideLayout46.xml"/><Relationship Id="rId10" Type="http://schemas.openxmlformats.org/officeDocument/2006/relationships/slideLayout" Target="../slideLayouts/slideLayout45.xml"/><Relationship Id="rId1" Type="http://schemas.openxmlformats.org/officeDocument/2006/relationships/slideLayout" Target="../slideLayouts/slideLayout36.xml"/></Relationships>
</file>

<file path=ppt/slideMasters/_rels/slideMaster5.xml.rels><?xml version="1.0" encoding="UTF-8" standalone="yes"?>
<Relationships xmlns="http://schemas.openxmlformats.org/package/2006/relationships"><Relationship Id="rId9" Type="http://schemas.openxmlformats.org/officeDocument/2006/relationships/slideLayout" Target="../slideLayouts/slideLayout56.xml"/><Relationship Id="rId8" Type="http://schemas.openxmlformats.org/officeDocument/2006/relationships/slideLayout" Target="../slideLayouts/slideLayout55.xml"/><Relationship Id="rId7" Type="http://schemas.openxmlformats.org/officeDocument/2006/relationships/slideLayout" Target="../slideLayouts/slideLayout54.xml"/><Relationship Id="rId6" Type="http://schemas.openxmlformats.org/officeDocument/2006/relationships/slideLayout" Target="../slideLayouts/slideLayout53.xml"/><Relationship Id="rId5" Type="http://schemas.openxmlformats.org/officeDocument/2006/relationships/slideLayout" Target="../slideLayouts/slideLayout52.xml"/><Relationship Id="rId4" Type="http://schemas.openxmlformats.org/officeDocument/2006/relationships/slideLayout" Target="../slideLayouts/slideLayout51.xml"/><Relationship Id="rId3" Type="http://schemas.openxmlformats.org/officeDocument/2006/relationships/slideLayout" Target="../slideLayouts/slideLayout50.xml"/><Relationship Id="rId2" Type="http://schemas.openxmlformats.org/officeDocument/2006/relationships/slideLayout" Target="../slideLayouts/slideLayout49.xml"/><Relationship Id="rId13" Type="http://schemas.openxmlformats.org/officeDocument/2006/relationships/theme" Target="../theme/theme5.xml"/><Relationship Id="rId12" Type="http://schemas.openxmlformats.org/officeDocument/2006/relationships/slideLayout" Target="../slideLayouts/slideLayout59.xml"/><Relationship Id="rId11" Type="http://schemas.openxmlformats.org/officeDocument/2006/relationships/slideLayout" Target="../slideLayouts/slideLayout58.xml"/><Relationship Id="rId10" Type="http://schemas.openxmlformats.org/officeDocument/2006/relationships/slideLayout" Target="../slideLayouts/slideLayout57.xml"/><Relationship Id="rId1" Type="http://schemas.openxmlformats.org/officeDocument/2006/relationships/slideLayout" Target="../slideLayouts/slideLayout48.xml"/></Relationships>
</file>

<file path=ppt/slideMasters/_rels/slideMaster6.xml.rels><?xml version="1.0" encoding="UTF-8" standalone="yes"?>
<Relationships xmlns="http://schemas.openxmlformats.org/package/2006/relationships"><Relationship Id="rId9" Type="http://schemas.openxmlformats.org/officeDocument/2006/relationships/slideLayout" Target="../slideLayouts/slideLayout68.xml"/><Relationship Id="rId8" Type="http://schemas.openxmlformats.org/officeDocument/2006/relationships/slideLayout" Target="../slideLayouts/slideLayout67.xml"/><Relationship Id="rId7" Type="http://schemas.openxmlformats.org/officeDocument/2006/relationships/slideLayout" Target="../slideLayouts/slideLayout66.xml"/><Relationship Id="rId6" Type="http://schemas.openxmlformats.org/officeDocument/2006/relationships/slideLayout" Target="../slideLayouts/slideLayout65.xml"/><Relationship Id="rId5" Type="http://schemas.openxmlformats.org/officeDocument/2006/relationships/slideLayout" Target="../slideLayouts/slideLayout64.xml"/><Relationship Id="rId4" Type="http://schemas.openxmlformats.org/officeDocument/2006/relationships/slideLayout" Target="../slideLayouts/slideLayout63.xml"/><Relationship Id="rId3" Type="http://schemas.openxmlformats.org/officeDocument/2006/relationships/slideLayout" Target="../slideLayouts/slideLayout62.xml"/><Relationship Id="rId2" Type="http://schemas.openxmlformats.org/officeDocument/2006/relationships/slideLayout" Target="../slideLayouts/slideLayout61.xml"/><Relationship Id="rId13" Type="http://schemas.openxmlformats.org/officeDocument/2006/relationships/theme" Target="../theme/theme6.xml"/><Relationship Id="rId12" Type="http://schemas.openxmlformats.org/officeDocument/2006/relationships/slideLayout" Target="../slideLayouts/slideLayout71.xml"/><Relationship Id="rId11" Type="http://schemas.openxmlformats.org/officeDocument/2006/relationships/slideLayout" Target="../slideLayouts/slideLayout70.xml"/><Relationship Id="rId10" Type="http://schemas.openxmlformats.org/officeDocument/2006/relationships/slideLayout" Target="../slideLayouts/slideLayout69.xml"/><Relationship Id="rId1" Type="http://schemas.openxmlformats.org/officeDocument/2006/relationships/slideLayout" Target="../slideLayouts/slideLayout60.xml"/></Relationships>
</file>

<file path=ppt/slideMasters/_rels/slideMaster7.xml.rels><?xml version="1.0" encoding="UTF-8" standalone="yes"?>
<Relationships xmlns="http://schemas.openxmlformats.org/package/2006/relationships"><Relationship Id="rId9" Type="http://schemas.openxmlformats.org/officeDocument/2006/relationships/slideLayout" Target="../slideLayouts/slideLayout80.xml"/><Relationship Id="rId8" Type="http://schemas.openxmlformats.org/officeDocument/2006/relationships/slideLayout" Target="../slideLayouts/slideLayout79.xml"/><Relationship Id="rId7" Type="http://schemas.openxmlformats.org/officeDocument/2006/relationships/slideLayout" Target="../slideLayouts/slideLayout78.xml"/><Relationship Id="rId6" Type="http://schemas.openxmlformats.org/officeDocument/2006/relationships/slideLayout" Target="../slideLayouts/slideLayout77.xml"/><Relationship Id="rId5" Type="http://schemas.openxmlformats.org/officeDocument/2006/relationships/slideLayout" Target="../slideLayouts/slideLayout76.xml"/><Relationship Id="rId4" Type="http://schemas.openxmlformats.org/officeDocument/2006/relationships/slideLayout" Target="../slideLayouts/slideLayout75.xml"/><Relationship Id="rId3" Type="http://schemas.openxmlformats.org/officeDocument/2006/relationships/slideLayout" Target="../slideLayouts/slideLayout74.xml"/><Relationship Id="rId2" Type="http://schemas.openxmlformats.org/officeDocument/2006/relationships/slideLayout" Target="../slideLayouts/slideLayout73.xml"/><Relationship Id="rId14" Type="http://schemas.openxmlformats.org/officeDocument/2006/relationships/theme" Target="../theme/theme7.xml"/><Relationship Id="rId13" Type="http://schemas.openxmlformats.org/officeDocument/2006/relationships/slideLayout" Target="../slideLayouts/slideLayout84.xml"/><Relationship Id="rId12" Type="http://schemas.openxmlformats.org/officeDocument/2006/relationships/slideLayout" Target="../slideLayouts/slideLayout83.xml"/><Relationship Id="rId11" Type="http://schemas.openxmlformats.org/officeDocument/2006/relationships/slideLayout" Target="../slideLayouts/slideLayout82.xml"/><Relationship Id="rId10" Type="http://schemas.openxmlformats.org/officeDocument/2006/relationships/slideLayout" Target="../slideLayouts/slideLayout81.xml"/><Relationship Id="rId1" Type="http://schemas.openxmlformats.org/officeDocument/2006/relationships/slideLayout" Target="../slideLayouts/slideLayout7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9" name="Rectangle 25"/>
          <p:cNvSpPr>
            <a:spLocks noGrp="1" noChangeArrowheads="1"/>
          </p:cNvSpPr>
          <p:nvPr>
            <p:ph type="title"/>
          </p:nvPr>
        </p:nvSpPr>
        <p:spPr bwMode="auto">
          <a:xfrm>
            <a:off x="34925" y="44450"/>
            <a:ext cx="9067800" cy="504825"/>
          </a:xfrm>
          <a:prstGeom prst="rect">
            <a:avLst/>
          </a:prstGeom>
          <a:gradFill rotWithShape="0">
            <a:gsLst>
              <a:gs pos="0">
                <a:srgbClr val="99CCFF"/>
              </a:gs>
              <a:gs pos="50000">
                <a:schemeClr val="bg1"/>
              </a:gs>
              <a:gs pos="100000">
                <a:srgbClr val="99CCFF"/>
              </a:gs>
            </a:gsLst>
            <a:lin ang="5400000" scaled="1"/>
          </a:gradFill>
          <a:ln>
            <a:noFill/>
          </a:ln>
          <a:effectLst>
            <a:outerShdw dist="71842" dir="2700000" algn="ctr" rotWithShape="0">
              <a:srgbClr val="0000FF"/>
            </a:outerShdw>
          </a:effectLst>
          <a:extLst>
            <a:ext uri="{91240B29-F687-4F45-9708-019B960494DF}">
              <a14:hiddenLine xmlns:a14="http://schemas.microsoft.com/office/drawing/2010/main" w="9525">
                <a:solidFill>
                  <a:schemeClr val="tx1"/>
                </a:solidFill>
                <a:miter lim="800000"/>
                <a:headEnd/>
                <a:tailEnd/>
              </a14:hiddenLine>
            </a:ext>
          </a:extLst>
        </p:spPr>
        <p:txBody>
          <a:bodyPr vert="horz" wrap="square" lIns="92075" tIns="46038" rIns="92075" bIns="46038" numCol="1" anchor="ctr" anchorCtr="0" compatLnSpc="1"/>
          <a:lstStyle/>
          <a:p>
            <a:pPr lvl="0"/>
            <a:r>
              <a:rPr lang="zh-CN" altLang="en-US" smtClean="0"/>
              <a:t>2. 用例图</a:t>
            </a:r>
            <a:endParaRPr lang="zh-CN" altLang="en-US" smtClean="0"/>
          </a:p>
        </p:txBody>
      </p:sp>
      <p:sp>
        <p:nvSpPr>
          <p:cNvPr id="1050" name="Rectangle 26"/>
          <p:cNvSpPr>
            <a:spLocks noGrp="1" noChangeArrowheads="1"/>
          </p:cNvSpPr>
          <p:nvPr>
            <p:ph type="body" idx="1"/>
          </p:nvPr>
        </p:nvSpPr>
        <p:spPr bwMode="auto">
          <a:xfrm>
            <a:off x="120650" y="692150"/>
            <a:ext cx="8915400" cy="555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600" tIns="3600" rIns="3600" bIns="3600" numCol="1" anchor="t" anchorCtr="0" compatLnSpc="1"/>
          <a:lstStyle/>
          <a:p>
            <a:pPr lvl="0"/>
            <a:r>
              <a:rPr lang="en-US" altLang="zh-CN" smtClean="0"/>
              <a:t>2.1</a:t>
            </a:r>
            <a:r>
              <a:rPr lang="zh-CN" altLang="en-US" smtClean="0"/>
              <a:t>（概述）</a:t>
            </a:r>
            <a:endParaRPr lang="zh-CN" altLang="en-US" smtClean="0"/>
          </a:p>
          <a:p>
            <a:pPr lvl="1"/>
            <a:r>
              <a:rPr lang="en-US" altLang="zh-CN" smtClean="0"/>
              <a:t>2.1.1</a:t>
            </a:r>
            <a:r>
              <a:rPr lang="ja-JP" altLang="en-US" smtClean="0"/>
              <a:t>　</a:t>
            </a:r>
            <a:r>
              <a:rPr lang="zh-CN" altLang="en-US" smtClean="0"/>
              <a:t>三级标题（）</a:t>
            </a:r>
            <a:endParaRPr lang="zh-CN" altLang="en-US" smtClean="0"/>
          </a:p>
          <a:p>
            <a:pPr lvl="2"/>
            <a:r>
              <a:rPr lang="zh-CN" altLang="en-US" smtClean="0"/>
              <a:t>四级标题</a:t>
            </a:r>
            <a:endParaRPr lang="zh-CN" altLang="zh-CN" smtClean="0"/>
          </a:p>
          <a:p>
            <a:pPr lvl="2"/>
            <a:endParaRPr lang="zh-CN" altLang="en-US" smtClean="0"/>
          </a:p>
        </p:txBody>
      </p:sp>
      <p:sp>
        <p:nvSpPr>
          <p:cNvPr id="1051" name="Text Box 27"/>
          <p:cNvSpPr txBox="1">
            <a:spLocks noChangeArrowheads="1"/>
          </p:cNvSpPr>
          <p:nvPr userDrawn="1"/>
        </p:nvSpPr>
        <p:spPr bwMode="gray">
          <a:xfrm>
            <a:off x="152400" y="6553200"/>
            <a:ext cx="57943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a:solidFill>
                  <a:srgbClr val="3B499F"/>
                </a:solidFill>
                <a:effectLst/>
                <a:ea typeface="MS PGothic" panose="020B0600070205080204" pitchFamily="34" charset="-128"/>
              </a:rPr>
              <a:t>UML</a:t>
            </a:r>
            <a:endParaRPr lang="en-US" altLang="zh-CN" sz="1400">
              <a:solidFill>
                <a:srgbClr val="3B499F"/>
              </a:solidFill>
              <a:effectLst/>
              <a:ea typeface="MS PGothic" panose="020B0600070205080204" pitchFamily="34" charset="-128"/>
            </a:endParaRPr>
          </a:p>
        </p:txBody>
      </p:sp>
      <p:sp>
        <p:nvSpPr>
          <p:cNvPr id="1052" name="Text Box 28"/>
          <p:cNvSpPr txBox="1">
            <a:spLocks noChangeArrowheads="1"/>
          </p:cNvSpPr>
          <p:nvPr userDrawn="1"/>
        </p:nvSpPr>
        <p:spPr bwMode="black">
          <a:xfrm>
            <a:off x="4041775" y="6553200"/>
            <a:ext cx="1066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ja-JP" sz="1400" b="0" i="0">
                <a:solidFill>
                  <a:srgbClr val="3B499F"/>
                </a:solidFill>
                <a:effectLst/>
                <a:latin typeface="Arial" panose="020B0604020202020204" pitchFamily="34" charset="0"/>
                <a:ea typeface="MS PGothic" panose="020B0600070205080204" pitchFamily="34" charset="-128"/>
              </a:rPr>
              <a:t>- </a:t>
            </a:r>
            <a:fld id="{926B9A8E-8BA6-4E0F-9B87-276CDAA306F5}" type="slidenum">
              <a:rPr lang="en-US" altLang="ja-JP" sz="1400" b="0" i="0">
                <a:solidFill>
                  <a:srgbClr val="3B499F"/>
                </a:solidFill>
                <a:effectLst/>
                <a:latin typeface="Arial" panose="020B0604020202020204" pitchFamily="34" charset="0"/>
                <a:ea typeface="MS PGothic" panose="020B0600070205080204" pitchFamily="34" charset="-128"/>
              </a:rPr>
            </a:fld>
            <a:r>
              <a:rPr lang="en-US" altLang="ja-JP" sz="1400" b="0" i="0">
                <a:solidFill>
                  <a:srgbClr val="3B499F"/>
                </a:solidFill>
                <a:effectLst/>
                <a:latin typeface="Arial" panose="020B0604020202020204" pitchFamily="34" charset="0"/>
                <a:ea typeface="MS PGothic" panose="020B0600070205080204" pitchFamily="34" charset="-128"/>
              </a:rPr>
              <a:t> -</a:t>
            </a:r>
            <a:endParaRPr lang="en-US" altLang="ja-JP" sz="1400" b="0" i="0">
              <a:solidFill>
                <a:srgbClr val="3B499F"/>
              </a:solidFill>
              <a:effectLst/>
              <a:latin typeface="Arial" panose="020B0604020202020204" pitchFamily="34" charset="0"/>
              <a:ea typeface="MS PGothic" panose="020B0600070205080204" pitchFamily="34" charset="-128"/>
            </a:endParaRPr>
          </a:p>
        </p:txBody>
      </p:sp>
      <p:sp>
        <p:nvSpPr>
          <p:cNvPr id="1055" name="Rectangle 31"/>
          <p:cNvSpPr>
            <a:spLocks noChangeArrowheads="1"/>
          </p:cNvSpPr>
          <p:nvPr userDrawn="1"/>
        </p:nvSpPr>
        <p:spPr bwMode="auto">
          <a:xfrm>
            <a:off x="152400" y="6486525"/>
            <a:ext cx="8915400" cy="74613"/>
          </a:xfrm>
          <a:prstGeom prst="rect">
            <a:avLst/>
          </a:prstGeom>
          <a:gradFill rotWithShape="1">
            <a:gsLst>
              <a:gs pos="0">
                <a:srgbClr val="000099"/>
              </a:gs>
              <a:gs pos="100000">
                <a:srgbClr val="3B499F"/>
              </a:gs>
            </a:gsLst>
            <a:lin ang="0" scaled="1"/>
          </a:gradFill>
          <a:ln>
            <a:noFill/>
          </a:ln>
          <a:effectLst/>
          <a:extLst>
            <a:ext uri="{91240B29-F687-4F45-9708-019B960494DF}">
              <a14:hiddenLine xmlns:a14="http://schemas.microsoft.com/office/drawing/2010/main" w="12700">
                <a:solidFill>
                  <a:schemeClr val="tx1"/>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rtl="0" fontAlgn="base">
        <a:spcBef>
          <a:spcPct val="0"/>
        </a:spcBef>
        <a:spcAft>
          <a:spcPct val="0"/>
        </a:spcAft>
        <a:defRPr kumimoji="1" sz="3200" b="1" i="1" kern="1200">
          <a:solidFill>
            <a:srgbClr val="0000FF"/>
          </a:solidFill>
          <a:effectLst>
            <a:outerShdw blurRad="38100" dist="38100" dir="2700000" algn="tl">
              <a:srgbClr val="000000"/>
            </a:outerShdw>
          </a:effectLst>
          <a:latin typeface="+mj-lt"/>
          <a:ea typeface="+mj-ea"/>
          <a:cs typeface="+mj-cs"/>
        </a:defRPr>
      </a:lvl1pPr>
      <a:lvl2pPr algn="l" rtl="0" fontAlgn="base">
        <a:spcBef>
          <a:spcPct val="0"/>
        </a:spcBef>
        <a:spcAft>
          <a:spcPct val="0"/>
        </a:spcAft>
        <a:defRPr kumimoji="1" sz="3200" b="1" i="1">
          <a:solidFill>
            <a:srgbClr val="0000FF"/>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algn="l" rtl="0" fontAlgn="base">
        <a:spcBef>
          <a:spcPct val="0"/>
        </a:spcBef>
        <a:spcAft>
          <a:spcPct val="0"/>
        </a:spcAft>
        <a:defRPr kumimoji="1" sz="3200" b="1" i="1">
          <a:solidFill>
            <a:srgbClr val="0000FF"/>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algn="l" rtl="0" fontAlgn="base">
        <a:spcBef>
          <a:spcPct val="0"/>
        </a:spcBef>
        <a:spcAft>
          <a:spcPct val="0"/>
        </a:spcAft>
        <a:defRPr kumimoji="1" sz="3200" b="1" i="1">
          <a:solidFill>
            <a:srgbClr val="0000FF"/>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lgn="l" rtl="0" fontAlgn="base">
        <a:spcBef>
          <a:spcPct val="0"/>
        </a:spcBef>
        <a:spcAft>
          <a:spcPct val="0"/>
        </a:spcAft>
        <a:defRPr kumimoji="1" sz="3200" b="1" i="1">
          <a:solidFill>
            <a:srgbClr val="0000FF"/>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marL="457200" algn="l" rtl="0" fontAlgn="base">
        <a:spcBef>
          <a:spcPct val="0"/>
        </a:spcBef>
        <a:spcAft>
          <a:spcPct val="0"/>
        </a:spcAft>
        <a:defRPr kumimoji="1" sz="3200" b="1" i="1">
          <a:solidFill>
            <a:srgbClr val="0000FF"/>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marL="914400" algn="l" rtl="0" fontAlgn="base">
        <a:spcBef>
          <a:spcPct val="0"/>
        </a:spcBef>
        <a:spcAft>
          <a:spcPct val="0"/>
        </a:spcAft>
        <a:defRPr kumimoji="1" sz="3200" b="1" i="1">
          <a:solidFill>
            <a:srgbClr val="0000FF"/>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marL="1371600" algn="l" rtl="0" fontAlgn="base">
        <a:spcBef>
          <a:spcPct val="0"/>
        </a:spcBef>
        <a:spcAft>
          <a:spcPct val="0"/>
        </a:spcAft>
        <a:defRPr kumimoji="1" sz="3200" b="1" i="1">
          <a:solidFill>
            <a:srgbClr val="0000FF"/>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marL="1828800" algn="l" rtl="0" fontAlgn="base">
        <a:spcBef>
          <a:spcPct val="0"/>
        </a:spcBef>
        <a:spcAft>
          <a:spcPct val="0"/>
        </a:spcAft>
        <a:defRPr kumimoji="1" sz="3200" b="1" i="1">
          <a:solidFill>
            <a:srgbClr val="0000FF"/>
          </a:solidFill>
          <a:effectLst>
            <a:outerShdw blurRad="38100" dist="38100" dir="2700000" algn="tl">
              <a:srgbClr val="000000"/>
            </a:outerShdw>
          </a:effectLst>
          <a:latin typeface="Arial" panose="020B0604020202020204" pitchFamily="34" charset="0"/>
          <a:ea typeface="宋体" panose="02010600030101010101" pitchFamily="2" charset="-122"/>
        </a:defRPr>
      </a:lvl9pPr>
    </p:titleStyle>
    <p:bodyStyle>
      <a:lvl1pPr marL="342900" indent="-342900" algn="l" rtl="0" fontAlgn="base">
        <a:spcBef>
          <a:spcPct val="20000"/>
        </a:spcBef>
        <a:spcAft>
          <a:spcPct val="0"/>
        </a:spcAft>
        <a:buClr>
          <a:srgbClr val="000066"/>
        </a:buClr>
        <a:buFont typeface="Wingdings" panose="05000000000000000000" pitchFamily="2" charset="2"/>
        <a:defRPr kumimoji="1" sz="2000" kern="1200">
          <a:solidFill>
            <a:schemeClr val="tx1"/>
          </a:solidFill>
          <a:latin typeface="+mn-lt"/>
          <a:ea typeface="+mn-ea"/>
          <a:cs typeface="+mn-cs"/>
        </a:defRPr>
      </a:lvl1pPr>
      <a:lvl2pPr marL="533400" algn="l" rtl="0" fontAlgn="base">
        <a:spcBef>
          <a:spcPct val="20000"/>
        </a:spcBef>
        <a:spcAft>
          <a:spcPct val="0"/>
        </a:spcAft>
        <a:buClr>
          <a:srgbClr val="000066"/>
        </a:buClr>
        <a:buFont typeface="Wingdings" panose="05000000000000000000" pitchFamily="2" charset="2"/>
        <a:defRPr kumimoji="1" kern="1200">
          <a:solidFill>
            <a:schemeClr val="tx1"/>
          </a:solidFill>
          <a:latin typeface="+mn-lt"/>
          <a:ea typeface="+mn-ea"/>
          <a:cs typeface="+mn-cs"/>
        </a:defRPr>
      </a:lvl2pPr>
      <a:lvl3pPr marL="1177925" indent="-228600" algn="l" rtl="0" fontAlgn="base">
        <a:spcBef>
          <a:spcPct val="20000"/>
        </a:spcBef>
        <a:spcAft>
          <a:spcPct val="0"/>
        </a:spcAft>
        <a:buClr>
          <a:srgbClr val="000066"/>
        </a:buClr>
        <a:buFont typeface="Wingdings" panose="05000000000000000000" pitchFamily="2" charset="2"/>
        <a:defRPr kumimoji="1" sz="1600" kern="1200">
          <a:solidFill>
            <a:schemeClr val="tx1"/>
          </a:solidFill>
          <a:latin typeface="+mn-lt"/>
          <a:ea typeface="+mn-ea"/>
          <a:cs typeface="+mn-cs"/>
        </a:defRPr>
      </a:lvl3pPr>
      <a:lvl4pPr marL="1600200" indent="-228600" algn="l" rtl="0" fontAlgn="base">
        <a:spcBef>
          <a:spcPct val="20000"/>
        </a:spcBef>
        <a:spcAft>
          <a:spcPct val="0"/>
        </a:spcAft>
        <a:buChar char="–"/>
        <a:defRPr kumimoji="1" sz="2000" kern="1200">
          <a:solidFill>
            <a:schemeClr val="tx1"/>
          </a:solidFill>
          <a:latin typeface="+mn-lt"/>
          <a:ea typeface="MS PGothic" panose="020B0600070205080204" pitchFamily="34" charset="-128"/>
          <a:cs typeface="+mn-cs"/>
        </a:defRPr>
      </a:lvl4pPr>
      <a:lvl5pPr marL="2057400" indent="-228600" algn="l" rtl="0" fontAlgn="base">
        <a:spcBef>
          <a:spcPct val="20000"/>
        </a:spcBef>
        <a:spcAft>
          <a:spcPct val="0"/>
        </a:spcAft>
        <a:buChar char="»"/>
        <a:defRPr kumimoji="1" sz="2000" kern="1200">
          <a:solidFill>
            <a:schemeClr val="tx1"/>
          </a:solidFill>
          <a:latin typeface="+mn-lt"/>
          <a:ea typeface="MS PGothic" panose="020B0600070205080204" pitchFamily="34"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bwMode="auto">
          <a:xfrm>
            <a:off x="34925" y="44450"/>
            <a:ext cx="9067800" cy="504825"/>
          </a:xfrm>
          <a:prstGeom prst="rect">
            <a:avLst/>
          </a:prstGeom>
          <a:gradFill rotWithShape="0">
            <a:gsLst>
              <a:gs pos="0">
                <a:srgbClr val="99CCFF"/>
              </a:gs>
              <a:gs pos="50000">
                <a:schemeClr val="bg1"/>
              </a:gs>
              <a:gs pos="100000">
                <a:srgbClr val="99CCFF"/>
              </a:gs>
            </a:gsLst>
            <a:lin ang="5400000" scaled="1"/>
          </a:gradFill>
          <a:ln>
            <a:noFill/>
          </a:ln>
          <a:effectLst>
            <a:outerShdw dist="71842" dir="2700000" algn="ctr" rotWithShape="0">
              <a:srgbClr val="0000FF"/>
            </a:outerShdw>
          </a:effectLst>
          <a:extLst>
            <a:ext uri="{91240B29-F687-4F45-9708-019B960494DF}">
              <a14:hiddenLine xmlns:a14="http://schemas.microsoft.com/office/drawing/2010/main" w="9525">
                <a:solidFill>
                  <a:schemeClr val="tx1"/>
                </a:solidFill>
                <a:miter lim="800000"/>
                <a:headEnd/>
                <a:tailEnd/>
              </a14:hiddenLine>
            </a:ext>
          </a:extLst>
        </p:spPr>
        <p:txBody>
          <a:bodyPr vert="horz" wrap="square" lIns="92075" tIns="46038" rIns="92075" bIns="46038" numCol="1" anchor="ctr" anchorCtr="0" compatLnSpc="1"/>
          <a:lstStyle/>
          <a:p>
            <a:pPr lvl="0"/>
            <a:r>
              <a:rPr lang="zh-CN" altLang="en-US" smtClean="0"/>
              <a:t>2.  用例图</a:t>
            </a:r>
            <a:endParaRPr lang="zh-CN" altLang="en-US" smtClean="0"/>
          </a:p>
        </p:txBody>
      </p:sp>
      <p:sp>
        <p:nvSpPr>
          <p:cNvPr id="62467" name="Rectangle 3"/>
          <p:cNvSpPr>
            <a:spLocks noGrp="1" noChangeArrowheads="1"/>
          </p:cNvSpPr>
          <p:nvPr>
            <p:ph type="body" idx="1"/>
          </p:nvPr>
        </p:nvSpPr>
        <p:spPr bwMode="auto">
          <a:xfrm>
            <a:off x="152400" y="609600"/>
            <a:ext cx="8534400" cy="541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600" tIns="3600" rIns="3600" bIns="3600" numCol="1" anchor="t" anchorCtr="0" compatLnSpc="1"/>
          <a:lstStyle/>
          <a:p>
            <a:pPr lvl="0"/>
            <a:r>
              <a:rPr lang="en-US" altLang="zh-CN" smtClean="0"/>
              <a:t>2.1</a:t>
            </a:r>
            <a:r>
              <a:rPr lang="zh-CN" altLang="en-US" smtClean="0"/>
              <a:t>（概述）</a:t>
            </a:r>
            <a:endParaRPr lang="zh-CN" altLang="en-US" smtClean="0"/>
          </a:p>
          <a:p>
            <a:pPr lvl="1"/>
            <a:r>
              <a:rPr lang="en-US" altLang="zh-CN" smtClean="0"/>
              <a:t>2.1.1</a:t>
            </a:r>
            <a:r>
              <a:rPr lang="ja-JP" altLang="en-US" smtClean="0"/>
              <a:t>　</a:t>
            </a:r>
            <a:r>
              <a:rPr lang="zh-CN" altLang="en-US" smtClean="0"/>
              <a:t>三级标题（）</a:t>
            </a:r>
            <a:endParaRPr lang="zh-CN" altLang="en-US" smtClean="0"/>
          </a:p>
          <a:p>
            <a:pPr lvl="2"/>
            <a:r>
              <a:rPr lang="zh-CN" altLang="en-US" smtClean="0"/>
              <a:t>四级标题</a:t>
            </a:r>
            <a:endParaRPr lang="zh-CN" altLang="zh-CN" smtClean="0"/>
          </a:p>
          <a:p>
            <a:pPr lvl="2"/>
            <a:endParaRPr lang="zh-CN" altLang="en-US" smtClean="0"/>
          </a:p>
        </p:txBody>
      </p:sp>
      <p:sp>
        <p:nvSpPr>
          <p:cNvPr id="62468" name="Text Box 4"/>
          <p:cNvSpPr txBox="1">
            <a:spLocks noChangeArrowheads="1"/>
          </p:cNvSpPr>
          <p:nvPr/>
        </p:nvSpPr>
        <p:spPr bwMode="gray">
          <a:xfrm>
            <a:off x="152400" y="6553200"/>
            <a:ext cx="57943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a:solidFill>
                  <a:srgbClr val="3B499F"/>
                </a:solidFill>
                <a:effectLst/>
                <a:ea typeface="MS PGothic" panose="020B0600070205080204" pitchFamily="34" charset="-128"/>
              </a:rPr>
              <a:t>UML</a:t>
            </a:r>
            <a:endParaRPr lang="en-US" altLang="zh-CN" sz="1400">
              <a:solidFill>
                <a:srgbClr val="3B499F"/>
              </a:solidFill>
              <a:effectLst/>
              <a:ea typeface="MS PGothic" panose="020B0600070205080204" pitchFamily="34" charset="-128"/>
            </a:endParaRPr>
          </a:p>
        </p:txBody>
      </p:sp>
      <p:sp>
        <p:nvSpPr>
          <p:cNvPr id="62469" name="Text Box 5"/>
          <p:cNvSpPr txBox="1">
            <a:spLocks noChangeArrowheads="1"/>
          </p:cNvSpPr>
          <p:nvPr/>
        </p:nvSpPr>
        <p:spPr bwMode="black">
          <a:xfrm>
            <a:off x="4041775" y="6553200"/>
            <a:ext cx="1066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ja-JP" sz="1400" b="0" i="0">
                <a:solidFill>
                  <a:srgbClr val="3B499F"/>
                </a:solidFill>
                <a:effectLst/>
                <a:latin typeface="Arial" panose="020B0604020202020204" pitchFamily="34" charset="0"/>
                <a:ea typeface="MS PGothic" panose="020B0600070205080204" pitchFamily="34" charset="-128"/>
              </a:rPr>
              <a:t>- </a:t>
            </a:r>
            <a:fld id="{C7B1FD2D-3B54-4EB7-9290-695C6DF75419}" type="slidenum">
              <a:rPr lang="en-US" altLang="ja-JP" sz="1400" b="0" i="0">
                <a:solidFill>
                  <a:srgbClr val="3B499F"/>
                </a:solidFill>
                <a:effectLst/>
                <a:latin typeface="Arial" panose="020B0604020202020204" pitchFamily="34" charset="0"/>
                <a:ea typeface="MS PGothic" panose="020B0600070205080204" pitchFamily="34" charset="-128"/>
              </a:rPr>
            </a:fld>
            <a:r>
              <a:rPr lang="en-US" altLang="ja-JP" sz="1400" b="0" i="0">
                <a:solidFill>
                  <a:srgbClr val="3B499F"/>
                </a:solidFill>
                <a:effectLst/>
                <a:latin typeface="Arial" panose="020B0604020202020204" pitchFamily="34" charset="0"/>
                <a:ea typeface="MS PGothic" panose="020B0600070205080204" pitchFamily="34" charset="-128"/>
              </a:rPr>
              <a:t> -</a:t>
            </a:r>
            <a:endParaRPr lang="en-US" altLang="ja-JP" sz="1400" b="0" i="0">
              <a:solidFill>
                <a:srgbClr val="3B499F"/>
              </a:solidFill>
              <a:effectLst/>
              <a:latin typeface="Arial" panose="020B0604020202020204" pitchFamily="34" charset="0"/>
              <a:ea typeface="MS PGothic" panose="020B0600070205080204" pitchFamily="34" charset="-128"/>
            </a:endParaRPr>
          </a:p>
        </p:txBody>
      </p:sp>
      <p:sp>
        <p:nvSpPr>
          <p:cNvPr id="62472" name="Rectangle 8"/>
          <p:cNvSpPr>
            <a:spLocks noChangeArrowheads="1"/>
          </p:cNvSpPr>
          <p:nvPr/>
        </p:nvSpPr>
        <p:spPr bwMode="auto">
          <a:xfrm>
            <a:off x="152400" y="6486525"/>
            <a:ext cx="7624763" cy="52388"/>
          </a:xfrm>
          <a:prstGeom prst="rect">
            <a:avLst/>
          </a:prstGeom>
          <a:gradFill rotWithShape="1">
            <a:gsLst>
              <a:gs pos="0">
                <a:srgbClr val="000099"/>
              </a:gs>
              <a:gs pos="100000">
                <a:srgbClr val="3B499F"/>
              </a:gs>
            </a:gsLst>
            <a:lin ang="0" scaled="1"/>
          </a:gradFill>
          <a:ln>
            <a:noFill/>
          </a:ln>
          <a:effectLst/>
          <a:extLst>
            <a:ext uri="{91240B29-F687-4F45-9708-019B960494DF}">
              <a14:hiddenLine xmlns:a14="http://schemas.microsoft.com/office/drawing/2010/main" w="12700">
                <a:solidFill>
                  <a:schemeClr val="tx1"/>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62475" name="Text Box 11"/>
          <p:cNvSpPr txBox="1">
            <a:spLocks noChangeArrowheads="1"/>
          </p:cNvSpPr>
          <p:nvPr userDrawn="1"/>
        </p:nvSpPr>
        <p:spPr bwMode="gray">
          <a:xfrm>
            <a:off x="152400" y="6553200"/>
            <a:ext cx="57943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a:solidFill>
                  <a:srgbClr val="3B499F"/>
                </a:solidFill>
                <a:effectLst/>
                <a:ea typeface="MS PGothic" panose="020B0600070205080204" pitchFamily="34" charset="-128"/>
              </a:rPr>
              <a:t>UML</a:t>
            </a:r>
            <a:endParaRPr lang="en-US" altLang="zh-CN" sz="1400">
              <a:solidFill>
                <a:srgbClr val="3B499F"/>
              </a:solidFill>
              <a:effectLst/>
              <a:ea typeface="MS PGothic" panose="020B0600070205080204" pitchFamily="34" charset="-128"/>
            </a:endParaRPr>
          </a:p>
        </p:txBody>
      </p:sp>
      <p:sp>
        <p:nvSpPr>
          <p:cNvPr id="62476" name="Text Box 12"/>
          <p:cNvSpPr txBox="1">
            <a:spLocks noChangeArrowheads="1"/>
          </p:cNvSpPr>
          <p:nvPr userDrawn="1"/>
        </p:nvSpPr>
        <p:spPr bwMode="black">
          <a:xfrm>
            <a:off x="4041775" y="6553200"/>
            <a:ext cx="1066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ja-JP" sz="1400" b="0" i="0">
                <a:solidFill>
                  <a:srgbClr val="3B499F"/>
                </a:solidFill>
                <a:effectLst/>
                <a:latin typeface="Arial" panose="020B0604020202020204" pitchFamily="34" charset="0"/>
                <a:ea typeface="MS PGothic" panose="020B0600070205080204" pitchFamily="34" charset="-128"/>
              </a:rPr>
              <a:t>- </a:t>
            </a:r>
            <a:fld id="{1868FB92-F537-4C2A-A279-D28B608430D7}" type="slidenum">
              <a:rPr lang="en-US" altLang="ja-JP" sz="1400" b="0" i="0">
                <a:solidFill>
                  <a:srgbClr val="3B499F"/>
                </a:solidFill>
                <a:effectLst/>
                <a:latin typeface="Arial" panose="020B0604020202020204" pitchFamily="34" charset="0"/>
                <a:ea typeface="MS PGothic" panose="020B0600070205080204" pitchFamily="34" charset="-128"/>
              </a:rPr>
            </a:fld>
            <a:r>
              <a:rPr lang="en-US" altLang="ja-JP" sz="1400" b="0" i="0">
                <a:solidFill>
                  <a:srgbClr val="3B499F"/>
                </a:solidFill>
                <a:effectLst/>
                <a:latin typeface="Arial" panose="020B0604020202020204" pitchFamily="34" charset="0"/>
                <a:ea typeface="MS PGothic" panose="020B0600070205080204" pitchFamily="34" charset="-128"/>
              </a:rPr>
              <a:t> -</a:t>
            </a:r>
            <a:endParaRPr lang="en-US" altLang="ja-JP" sz="1400" b="0" i="0">
              <a:solidFill>
                <a:srgbClr val="3B499F"/>
              </a:solidFill>
              <a:effectLst/>
              <a:latin typeface="Arial" panose="020B0604020202020204" pitchFamily="34" charset="0"/>
              <a:ea typeface="MS PGothic" panose="020B0600070205080204" pitchFamily="34" charset="-128"/>
            </a:endParaRPr>
          </a:p>
        </p:txBody>
      </p:sp>
      <p:sp>
        <p:nvSpPr>
          <p:cNvPr id="62479" name="Rectangle 15"/>
          <p:cNvSpPr>
            <a:spLocks noChangeArrowheads="1"/>
          </p:cNvSpPr>
          <p:nvPr userDrawn="1"/>
        </p:nvSpPr>
        <p:spPr bwMode="auto">
          <a:xfrm>
            <a:off x="152400" y="6486525"/>
            <a:ext cx="8763000" cy="74613"/>
          </a:xfrm>
          <a:prstGeom prst="rect">
            <a:avLst/>
          </a:prstGeom>
          <a:gradFill rotWithShape="1">
            <a:gsLst>
              <a:gs pos="0">
                <a:srgbClr val="000099"/>
              </a:gs>
              <a:gs pos="100000">
                <a:srgbClr val="3B499F"/>
              </a:gs>
            </a:gsLst>
            <a:lin ang="0" scaled="1"/>
          </a:gradFill>
          <a:ln>
            <a:noFill/>
          </a:ln>
          <a:effectLst/>
          <a:extLst>
            <a:ext uri="{91240B29-F687-4F45-9708-019B960494DF}">
              <a14:hiddenLine xmlns:a14="http://schemas.microsoft.com/office/drawing/2010/main" w="12700">
                <a:solidFill>
                  <a:schemeClr val="tx1"/>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rtl="0" fontAlgn="base">
        <a:spcBef>
          <a:spcPct val="0"/>
        </a:spcBef>
        <a:spcAft>
          <a:spcPct val="0"/>
        </a:spcAft>
        <a:defRPr kumimoji="1" sz="3200" b="1" i="1" kern="1200">
          <a:solidFill>
            <a:srgbClr val="0000FF"/>
          </a:solidFill>
          <a:effectLst>
            <a:outerShdw blurRad="38100" dist="38100" dir="2700000" algn="tl">
              <a:srgbClr val="000000"/>
            </a:outerShdw>
          </a:effectLst>
          <a:latin typeface="+mj-lt"/>
          <a:ea typeface="+mj-ea"/>
          <a:cs typeface="+mj-cs"/>
        </a:defRPr>
      </a:lvl1pPr>
      <a:lvl2pPr algn="l" rtl="0" fontAlgn="base">
        <a:spcBef>
          <a:spcPct val="0"/>
        </a:spcBef>
        <a:spcAft>
          <a:spcPct val="0"/>
        </a:spcAft>
        <a:defRPr kumimoji="1" sz="3200" b="1" i="1">
          <a:solidFill>
            <a:srgbClr val="0000FF"/>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algn="l" rtl="0" fontAlgn="base">
        <a:spcBef>
          <a:spcPct val="0"/>
        </a:spcBef>
        <a:spcAft>
          <a:spcPct val="0"/>
        </a:spcAft>
        <a:defRPr kumimoji="1" sz="3200" b="1" i="1">
          <a:solidFill>
            <a:srgbClr val="0000FF"/>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algn="l" rtl="0" fontAlgn="base">
        <a:spcBef>
          <a:spcPct val="0"/>
        </a:spcBef>
        <a:spcAft>
          <a:spcPct val="0"/>
        </a:spcAft>
        <a:defRPr kumimoji="1" sz="3200" b="1" i="1">
          <a:solidFill>
            <a:srgbClr val="0000FF"/>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lgn="l" rtl="0" fontAlgn="base">
        <a:spcBef>
          <a:spcPct val="0"/>
        </a:spcBef>
        <a:spcAft>
          <a:spcPct val="0"/>
        </a:spcAft>
        <a:defRPr kumimoji="1" sz="3200" b="1" i="1">
          <a:solidFill>
            <a:srgbClr val="0000FF"/>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marL="457200" algn="l" rtl="0" fontAlgn="base">
        <a:spcBef>
          <a:spcPct val="0"/>
        </a:spcBef>
        <a:spcAft>
          <a:spcPct val="0"/>
        </a:spcAft>
        <a:defRPr kumimoji="1" sz="3200" b="1" i="1">
          <a:solidFill>
            <a:srgbClr val="0000FF"/>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marL="914400" algn="l" rtl="0" fontAlgn="base">
        <a:spcBef>
          <a:spcPct val="0"/>
        </a:spcBef>
        <a:spcAft>
          <a:spcPct val="0"/>
        </a:spcAft>
        <a:defRPr kumimoji="1" sz="3200" b="1" i="1">
          <a:solidFill>
            <a:srgbClr val="0000FF"/>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marL="1371600" algn="l" rtl="0" fontAlgn="base">
        <a:spcBef>
          <a:spcPct val="0"/>
        </a:spcBef>
        <a:spcAft>
          <a:spcPct val="0"/>
        </a:spcAft>
        <a:defRPr kumimoji="1" sz="3200" b="1" i="1">
          <a:solidFill>
            <a:srgbClr val="0000FF"/>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marL="1828800" algn="l" rtl="0" fontAlgn="base">
        <a:spcBef>
          <a:spcPct val="0"/>
        </a:spcBef>
        <a:spcAft>
          <a:spcPct val="0"/>
        </a:spcAft>
        <a:defRPr kumimoji="1" sz="3200" b="1" i="1">
          <a:solidFill>
            <a:srgbClr val="0000FF"/>
          </a:solidFill>
          <a:effectLst>
            <a:outerShdw blurRad="38100" dist="38100" dir="2700000" algn="tl">
              <a:srgbClr val="000000"/>
            </a:outerShdw>
          </a:effectLst>
          <a:latin typeface="Arial" panose="020B0604020202020204" pitchFamily="34" charset="0"/>
          <a:ea typeface="宋体" panose="02010600030101010101" pitchFamily="2" charset="-122"/>
        </a:defRPr>
      </a:lvl9pPr>
    </p:titleStyle>
    <p:bodyStyle>
      <a:lvl1pPr marL="285750" indent="-285750" algn="l" rtl="0" fontAlgn="base">
        <a:spcBef>
          <a:spcPct val="20000"/>
        </a:spcBef>
        <a:spcAft>
          <a:spcPct val="0"/>
        </a:spcAft>
        <a:buFont typeface="Wingdings" panose="05000000000000000000" pitchFamily="2" charset="2"/>
        <a:defRPr kumimoji="1" sz="2400" b="1" kern="1200">
          <a:solidFill>
            <a:srgbClr val="000066"/>
          </a:solidFill>
          <a:latin typeface="+mn-lt"/>
          <a:ea typeface="+mn-ea"/>
          <a:cs typeface="+mn-cs"/>
        </a:defRPr>
      </a:lvl1pPr>
      <a:lvl2pPr marL="762000" indent="-285750" algn="l" rtl="0" fontAlgn="base">
        <a:spcBef>
          <a:spcPct val="20000"/>
        </a:spcBef>
        <a:spcAft>
          <a:spcPct val="0"/>
        </a:spcAft>
        <a:buFont typeface="Wingdings" panose="05000000000000000000" pitchFamily="2" charset="2"/>
        <a:defRPr kumimoji="1" sz="2000" b="1" kern="1200">
          <a:solidFill>
            <a:srgbClr val="000066"/>
          </a:solidFill>
          <a:latin typeface="+mn-lt"/>
          <a:ea typeface="+mn-ea"/>
          <a:cs typeface="+mn-cs"/>
        </a:defRPr>
      </a:lvl2pPr>
      <a:lvl3pPr marL="1181100" indent="-228600" algn="l" rtl="0" fontAlgn="base">
        <a:spcBef>
          <a:spcPct val="20000"/>
        </a:spcBef>
        <a:spcAft>
          <a:spcPct val="0"/>
        </a:spcAft>
        <a:buFont typeface="Times New Roman" panose="02020603050405020304" pitchFamily="18" charset="0"/>
        <a:defRPr kumimoji="1" sz="1600" b="1" kern="1200">
          <a:solidFill>
            <a:srgbClr val="000066"/>
          </a:solidFill>
          <a:latin typeface="+mn-lt"/>
          <a:ea typeface="+mn-ea"/>
          <a:cs typeface="+mn-cs"/>
        </a:defRPr>
      </a:lvl3pPr>
      <a:lvl4pPr marL="1600200" indent="-228600" algn="l" rtl="0" fontAlgn="base">
        <a:spcBef>
          <a:spcPct val="20000"/>
        </a:spcBef>
        <a:spcAft>
          <a:spcPct val="0"/>
        </a:spcAft>
        <a:buFont typeface="Wingdings" panose="05000000000000000000" pitchFamily="2" charset="2"/>
        <a:buChar char="Ø"/>
        <a:defRPr kumimoji="1" sz="1400" kern="1200">
          <a:solidFill>
            <a:schemeClr val="tx1"/>
          </a:solidFill>
          <a:latin typeface="+mj-lt"/>
          <a:ea typeface="MS PGothic" panose="020B0600070205080204" pitchFamily="34" charset="-128"/>
          <a:cs typeface="+mn-cs"/>
        </a:defRPr>
      </a:lvl4pPr>
      <a:lvl5pPr marL="2057400" indent="-228600" algn="l" rtl="0" fontAlgn="base">
        <a:spcBef>
          <a:spcPct val="20000"/>
        </a:spcBef>
        <a:spcAft>
          <a:spcPct val="0"/>
        </a:spcAft>
        <a:buFont typeface="Wingdings" panose="05000000000000000000" pitchFamily="2" charset="2"/>
        <a:buChar char="è"/>
        <a:defRPr kumimoji="1" sz="1200" kern="1200">
          <a:solidFill>
            <a:schemeClr val="tx1"/>
          </a:solidFill>
          <a:latin typeface="+mj-lt"/>
          <a:ea typeface="MS PGothic" panose="020B0600070205080204" pitchFamily="34"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txStyles>
    <p:titleStyle>
      <a:lvl1pPr algn="ctr" rtl="0" fontAlgn="base">
        <a:spcBef>
          <a:spcPct val="0"/>
        </a:spcBef>
        <a:spcAft>
          <a:spcPct val="0"/>
        </a:spcAft>
        <a:defRPr kumimoji="1" sz="4400" kern="1200">
          <a:solidFill>
            <a:schemeClr val="tx2"/>
          </a:solidFill>
          <a:latin typeface="+mj-lt"/>
          <a:ea typeface="+mj-ea"/>
          <a:cs typeface="+mj-cs"/>
        </a:defRPr>
      </a:lvl1pPr>
      <a:lvl2pPr algn="ctr" rtl="0" fontAlgn="base">
        <a:spcBef>
          <a:spcPct val="0"/>
        </a:spcBef>
        <a:spcAft>
          <a:spcPct val="0"/>
        </a:spcAft>
        <a:defRPr kumimoji="1" sz="4400">
          <a:solidFill>
            <a:schemeClr val="tx2"/>
          </a:solidFill>
          <a:latin typeface="Arial" panose="020B0604020202020204" pitchFamily="34" charset="0"/>
          <a:ea typeface="MS PGothic" panose="020B0600070205080204" pitchFamily="34" charset="-128"/>
        </a:defRPr>
      </a:lvl2pPr>
      <a:lvl3pPr algn="ctr" rtl="0" fontAlgn="base">
        <a:spcBef>
          <a:spcPct val="0"/>
        </a:spcBef>
        <a:spcAft>
          <a:spcPct val="0"/>
        </a:spcAft>
        <a:defRPr kumimoji="1" sz="4400">
          <a:solidFill>
            <a:schemeClr val="tx2"/>
          </a:solidFill>
          <a:latin typeface="Arial" panose="020B0604020202020204" pitchFamily="34" charset="0"/>
          <a:ea typeface="MS PGothic" panose="020B0600070205080204" pitchFamily="34" charset="-128"/>
        </a:defRPr>
      </a:lvl3pPr>
      <a:lvl4pPr algn="ctr" rtl="0" fontAlgn="base">
        <a:spcBef>
          <a:spcPct val="0"/>
        </a:spcBef>
        <a:spcAft>
          <a:spcPct val="0"/>
        </a:spcAft>
        <a:defRPr kumimoji="1" sz="4400">
          <a:solidFill>
            <a:schemeClr val="tx2"/>
          </a:solidFill>
          <a:latin typeface="Arial" panose="020B0604020202020204" pitchFamily="34" charset="0"/>
          <a:ea typeface="MS PGothic" panose="020B0600070205080204" pitchFamily="34" charset="-128"/>
        </a:defRPr>
      </a:lvl4pPr>
      <a:lvl5pPr algn="ctr" rtl="0" fontAlgn="base">
        <a:spcBef>
          <a:spcPct val="0"/>
        </a:spcBef>
        <a:spcAft>
          <a:spcPct val="0"/>
        </a:spcAft>
        <a:defRPr kumimoji="1" sz="4400">
          <a:solidFill>
            <a:schemeClr val="tx2"/>
          </a:solidFill>
          <a:latin typeface="Arial" panose="020B0604020202020204" pitchFamily="34" charset="0"/>
          <a:ea typeface="MS PGothic" panose="020B0600070205080204" pitchFamily="34" charset="-128"/>
        </a:defRPr>
      </a:lvl5pPr>
      <a:lvl6pPr marL="457200" algn="ctr" rtl="0" fontAlgn="base">
        <a:spcBef>
          <a:spcPct val="0"/>
        </a:spcBef>
        <a:spcAft>
          <a:spcPct val="0"/>
        </a:spcAft>
        <a:defRPr kumimoji="1" sz="4400">
          <a:solidFill>
            <a:schemeClr val="tx2"/>
          </a:solidFill>
          <a:latin typeface="Arial" panose="020B0604020202020204" pitchFamily="34" charset="0"/>
          <a:ea typeface="MS PGothic" panose="020B0600070205080204" pitchFamily="34" charset="-128"/>
        </a:defRPr>
      </a:lvl6pPr>
      <a:lvl7pPr marL="914400" algn="ctr" rtl="0" fontAlgn="base">
        <a:spcBef>
          <a:spcPct val="0"/>
        </a:spcBef>
        <a:spcAft>
          <a:spcPct val="0"/>
        </a:spcAft>
        <a:defRPr kumimoji="1" sz="4400">
          <a:solidFill>
            <a:schemeClr val="tx2"/>
          </a:solidFill>
          <a:latin typeface="Arial" panose="020B0604020202020204" pitchFamily="34" charset="0"/>
          <a:ea typeface="MS PGothic" panose="020B0600070205080204" pitchFamily="34" charset="-128"/>
        </a:defRPr>
      </a:lvl7pPr>
      <a:lvl8pPr marL="1371600" algn="ctr" rtl="0" fontAlgn="base">
        <a:spcBef>
          <a:spcPct val="0"/>
        </a:spcBef>
        <a:spcAft>
          <a:spcPct val="0"/>
        </a:spcAft>
        <a:defRPr kumimoji="1" sz="4400">
          <a:solidFill>
            <a:schemeClr val="tx2"/>
          </a:solidFill>
          <a:latin typeface="Arial" panose="020B0604020202020204" pitchFamily="34" charset="0"/>
          <a:ea typeface="MS PGothic" panose="020B0600070205080204" pitchFamily="34" charset="-128"/>
        </a:defRPr>
      </a:lvl8pPr>
      <a:lvl9pPr marL="1828800" algn="ctr" rtl="0" fontAlgn="base">
        <a:spcBef>
          <a:spcPct val="0"/>
        </a:spcBef>
        <a:spcAft>
          <a:spcPct val="0"/>
        </a:spcAft>
        <a:defRPr kumimoji="1" sz="4400">
          <a:solidFill>
            <a:schemeClr val="tx2"/>
          </a:solidFill>
          <a:latin typeface="Arial" panose="020B0604020202020204" pitchFamily="34" charset="0"/>
          <a:ea typeface="MS PGothic" panose="020B0600070205080204" pitchFamily="34" charset="-128"/>
        </a:defRPr>
      </a:lvl9pPr>
    </p:titleStyle>
    <p:bodyStyle>
      <a:lvl1pPr marL="342900" indent="-342900" algn="l" rtl="0" fontAlgn="base">
        <a:spcBef>
          <a:spcPct val="20000"/>
        </a:spcBef>
        <a:spcAft>
          <a:spcPct val="0"/>
        </a:spcAft>
        <a:buChar char="•"/>
        <a:defRPr kumimoji="1" sz="3200" kern="1200">
          <a:solidFill>
            <a:schemeClr val="tx1"/>
          </a:solidFill>
          <a:latin typeface="+mn-lt"/>
          <a:ea typeface="+mn-ea"/>
          <a:cs typeface="+mn-cs"/>
        </a:defRPr>
      </a:lvl1pPr>
      <a:lvl2pPr marL="742950" indent="-285750" algn="l" rtl="0" fontAlgn="base">
        <a:spcBef>
          <a:spcPct val="20000"/>
        </a:spcBef>
        <a:spcAft>
          <a:spcPct val="0"/>
        </a:spcAft>
        <a:buChar char="–"/>
        <a:defRPr kumimoji="1" sz="2800" kern="1200">
          <a:solidFill>
            <a:schemeClr val="tx1"/>
          </a:solidFill>
          <a:latin typeface="+mn-lt"/>
          <a:ea typeface="+mn-ea"/>
          <a:cs typeface="+mn-cs"/>
        </a:defRPr>
      </a:lvl2pPr>
      <a:lvl3pPr marL="1143000" indent="-228600" algn="l" rtl="0" fontAlgn="base">
        <a:spcBef>
          <a:spcPct val="20000"/>
        </a:spcBef>
        <a:spcAft>
          <a:spcPct val="0"/>
        </a:spcAft>
        <a:buChar char="•"/>
        <a:defRPr kumimoji="1" sz="2400" kern="1200">
          <a:solidFill>
            <a:schemeClr val="tx1"/>
          </a:solidFill>
          <a:latin typeface="+mn-lt"/>
          <a:ea typeface="+mn-ea"/>
          <a:cs typeface="+mn-cs"/>
        </a:defRPr>
      </a:lvl3pPr>
      <a:lvl4pPr marL="1600200" indent="-228600" algn="l" rtl="0" fontAlgn="base">
        <a:spcBef>
          <a:spcPct val="20000"/>
        </a:spcBef>
        <a:spcAft>
          <a:spcPct val="0"/>
        </a:spcAft>
        <a:buChar char="–"/>
        <a:defRPr kumimoji="1" sz="2000" kern="1200">
          <a:solidFill>
            <a:schemeClr val="tx1"/>
          </a:solidFill>
          <a:latin typeface="+mn-lt"/>
          <a:ea typeface="+mn-ea"/>
          <a:cs typeface="+mn-cs"/>
        </a:defRPr>
      </a:lvl4pPr>
      <a:lvl5pPr marL="2057400" indent="-228600" algn="l" rtl="0" fontAlgn="base">
        <a:spcBef>
          <a:spcPct val="20000"/>
        </a:spcBef>
        <a:spcAft>
          <a:spcPct val="0"/>
        </a:spcAft>
        <a:buChar char="»"/>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bwMode="auto">
          <a:xfrm>
            <a:off x="34925" y="44450"/>
            <a:ext cx="9067800" cy="504825"/>
          </a:xfrm>
          <a:prstGeom prst="rect">
            <a:avLst/>
          </a:prstGeom>
          <a:gradFill rotWithShape="0">
            <a:gsLst>
              <a:gs pos="0">
                <a:srgbClr val="99CCFF"/>
              </a:gs>
              <a:gs pos="50000">
                <a:schemeClr val="bg1"/>
              </a:gs>
              <a:gs pos="100000">
                <a:srgbClr val="99CCFF"/>
              </a:gs>
            </a:gsLst>
            <a:lin ang="5400000" scaled="1"/>
          </a:gradFill>
          <a:ln>
            <a:noFill/>
          </a:ln>
          <a:effectLst>
            <a:outerShdw dist="71842" dir="2700000" algn="ctr" rotWithShape="0">
              <a:srgbClr val="0000FF"/>
            </a:outerShdw>
          </a:effectLst>
          <a:extLst>
            <a:ext uri="{91240B29-F687-4F45-9708-019B960494DF}">
              <a14:hiddenLine xmlns:a14="http://schemas.microsoft.com/office/drawing/2010/main" w="9525">
                <a:solidFill>
                  <a:schemeClr val="tx1"/>
                </a:solidFill>
                <a:miter lim="800000"/>
                <a:headEnd/>
                <a:tailEnd/>
              </a14:hiddenLine>
            </a:ext>
          </a:extLst>
        </p:spPr>
        <p:txBody>
          <a:bodyPr vert="horz" wrap="square" lIns="92075" tIns="46038" rIns="92075" bIns="46038" numCol="1" anchor="ctr" anchorCtr="0" compatLnSpc="1"/>
          <a:lstStyle/>
          <a:p>
            <a:pPr lvl="0"/>
            <a:r>
              <a:rPr lang="zh-CN" altLang="en-US" smtClean="0"/>
              <a:t>第二章（用例图）</a:t>
            </a:r>
            <a:endParaRPr lang="zh-CN" altLang="en-US" smtClean="0"/>
          </a:p>
        </p:txBody>
      </p:sp>
      <p:sp>
        <p:nvSpPr>
          <p:cNvPr id="120835" name="Rectangle 3"/>
          <p:cNvSpPr>
            <a:spLocks noGrp="1" noChangeArrowheads="1"/>
          </p:cNvSpPr>
          <p:nvPr>
            <p:ph type="body" idx="1"/>
          </p:nvPr>
        </p:nvSpPr>
        <p:spPr bwMode="auto">
          <a:xfrm>
            <a:off x="152400" y="609600"/>
            <a:ext cx="8534400" cy="541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600" tIns="3600" rIns="3600" bIns="3600" numCol="1" anchor="t" anchorCtr="0" compatLnSpc="1"/>
          <a:lstStyle/>
          <a:p>
            <a:pPr lvl="0"/>
            <a:r>
              <a:rPr lang="en-US" altLang="zh-CN" smtClean="0"/>
              <a:t>2.1</a:t>
            </a:r>
            <a:r>
              <a:rPr lang="zh-CN" altLang="en-US" smtClean="0"/>
              <a:t>（概述）</a:t>
            </a:r>
            <a:endParaRPr lang="zh-CN" altLang="en-US" smtClean="0"/>
          </a:p>
          <a:p>
            <a:pPr lvl="1"/>
            <a:r>
              <a:rPr lang="en-US" altLang="zh-CN" smtClean="0"/>
              <a:t>2.1.1</a:t>
            </a:r>
            <a:r>
              <a:rPr lang="ja-JP" altLang="en-US" smtClean="0"/>
              <a:t>　</a:t>
            </a:r>
            <a:r>
              <a:rPr lang="zh-CN" altLang="en-US" smtClean="0"/>
              <a:t>三级标题（）</a:t>
            </a:r>
            <a:endParaRPr lang="zh-CN" altLang="en-US" smtClean="0"/>
          </a:p>
          <a:p>
            <a:pPr lvl="2"/>
            <a:r>
              <a:rPr lang="ja-JP" altLang="en-US" smtClean="0"/>
              <a:t>　</a:t>
            </a:r>
            <a:r>
              <a:rPr lang="zh-CN" altLang="en-US" smtClean="0"/>
              <a:t>四级标题</a:t>
            </a:r>
            <a:endParaRPr lang="zh-CN" altLang="zh-CN" smtClean="0"/>
          </a:p>
          <a:p>
            <a:pPr lvl="2"/>
            <a:endParaRPr lang="zh-CN" altLang="en-US" smtClean="0"/>
          </a:p>
        </p:txBody>
      </p:sp>
      <p:sp>
        <p:nvSpPr>
          <p:cNvPr id="120836" name="Text Box 4"/>
          <p:cNvSpPr txBox="1">
            <a:spLocks noChangeArrowheads="1"/>
          </p:cNvSpPr>
          <p:nvPr/>
        </p:nvSpPr>
        <p:spPr bwMode="gray">
          <a:xfrm>
            <a:off x="152400" y="6553200"/>
            <a:ext cx="57943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a:solidFill>
                  <a:srgbClr val="3B499F"/>
                </a:solidFill>
                <a:effectLst/>
                <a:ea typeface="MS PGothic" panose="020B0600070205080204" pitchFamily="34" charset="-128"/>
              </a:rPr>
              <a:t>UML</a:t>
            </a:r>
            <a:endParaRPr lang="en-US" altLang="zh-CN" sz="1400">
              <a:solidFill>
                <a:srgbClr val="3B499F"/>
              </a:solidFill>
              <a:effectLst/>
              <a:ea typeface="MS PGothic" panose="020B0600070205080204" pitchFamily="34" charset="-128"/>
            </a:endParaRPr>
          </a:p>
        </p:txBody>
      </p:sp>
      <p:sp>
        <p:nvSpPr>
          <p:cNvPr id="120837" name="Text Box 5"/>
          <p:cNvSpPr txBox="1">
            <a:spLocks noChangeArrowheads="1"/>
          </p:cNvSpPr>
          <p:nvPr/>
        </p:nvSpPr>
        <p:spPr bwMode="black">
          <a:xfrm>
            <a:off x="4041775" y="6553200"/>
            <a:ext cx="1066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ja-JP" sz="1400" b="0" i="0">
                <a:solidFill>
                  <a:srgbClr val="3B499F"/>
                </a:solidFill>
                <a:effectLst/>
                <a:latin typeface="Arial" panose="020B0604020202020204" pitchFamily="34" charset="0"/>
                <a:ea typeface="MS PGothic" panose="020B0600070205080204" pitchFamily="34" charset="-128"/>
              </a:rPr>
              <a:t>- </a:t>
            </a:r>
            <a:fld id="{16805416-188A-4D5A-BB8D-0277149C2D02}" type="slidenum">
              <a:rPr lang="en-US" altLang="ja-JP" sz="1400" b="0" i="0">
                <a:solidFill>
                  <a:srgbClr val="3B499F"/>
                </a:solidFill>
                <a:effectLst/>
                <a:latin typeface="Arial" panose="020B0604020202020204" pitchFamily="34" charset="0"/>
                <a:ea typeface="MS PGothic" panose="020B0600070205080204" pitchFamily="34" charset="-128"/>
              </a:rPr>
            </a:fld>
            <a:r>
              <a:rPr lang="en-US" altLang="ja-JP" sz="1400" b="0" i="0">
                <a:solidFill>
                  <a:srgbClr val="3B499F"/>
                </a:solidFill>
                <a:effectLst/>
                <a:latin typeface="Arial" panose="020B0604020202020204" pitchFamily="34" charset="0"/>
                <a:ea typeface="MS PGothic" panose="020B0600070205080204" pitchFamily="34" charset="-128"/>
              </a:rPr>
              <a:t> -</a:t>
            </a:r>
            <a:endParaRPr lang="en-US" altLang="ja-JP" sz="1400" b="0" i="0">
              <a:solidFill>
                <a:srgbClr val="3B499F"/>
              </a:solidFill>
              <a:effectLst/>
              <a:latin typeface="Arial" panose="020B0604020202020204" pitchFamily="34" charset="0"/>
              <a:ea typeface="MS PGothic" panose="020B0600070205080204" pitchFamily="34" charset="-128"/>
            </a:endParaRPr>
          </a:p>
        </p:txBody>
      </p:sp>
      <p:sp>
        <p:nvSpPr>
          <p:cNvPr id="120840" name="Rectangle 8"/>
          <p:cNvSpPr>
            <a:spLocks noChangeArrowheads="1"/>
          </p:cNvSpPr>
          <p:nvPr/>
        </p:nvSpPr>
        <p:spPr bwMode="auto">
          <a:xfrm>
            <a:off x="152400" y="6486525"/>
            <a:ext cx="8763000" cy="74613"/>
          </a:xfrm>
          <a:prstGeom prst="rect">
            <a:avLst/>
          </a:prstGeom>
          <a:gradFill rotWithShape="1">
            <a:gsLst>
              <a:gs pos="0">
                <a:srgbClr val="000099"/>
              </a:gs>
              <a:gs pos="100000">
                <a:srgbClr val="3B499F"/>
              </a:gs>
            </a:gsLst>
            <a:lin ang="0" scaled="1"/>
          </a:gradFill>
          <a:ln>
            <a:noFill/>
          </a:ln>
          <a:effectLst/>
          <a:extLst>
            <a:ext uri="{91240B29-F687-4F45-9708-019B960494DF}">
              <a14:hiddenLine xmlns:a14="http://schemas.microsoft.com/office/drawing/2010/main" w="12700">
                <a:solidFill>
                  <a:schemeClr val="tx1"/>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Tree>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xStyles>
    <p:titleStyle>
      <a:lvl1pPr algn="l" rtl="0" fontAlgn="base">
        <a:spcBef>
          <a:spcPct val="0"/>
        </a:spcBef>
        <a:spcAft>
          <a:spcPct val="0"/>
        </a:spcAft>
        <a:defRPr kumimoji="1" sz="3200" b="1" i="1" kern="1200">
          <a:solidFill>
            <a:srgbClr val="0000FF"/>
          </a:solidFill>
          <a:effectLst>
            <a:outerShdw blurRad="38100" dist="38100" dir="2700000" algn="tl">
              <a:srgbClr val="000000"/>
            </a:outerShdw>
          </a:effectLst>
          <a:latin typeface="+mj-lt"/>
          <a:ea typeface="+mj-ea"/>
          <a:cs typeface="+mj-cs"/>
        </a:defRPr>
      </a:lvl1pPr>
      <a:lvl2pPr algn="l" rtl="0" fontAlgn="base">
        <a:spcBef>
          <a:spcPct val="0"/>
        </a:spcBef>
        <a:spcAft>
          <a:spcPct val="0"/>
        </a:spcAft>
        <a:defRPr kumimoji="1" sz="3200" b="1" i="1">
          <a:solidFill>
            <a:srgbClr val="0000FF"/>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algn="l" rtl="0" fontAlgn="base">
        <a:spcBef>
          <a:spcPct val="0"/>
        </a:spcBef>
        <a:spcAft>
          <a:spcPct val="0"/>
        </a:spcAft>
        <a:defRPr kumimoji="1" sz="3200" b="1" i="1">
          <a:solidFill>
            <a:srgbClr val="0000FF"/>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algn="l" rtl="0" fontAlgn="base">
        <a:spcBef>
          <a:spcPct val="0"/>
        </a:spcBef>
        <a:spcAft>
          <a:spcPct val="0"/>
        </a:spcAft>
        <a:defRPr kumimoji="1" sz="3200" b="1" i="1">
          <a:solidFill>
            <a:srgbClr val="0000FF"/>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lgn="l" rtl="0" fontAlgn="base">
        <a:spcBef>
          <a:spcPct val="0"/>
        </a:spcBef>
        <a:spcAft>
          <a:spcPct val="0"/>
        </a:spcAft>
        <a:defRPr kumimoji="1" sz="3200" b="1" i="1">
          <a:solidFill>
            <a:srgbClr val="0000FF"/>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marL="457200" algn="l" rtl="0" fontAlgn="base">
        <a:spcBef>
          <a:spcPct val="0"/>
        </a:spcBef>
        <a:spcAft>
          <a:spcPct val="0"/>
        </a:spcAft>
        <a:defRPr kumimoji="1" sz="3200" b="1" i="1">
          <a:solidFill>
            <a:srgbClr val="0000FF"/>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marL="914400" algn="l" rtl="0" fontAlgn="base">
        <a:spcBef>
          <a:spcPct val="0"/>
        </a:spcBef>
        <a:spcAft>
          <a:spcPct val="0"/>
        </a:spcAft>
        <a:defRPr kumimoji="1" sz="3200" b="1" i="1">
          <a:solidFill>
            <a:srgbClr val="0000FF"/>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marL="1371600" algn="l" rtl="0" fontAlgn="base">
        <a:spcBef>
          <a:spcPct val="0"/>
        </a:spcBef>
        <a:spcAft>
          <a:spcPct val="0"/>
        </a:spcAft>
        <a:defRPr kumimoji="1" sz="3200" b="1" i="1">
          <a:solidFill>
            <a:srgbClr val="0000FF"/>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marL="1828800" algn="l" rtl="0" fontAlgn="base">
        <a:spcBef>
          <a:spcPct val="0"/>
        </a:spcBef>
        <a:spcAft>
          <a:spcPct val="0"/>
        </a:spcAft>
        <a:defRPr kumimoji="1" sz="3200" b="1" i="1">
          <a:solidFill>
            <a:srgbClr val="0000FF"/>
          </a:solidFill>
          <a:effectLst>
            <a:outerShdw blurRad="38100" dist="38100" dir="2700000" algn="tl">
              <a:srgbClr val="000000"/>
            </a:outerShdw>
          </a:effectLst>
          <a:latin typeface="Arial" panose="020B0604020202020204" pitchFamily="34" charset="0"/>
          <a:ea typeface="宋体" panose="02010600030101010101" pitchFamily="2" charset="-122"/>
        </a:defRPr>
      </a:lvl9pPr>
    </p:titleStyle>
    <p:bodyStyle>
      <a:lvl1pPr marL="285750" indent="-285750" algn="l" rtl="0" fontAlgn="base">
        <a:spcBef>
          <a:spcPct val="20000"/>
        </a:spcBef>
        <a:spcAft>
          <a:spcPct val="0"/>
        </a:spcAft>
        <a:buFont typeface="Wingdings" panose="05000000000000000000" pitchFamily="2" charset="2"/>
        <a:defRPr kumimoji="1" sz="2400" b="1" kern="1200">
          <a:solidFill>
            <a:srgbClr val="000066"/>
          </a:solidFill>
          <a:latin typeface="+mn-lt"/>
          <a:ea typeface="+mn-ea"/>
          <a:cs typeface="+mn-cs"/>
        </a:defRPr>
      </a:lvl1pPr>
      <a:lvl2pPr marL="762000" indent="-285750" algn="l" rtl="0" fontAlgn="base">
        <a:spcBef>
          <a:spcPct val="20000"/>
        </a:spcBef>
        <a:spcAft>
          <a:spcPct val="0"/>
        </a:spcAft>
        <a:buFont typeface="Wingdings" panose="05000000000000000000" pitchFamily="2" charset="2"/>
        <a:defRPr kumimoji="1" sz="2000" b="1" kern="1200">
          <a:solidFill>
            <a:srgbClr val="000066"/>
          </a:solidFill>
          <a:latin typeface="+mn-lt"/>
          <a:ea typeface="+mn-ea"/>
          <a:cs typeface="+mn-cs"/>
        </a:defRPr>
      </a:lvl2pPr>
      <a:lvl3pPr marL="1181100" indent="-228600" algn="l" rtl="0" fontAlgn="base">
        <a:spcBef>
          <a:spcPct val="20000"/>
        </a:spcBef>
        <a:spcAft>
          <a:spcPct val="0"/>
        </a:spcAft>
        <a:buFont typeface="Wingdings" panose="05000000000000000000" pitchFamily="2" charset="2"/>
        <a:defRPr kumimoji="1" b="1" kern="1200">
          <a:solidFill>
            <a:srgbClr val="000066"/>
          </a:solidFill>
          <a:latin typeface="+mn-lt"/>
          <a:ea typeface="+mn-ea"/>
          <a:cs typeface="+mn-cs"/>
        </a:defRPr>
      </a:lvl3pPr>
      <a:lvl4pPr marL="1600200" indent="-228600" algn="l" rtl="0" fontAlgn="base">
        <a:spcBef>
          <a:spcPct val="20000"/>
        </a:spcBef>
        <a:spcAft>
          <a:spcPct val="0"/>
        </a:spcAft>
        <a:buFont typeface="Wingdings" panose="05000000000000000000" pitchFamily="2" charset="2"/>
        <a:buChar char="Ø"/>
        <a:defRPr kumimoji="1" sz="1400" kern="1200">
          <a:solidFill>
            <a:schemeClr val="tx1"/>
          </a:solidFill>
          <a:latin typeface="+mj-lt"/>
          <a:ea typeface="MS PGothic" panose="020B0600070205080204" pitchFamily="34" charset="-128"/>
          <a:cs typeface="+mn-cs"/>
        </a:defRPr>
      </a:lvl4pPr>
      <a:lvl5pPr marL="2057400" indent="-228600" algn="l" rtl="0" fontAlgn="base">
        <a:spcBef>
          <a:spcPct val="20000"/>
        </a:spcBef>
        <a:spcAft>
          <a:spcPct val="0"/>
        </a:spcAft>
        <a:buFont typeface="Wingdings" panose="05000000000000000000" pitchFamily="2" charset="2"/>
        <a:buChar char="è"/>
        <a:defRPr kumimoji="1" sz="1200" kern="1200">
          <a:solidFill>
            <a:schemeClr val="tx1"/>
          </a:solidFill>
          <a:latin typeface="+mj-lt"/>
          <a:ea typeface="MS PGothic" panose="020B0600070205080204" pitchFamily="34"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30050" name="Rectangle 2"/>
          <p:cNvSpPr>
            <a:spLocks noGrp="1" noChangeArrowheads="1"/>
          </p:cNvSpPr>
          <p:nvPr>
            <p:ph type="title"/>
          </p:nvPr>
        </p:nvSpPr>
        <p:spPr bwMode="auto">
          <a:xfrm>
            <a:off x="34925" y="44450"/>
            <a:ext cx="9067800" cy="504825"/>
          </a:xfrm>
          <a:prstGeom prst="rect">
            <a:avLst/>
          </a:prstGeom>
          <a:gradFill rotWithShape="0">
            <a:gsLst>
              <a:gs pos="0">
                <a:srgbClr val="99CCFF"/>
              </a:gs>
              <a:gs pos="50000">
                <a:schemeClr val="bg1"/>
              </a:gs>
              <a:gs pos="100000">
                <a:srgbClr val="99CCFF"/>
              </a:gs>
            </a:gsLst>
            <a:lin ang="5400000" scaled="1"/>
          </a:gradFill>
          <a:ln>
            <a:noFill/>
          </a:ln>
          <a:effectLst>
            <a:outerShdw dist="71842" dir="2700000" algn="ctr" rotWithShape="0">
              <a:srgbClr val="0000FF"/>
            </a:outerShdw>
          </a:effectLst>
          <a:extLst>
            <a:ext uri="{91240B29-F687-4F45-9708-019B960494DF}">
              <a14:hiddenLine xmlns:a14="http://schemas.microsoft.com/office/drawing/2010/main" w="9525">
                <a:solidFill>
                  <a:schemeClr val="tx1"/>
                </a:solidFill>
                <a:miter lim="800000"/>
                <a:headEnd/>
                <a:tailEnd/>
              </a14:hiddenLine>
            </a:ext>
          </a:extLst>
        </p:spPr>
        <p:txBody>
          <a:bodyPr vert="horz" wrap="square" lIns="92075" tIns="46038" rIns="92075" bIns="46038" numCol="1" anchor="ctr" anchorCtr="0" compatLnSpc="1"/>
          <a:lstStyle/>
          <a:p>
            <a:pPr lvl="0"/>
            <a:r>
              <a:rPr lang="zh-CN" altLang="en-US" smtClean="0"/>
              <a:t>第二章（用例图）</a:t>
            </a:r>
            <a:endParaRPr lang="zh-CN" altLang="en-US" smtClean="0"/>
          </a:p>
        </p:txBody>
      </p:sp>
      <p:sp>
        <p:nvSpPr>
          <p:cNvPr id="130051" name="Rectangle 3"/>
          <p:cNvSpPr>
            <a:spLocks noGrp="1" noChangeArrowheads="1"/>
          </p:cNvSpPr>
          <p:nvPr>
            <p:ph type="body" idx="1"/>
          </p:nvPr>
        </p:nvSpPr>
        <p:spPr bwMode="auto">
          <a:xfrm>
            <a:off x="152400" y="609600"/>
            <a:ext cx="8534400" cy="541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600" tIns="3600" rIns="3600" bIns="3600" numCol="1" anchor="t" anchorCtr="0" compatLnSpc="1"/>
          <a:lstStyle/>
          <a:p>
            <a:pPr lvl="0"/>
            <a:r>
              <a:rPr lang="en-US" altLang="zh-CN" smtClean="0"/>
              <a:t>2.1</a:t>
            </a:r>
            <a:r>
              <a:rPr lang="zh-CN" altLang="en-US" smtClean="0"/>
              <a:t>（概述）</a:t>
            </a:r>
            <a:endParaRPr lang="zh-CN" altLang="en-US" smtClean="0"/>
          </a:p>
          <a:p>
            <a:pPr lvl="1"/>
            <a:r>
              <a:rPr lang="en-US" altLang="zh-CN" smtClean="0"/>
              <a:t>2.1.1</a:t>
            </a:r>
            <a:r>
              <a:rPr lang="ja-JP" altLang="en-US" smtClean="0"/>
              <a:t>　</a:t>
            </a:r>
            <a:r>
              <a:rPr lang="zh-CN" altLang="en-US" smtClean="0"/>
              <a:t>三级标题（）</a:t>
            </a:r>
            <a:endParaRPr lang="zh-CN" altLang="en-US" smtClean="0"/>
          </a:p>
          <a:p>
            <a:pPr lvl="2"/>
            <a:r>
              <a:rPr lang="en-US" altLang="zh-CN" smtClean="0"/>
              <a:t>2.1.1.1</a:t>
            </a:r>
            <a:r>
              <a:rPr lang="ja-JP" altLang="en-US" smtClean="0"/>
              <a:t>　</a:t>
            </a:r>
            <a:r>
              <a:rPr lang="zh-CN" altLang="en-US" smtClean="0"/>
              <a:t>四级标题</a:t>
            </a:r>
            <a:endParaRPr lang="zh-CN" altLang="zh-CN" smtClean="0"/>
          </a:p>
          <a:p>
            <a:pPr lvl="2"/>
            <a:endParaRPr lang="zh-CN" altLang="en-US" smtClean="0"/>
          </a:p>
        </p:txBody>
      </p:sp>
      <p:sp>
        <p:nvSpPr>
          <p:cNvPr id="130052" name="Text Box 4"/>
          <p:cNvSpPr txBox="1">
            <a:spLocks noChangeArrowheads="1"/>
          </p:cNvSpPr>
          <p:nvPr/>
        </p:nvSpPr>
        <p:spPr bwMode="gray">
          <a:xfrm>
            <a:off x="152400" y="6553200"/>
            <a:ext cx="57943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a:solidFill>
                  <a:srgbClr val="3B499F"/>
                </a:solidFill>
                <a:effectLst/>
              </a:rPr>
              <a:t>UML</a:t>
            </a:r>
            <a:endParaRPr lang="en-US" altLang="zh-CN" sz="1400">
              <a:solidFill>
                <a:srgbClr val="3B499F"/>
              </a:solidFill>
              <a:effectLst/>
            </a:endParaRPr>
          </a:p>
        </p:txBody>
      </p:sp>
      <p:sp>
        <p:nvSpPr>
          <p:cNvPr id="130053" name="Text Box 5"/>
          <p:cNvSpPr txBox="1">
            <a:spLocks noChangeArrowheads="1"/>
          </p:cNvSpPr>
          <p:nvPr/>
        </p:nvSpPr>
        <p:spPr bwMode="black">
          <a:xfrm>
            <a:off x="4041775" y="6553200"/>
            <a:ext cx="1066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ja-JP" sz="1400" b="0" i="0">
                <a:solidFill>
                  <a:srgbClr val="3B499F"/>
                </a:solidFill>
                <a:effectLst/>
              </a:rPr>
              <a:t>- </a:t>
            </a:r>
            <a:fld id="{E73CA532-6A5B-4DA7-AEDA-6B09A014C91C}" type="slidenum">
              <a:rPr lang="en-US" altLang="ja-JP" sz="1400" b="0" i="0">
                <a:solidFill>
                  <a:srgbClr val="3B499F"/>
                </a:solidFill>
                <a:effectLst/>
              </a:rPr>
            </a:fld>
            <a:r>
              <a:rPr lang="en-US" altLang="ja-JP" sz="1400" b="0" i="0">
                <a:solidFill>
                  <a:srgbClr val="3B499F"/>
                </a:solidFill>
                <a:effectLst/>
              </a:rPr>
              <a:t> -</a:t>
            </a:r>
            <a:endParaRPr lang="en-US" altLang="ja-JP" sz="1400" b="0" i="0">
              <a:solidFill>
                <a:srgbClr val="3B499F"/>
              </a:solidFill>
              <a:effectLst/>
            </a:endParaRPr>
          </a:p>
        </p:txBody>
      </p:sp>
      <p:sp>
        <p:nvSpPr>
          <p:cNvPr id="130056" name="Rectangle 8"/>
          <p:cNvSpPr>
            <a:spLocks noChangeArrowheads="1"/>
          </p:cNvSpPr>
          <p:nvPr userDrawn="1"/>
        </p:nvSpPr>
        <p:spPr bwMode="auto">
          <a:xfrm>
            <a:off x="152400" y="6486525"/>
            <a:ext cx="8839200" cy="74613"/>
          </a:xfrm>
          <a:prstGeom prst="rect">
            <a:avLst/>
          </a:prstGeom>
          <a:gradFill rotWithShape="1">
            <a:gsLst>
              <a:gs pos="0">
                <a:srgbClr val="000099"/>
              </a:gs>
              <a:gs pos="100000">
                <a:srgbClr val="3B499F"/>
              </a:gs>
            </a:gsLst>
            <a:lin ang="0" scaled="1"/>
          </a:gradFill>
          <a:ln>
            <a:noFill/>
          </a:ln>
          <a:effectLst/>
          <a:extLst>
            <a:ext uri="{91240B29-F687-4F45-9708-019B960494DF}">
              <a14:hiddenLine xmlns:a14="http://schemas.microsoft.com/office/drawing/2010/main" w="12700">
                <a:solidFill>
                  <a:schemeClr val="tx1"/>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Tree>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Lst>
  <p:txStyles>
    <p:titleStyle>
      <a:lvl1pPr algn="l" rtl="0" fontAlgn="base">
        <a:spcBef>
          <a:spcPct val="0"/>
        </a:spcBef>
        <a:spcAft>
          <a:spcPct val="0"/>
        </a:spcAft>
        <a:defRPr kumimoji="1" sz="3200" b="1" i="1" kern="1200">
          <a:solidFill>
            <a:srgbClr val="0000FF"/>
          </a:solidFill>
          <a:effectLst>
            <a:outerShdw blurRad="38100" dist="38100" dir="2700000" algn="tl">
              <a:srgbClr val="000000"/>
            </a:outerShdw>
          </a:effectLst>
          <a:latin typeface="+mj-lt"/>
          <a:ea typeface="+mj-ea"/>
          <a:cs typeface="+mj-cs"/>
        </a:defRPr>
      </a:lvl1pPr>
      <a:lvl2pPr algn="l" rtl="0" fontAlgn="base">
        <a:spcBef>
          <a:spcPct val="0"/>
        </a:spcBef>
        <a:spcAft>
          <a:spcPct val="0"/>
        </a:spcAft>
        <a:defRPr kumimoji="1" sz="3200" b="1" i="1">
          <a:solidFill>
            <a:srgbClr val="0000FF"/>
          </a:solidFill>
          <a:effectLst>
            <a:outerShdw blurRad="38100" dist="38100" dir="2700000" algn="tl">
              <a:srgbClr val="000000"/>
            </a:outerShdw>
          </a:effectLst>
          <a:latin typeface="Times New Roman" panose="02020603050405020304" pitchFamily="18" charset="0"/>
          <a:ea typeface="宋体" panose="02010600030101010101" pitchFamily="2" charset="-122"/>
        </a:defRPr>
      </a:lvl2pPr>
      <a:lvl3pPr algn="l" rtl="0" fontAlgn="base">
        <a:spcBef>
          <a:spcPct val="0"/>
        </a:spcBef>
        <a:spcAft>
          <a:spcPct val="0"/>
        </a:spcAft>
        <a:defRPr kumimoji="1" sz="3200" b="1" i="1">
          <a:solidFill>
            <a:srgbClr val="0000FF"/>
          </a:solidFill>
          <a:effectLst>
            <a:outerShdw blurRad="38100" dist="38100" dir="2700000" algn="tl">
              <a:srgbClr val="000000"/>
            </a:outerShdw>
          </a:effectLst>
          <a:latin typeface="Times New Roman" panose="02020603050405020304" pitchFamily="18" charset="0"/>
          <a:ea typeface="宋体" panose="02010600030101010101" pitchFamily="2" charset="-122"/>
        </a:defRPr>
      </a:lvl3pPr>
      <a:lvl4pPr algn="l" rtl="0" fontAlgn="base">
        <a:spcBef>
          <a:spcPct val="0"/>
        </a:spcBef>
        <a:spcAft>
          <a:spcPct val="0"/>
        </a:spcAft>
        <a:defRPr kumimoji="1" sz="3200" b="1" i="1">
          <a:solidFill>
            <a:srgbClr val="0000FF"/>
          </a:solidFill>
          <a:effectLst>
            <a:outerShdw blurRad="38100" dist="38100" dir="2700000" algn="tl">
              <a:srgbClr val="000000"/>
            </a:outerShdw>
          </a:effectLst>
          <a:latin typeface="Times New Roman" panose="02020603050405020304" pitchFamily="18" charset="0"/>
          <a:ea typeface="宋体" panose="02010600030101010101" pitchFamily="2" charset="-122"/>
        </a:defRPr>
      </a:lvl4pPr>
      <a:lvl5pPr algn="l" rtl="0" fontAlgn="base">
        <a:spcBef>
          <a:spcPct val="0"/>
        </a:spcBef>
        <a:spcAft>
          <a:spcPct val="0"/>
        </a:spcAft>
        <a:defRPr kumimoji="1" sz="3200" b="1" i="1">
          <a:solidFill>
            <a:srgbClr val="0000FF"/>
          </a:solidFill>
          <a:effectLst>
            <a:outerShdw blurRad="38100" dist="38100" dir="2700000" algn="tl">
              <a:srgbClr val="000000"/>
            </a:outerShdw>
          </a:effectLst>
          <a:latin typeface="Times New Roman" panose="02020603050405020304" pitchFamily="18" charset="0"/>
          <a:ea typeface="宋体" panose="02010600030101010101" pitchFamily="2" charset="-122"/>
        </a:defRPr>
      </a:lvl5pPr>
      <a:lvl6pPr marL="457200" algn="l" rtl="0" fontAlgn="base">
        <a:spcBef>
          <a:spcPct val="0"/>
        </a:spcBef>
        <a:spcAft>
          <a:spcPct val="0"/>
        </a:spcAft>
        <a:defRPr kumimoji="1" sz="3200" b="1" i="1">
          <a:solidFill>
            <a:srgbClr val="0000FF"/>
          </a:solidFill>
          <a:effectLst>
            <a:outerShdw blurRad="38100" dist="38100" dir="2700000" algn="tl">
              <a:srgbClr val="000000"/>
            </a:outerShdw>
          </a:effectLst>
          <a:latin typeface="Times New Roman" panose="02020603050405020304" pitchFamily="18" charset="0"/>
          <a:ea typeface="宋体" panose="02010600030101010101" pitchFamily="2" charset="-122"/>
        </a:defRPr>
      </a:lvl6pPr>
      <a:lvl7pPr marL="914400" algn="l" rtl="0" fontAlgn="base">
        <a:spcBef>
          <a:spcPct val="0"/>
        </a:spcBef>
        <a:spcAft>
          <a:spcPct val="0"/>
        </a:spcAft>
        <a:defRPr kumimoji="1" sz="3200" b="1" i="1">
          <a:solidFill>
            <a:srgbClr val="0000FF"/>
          </a:solidFill>
          <a:effectLst>
            <a:outerShdw blurRad="38100" dist="38100" dir="2700000" algn="tl">
              <a:srgbClr val="000000"/>
            </a:outerShdw>
          </a:effectLst>
          <a:latin typeface="Times New Roman" panose="02020603050405020304" pitchFamily="18" charset="0"/>
          <a:ea typeface="宋体" panose="02010600030101010101" pitchFamily="2" charset="-122"/>
        </a:defRPr>
      </a:lvl7pPr>
      <a:lvl8pPr marL="1371600" algn="l" rtl="0" fontAlgn="base">
        <a:spcBef>
          <a:spcPct val="0"/>
        </a:spcBef>
        <a:spcAft>
          <a:spcPct val="0"/>
        </a:spcAft>
        <a:defRPr kumimoji="1" sz="3200" b="1" i="1">
          <a:solidFill>
            <a:srgbClr val="0000FF"/>
          </a:solidFill>
          <a:effectLst>
            <a:outerShdw blurRad="38100" dist="38100" dir="2700000" algn="tl">
              <a:srgbClr val="000000"/>
            </a:outerShdw>
          </a:effectLst>
          <a:latin typeface="Times New Roman" panose="02020603050405020304" pitchFamily="18" charset="0"/>
          <a:ea typeface="宋体" panose="02010600030101010101" pitchFamily="2" charset="-122"/>
        </a:defRPr>
      </a:lvl8pPr>
      <a:lvl9pPr marL="1828800" algn="l" rtl="0" fontAlgn="base">
        <a:spcBef>
          <a:spcPct val="0"/>
        </a:spcBef>
        <a:spcAft>
          <a:spcPct val="0"/>
        </a:spcAft>
        <a:defRPr kumimoji="1" sz="3200" b="1" i="1">
          <a:solidFill>
            <a:srgbClr val="0000FF"/>
          </a:solidFill>
          <a:effectLst>
            <a:outerShdw blurRad="38100" dist="38100" dir="2700000" algn="tl">
              <a:srgbClr val="000000"/>
            </a:outerShdw>
          </a:effectLst>
          <a:latin typeface="Times New Roman" panose="02020603050405020304" pitchFamily="18" charset="0"/>
          <a:ea typeface="宋体" panose="02010600030101010101" pitchFamily="2" charset="-122"/>
        </a:defRPr>
      </a:lvl9pPr>
    </p:titleStyle>
    <p:bodyStyle>
      <a:lvl1pPr marL="285750" indent="-285750" algn="l" rtl="0" fontAlgn="base">
        <a:spcBef>
          <a:spcPct val="20000"/>
        </a:spcBef>
        <a:spcAft>
          <a:spcPct val="0"/>
        </a:spcAft>
        <a:buFont typeface="Wingdings" panose="05000000000000000000" pitchFamily="2" charset="2"/>
        <a:defRPr kumimoji="1" sz="2400" b="1" kern="1200">
          <a:solidFill>
            <a:srgbClr val="000066"/>
          </a:solidFill>
          <a:latin typeface="+mn-lt"/>
          <a:ea typeface="+mn-ea"/>
          <a:cs typeface="+mn-cs"/>
        </a:defRPr>
      </a:lvl1pPr>
      <a:lvl2pPr marL="762000" indent="-285750" algn="l" rtl="0" fontAlgn="base">
        <a:spcBef>
          <a:spcPct val="20000"/>
        </a:spcBef>
        <a:spcAft>
          <a:spcPct val="0"/>
        </a:spcAft>
        <a:buFont typeface="Wingdings" panose="05000000000000000000" pitchFamily="2" charset="2"/>
        <a:defRPr kumimoji="1" sz="2000" b="1" kern="1200">
          <a:solidFill>
            <a:srgbClr val="000066"/>
          </a:solidFill>
          <a:latin typeface="+mn-lt"/>
          <a:ea typeface="+mn-ea"/>
          <a:cs typeface="+mn-cs"/>
        </a:defRPr>
      </a:lvl2pPr>
      <a:lvl3pPr marL="1181100" indent="-228600" algn="l" rtl="0" fontAlgn="base">
        <a:spcBef>
          <a:spcPct val="20000"/>
        </a:spcBef>
        <a:spcAft>
          <a:spcPct val="0"/>
        </a:spcAft>
        <a:buFont typeface="Wingdings" panose="05000000000000000000" pitchFamily="2" charset="2"/>
        <a:defRPr kumimoji="1" b="1" kern="1200">
          <a:solidFill>
            <a:srgbClr val="000066"/>
          </a:solidFill>
          <a:latin typeface="+mn-lt"/>
          <a:ea typeface="+mn-ea"/>
          <a:cs typeface="+mn-cs"/>
        </a:defRPr>
      </a:lvl3pPr>
      <a:lvl4pPr marL="1600200" indent="-228600" algn="l" rtl="0" fontAlgn="base">
        <a:spcBef>
          <a:spcPct val="20000"/>
        </a:spcBef>
        <a:spcAft>
          <a:spcPct val="0"/>
        </a:spcAft>
        <a:buFont typeface="Wingdings" panose="05000000000000000000" pitchFamily="2" charset="2"/>
        <a:buChar char="Ø"/>
        <a:defRPr kumimoji="1" sz="1400" kern="1200">
          <a:solidFill>
            <a:schemeClr val="tx1"/>
          </a:solidFill>
          <a:latin typeface="Arial" panose="020B0604020202020204" pitchFamily="34" charset="0"/>
          <a:ea typeface="MS PGothic" panose="020B0600070205080204" pitchFamily="34" charset="-128"/>
          <a:cs typeface="+mn-cs"/>
        </a:defRPr>
      </a:lvl4pPr>
      <a:lvl5pPr marL="2057400" indent="-228600" algn="l" rtl="0" fontAlgn="base">
        <a:spcBef>
          <a:spcPct val="20000"/>
        </a:spcBef>
        <a:spcAft>
          <a:spcPct val="0"/>
        </a:spcAft>
        <a:buFont typeface="Wingdings" panose="05000000000000000000" pitchFamily="2" charset="2"/>
        <a:buChar char="è"/>
        <a:defRPr kumimoji="1" sz="1200" kern="1200">
          <a:solidFill>
            <a:schemeClr val="tx1"/>
          </a:solidFill>
          <a:latin typeface="Arial" panose="020B0604020202020204" pitchFamily="34" charset="0"/>
          <a:ea typeface="MS PGothic" panose="020B0600070205080204" pitchFamily="34"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42" name="Rectangle 2"/>
          <p:cNvSpPr>
            <a:spLocks noGrp="1" noChangeArrowheads="1"/>
          </p:cNvSpPr>
          <p:nvPr>
            <p:ph type="title"/>
          </p:nvPr>
        </p:nvSpPr>
        <p:spPr bwMode="auto">
          <a:xfrm>
            <a:off x="34925" y="44450"/>
            <a:ext cx="9067800" cy="504825"/>
          </a:xfrm>
          <a:prstGeom prst="rect">
            <a:avLst/>
          </a:prstGeom>
          <a:gradFill rotWithShape="0">
            <a:gsLst>
              <a:gs pos="0">
                <a:srgbClr val="99CCFF"/>
              </a:gs>
              <a:gs pos="50000">
                <a:schemeClr val="bg1"/>
              </a:gs>
              <a:gs pos="100000">
                <a:srgbClr val="99CCFF"/>
              </a:gs>
            </a:gsLst>
            <a:lin ang="5400000" scaled="1"/>
          </a:gradFill>
          <a:ln>
            <a:noFill/>
          </a:ln>
          <a:effectLst>
            <a:outerShdw dist="71842" dir="2700000" algn="ctr" rotWithShape="0">
              <a:srgbClr val="0000FF"/>
            </a:outerShdw>
          </a:effectLst>
          <a:extLst>
            <a:ext uri="{91240B29-F687-4F45-9708-019B960494DF}">
              <a14:hiddenLine xmlns:a14="http://schemas.microsoft.com/office/drawing/2010/main" w="9525">
                <a:solidFill>
                  <a:schemeClr val="tx1"/>
                </a:solidFill>
                <a:miter lim="800000"/>
                <a:headEnd/>
                <a:tailEnd/>
              </a14:hiddenLine>
            </a:ext>
          </a:extLst>
        </p:spPr>
        <p:txBody>
          <a:bodyPr vert="horz" wrap="square" lIns="92075" tIns="46038" rIns="92075" bIns="46038" numCol="1" anchor="ctr" anchorCtr="0" compatLnSpc="1"/>
          <a:lstStyle/>
          <a:p>
            <a:pPr lvl="0"/>
            <a:r>
              <a:rPr lang="zh-CN" altLang="en-US" smtClean="0"/>
              <a:t>一级标题（协作图）</a:t>
            </a:r>
            <a:endParaRPr lang="zh-CN" altLang="en-US" smtClean="0"/>
          </a:p>
        </p:txBody>
      </p:sp>
      <p:sp>
        <p:nvSpPr>
          <p:cNvPr id="163843" name="Rectangle 3"/>
          <p:cNvSpPr>
            <a:spLocks noGrp="1" noChangeArrowheads="1"/>
          </p:cNvSpPr>
          <p:nvPr>
            <p:ph type="body" idx="1"/>
          </p:nvPr>
        </p:nvSpPr>
        <p:spPr bwMode="auto">
          <a:xfrm>
            <a:off x="152400" y="609600"/>
            <a:ext cx="8534400" cy="541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600" tIns="3600" rIns="3600" bIns="3600" numCol="1" anchor="t" anchorCtr="0" compatLnSpc="1"/>
          <a:lstStyle/>
          <a:p>
            <a:pPr lvl="0"/>
            <a:r>
              <a:rPr lang="zh-CN" altLang="en-US" smtClean="0"/>
              <a:t>二级标题（概述）</a:t>
            </a:r>
            <a:endParaRPr lang="zh-CN" altLang="en-US" smtClean="0"/>
          </a:p>
          <a:p>
            <a:pPr lvl="1"/>
            <a:r>
              <a:rPr lang="zh-CN" altLang="en-US" smtClean="0"/>
              <a:t>三级标题（）</a:t>
            </a:r>
            <a:endParaRPr lang="zh-CN" altLang="en-US" smtClean="0"/>
          </a:p>
          <a:p>
            <a:pPr lvl="2"/>
            <a:r>
              <a:rPr lang="zh-CN" altLang="en-US" smtClean="0"/>
              <a:t>正文</a:t>
            </a:r>
            <a:endParaRPr lang="zh-CN" altLang="zh-CN" smtClean="0"/>
          </a:p>
          <a:p>
            <a:pPr lvl="2"/>
            <a:endParaRPr lang="zh-CN" altLang="en-US" smtClean="0"/>
          </a:p>
        </p:txBody>
      </p:sp>
      <p:sp>
        <p:nvSpPr>
          <p:cNvPr id="163844" name="Text Box 4"/>
          <p:cNvSpPr txBox="1">
            <a:spLocks noChangeArrowheads="1"/>
          </p:cNvSpPr>
          <p:nvPr/>
        </p:nvSpPr>
        <p:spPr bwMode="gray">
          <a:xfrm>
            <a:off x="152400" y="6553200"/>
            <a:ext cx="57943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a:solidFill>
                  <a:srgbClr val="3B499F"/>
                </a:solidFill>
                <a:effectLst/>
                <a:ea typeface="MS PGothic" panose="020B0600070205080204" pitchFamily="34" charset="-128"/>
              </a:rPr>
              <a:t>UML</a:t>
            </a:r>
            <a:endParaRPr lang="en-US" altLang="zh-CN" sz="1400">
              <a:solidFill>
                <a:srgbClr val="3B499F"/>
              </a:solidFill>
              <a:effectLst/>
              <a:ea typeface="MS PGothic" panose="020B0600070205080204" pitchFamily="34" charset="-128"/>
            </a:endParaRPr>
          </a:p>
        </p:txBody>
      </p:sp>
      <p:sp>
        <p:nvSpPr>
          <p:cNvPr id="163845" name="Text Box 5"/>
          <p:cNvSpPr txBox="1">
            <a:spLocks noChangeArrowheads="1"/>
          </p:cNvSpPr>
          <p:nvPr/>
        </p:nvSpPr>
        <p:spPr bwMode="black">
          <a:xfrm>
            <a:off x="4041775" y="6553200"/>
            <a:ext cx="1066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ja-JP" sz="1400" b="0" i="0">
                <a:solidFill>
                  <a:srgbClr val="3B499F"/>
                </a:solidFill>
                <a:effectLst/>
                <a:latin typeface="Arial" panose="020B0604020202020204" pitchFamily="34" charset="0"/>
                <a:ea typeface="MS PGothic" panose="020B0600070205080204" pitchFamily="34" charset="-128"/>
              </a:rPr>
              <a:t>- </a:t>
            </a:r>
            <a:fld id="{04FBB490-37BE-4BBD-B5E0-E08225D7EDCB}" type="slidenum">
              <a:rPr lang="en-US" altLang="ja-JP" sz="1400" b="0" i="0">
                <a:solidFill>
                  <a:srgbClr val="3B499F"/>
                </a:solidFill>
                <a:effectLst/>
                <a:latin typeface="Arial" panose="020B0604020202020204" pitchFamily="34" charset="0"/>
                <a:ea typeface="MS PGothic" panose="020B0600070205080204" pitchFamily="34" charset="-128"/>
              </a:rPr>
            </a:fld>
            <a:r>
              <a:rPr lang="en-US" altLang="ja-JP" sz="1400" b="0" i="0">
                <a:solidFill>
                  <a:srgbClr val="3B499F"/>
                </a:solidFill>
                <a:effectLst/>
                <a:latin typeface="Arial" panose="020B0604020202020204" pitchFamily="34" charset="0"/>
                <a:ea typeface="MS PGothic" panose="020B0600070205080204" pitchFamily="34" charset="-128"/>
              </a:rPr>
              <a:t> -</a:t>
            </a:r>
            <a:endParaRPr lang="en-US" altLang="ja-JP" sz="1400" b="0" i="0">
              <a:solidFill>
                <a:srgbClr val="3B499F"/>
              </a:solidFill>
              <a:effectLst/>
              <a:latin typeface="Arial" panose="020B0604020202020204" pitchFamily="34" charset="0"/>
              <a:ea typeface="MS PGothic" panose="020B0600070205080204" pitchFamily="34" charset="-128"/>
            </a:endParaRPr>
          </a:p>
        </p:txBody>
      </p:sp>
      <p:sp>
        <p:nvSpPr>
          <p:cNvPr id="163848" name="Rectangle 8"/>
          <p:cNvSpPr>
            <a:spLocks noChangeArrowheads="1"/>
          </p:cNvSpPr>
          <p:nvPr/>
        </p:nvSpPr>
        <p:spPr bwMode="auto">
          <a:xfrm>
            <a:off x="152400" y="6486525"/>
            <a:ext cx="8763000" cy="74613"/>
          </a:xfrm>
          <a:prstGeom prst="rect">
            <a:avLst/>
          </a:prstGeom>
          <a:gradFill rotWithShape="1">
            <a:gsLst>
              <a:gs pos="0">
                <a:srgbClr val="000099"/>
              </a:gs>
              <a:gs pos="100000">
                <a:srgbClr val="3B499F"/>
              </a:gs>
            </a:gsLst>
            <a:lin ang="0" scaled="1"/>
          </a:gradFill>
          <a:ln>
            <a:noFill/>
          </a:ln>
          <a:effectLst/>
          <a:extLst>
            <a:ext uri="{91240B29-F687-4F45-9708-019B960494DF}">
              <a14:hiddenLine xmlns:a14="http://schemas.microsoft.com/office/drawing/2010/main" w="12700">
                <a:solidFill>
                  <a:schemeClr val="tx1"/>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Tree>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Lst>
  <p:txStyles>
    <p:titleStyle>
      <a:lvl1pPr algn="l" rtl="0" fontAlgn="base">
        <a:spcBef>
          <a:spcPct val="0"/>
        </a:spcBef>
        <a:spcAft>
          <a:spcPct val="0"/>
        </a:spcAft>
        <a:defRPr kumimoji="1" sz="3200" b="1" i="1" kern="1200">
          <a:solidFill>
            <a:srgbClr val="0000FF"/>
          </a:solidFill>
          <a:effectLst>
            <a:outerShdw blurRad="38100" dist="38100" dir="2700000" algn="tl">
              <a:srgbClr val="000000"/>
            </a:outerShdw>
          </a:effectLst>
          <a:latin typeface="+mj-lt"/>
          <a:ea typeface="+mj-ea"/>
          <a:cs typeface="+mj-cs"/>
        </a:defRPr>
      </a:lvl1pPr>
      <a:lvl2pPr algn="l" rtl="0" fontAlgn="base">
        <a:spcBef>
          <a:spcPct val="0"/>
        </a:spcBef>
        <a:spcAft>
          <a:spcPct val="0"/>
        </a:spcAft>
        <a:defRPr kumimoji="1" sz="3200" b="1" i="1">
          <a:solidFill>
            <a:srgbClr val="0000FF"/>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algn="l" rtl="0" fontAlgn="base">
        <a:spcBef>
          <a:spcPct val="0"/>
        </a:spcBef>
        <a:spcAft>
          <a:spcPct val="0"/>
        </a:spcAft>
        <a:defRPr kumimoji="1" sz="3200" b="1" i="1">
          <a:solidFill>
            <a:srgbClr val="0000FF"/>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algn="l" rtl="0" fontAlgn="base">
        <a:spcBef>
          <a:spcPct val="0"/>
        </a:spcBef>
        <a:spcAft>
          <a:spcPct val="0"/>
        </a:spcAft>
        <a:defRPr kumimoji="1" sz="3200" b="1" i="1">
          <a:solidFill>
            <a:srgbClr val="0000FF"/>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lgn="l" rtl="0" fontAlgn="base">
        <a:spcBef>
          <a:spcPct val="0"/>
        </a:spcBef>
        <a:spcAft>
          <a:spcPct val="0"/>
        </a:spcAft>
        <a:defRPr kumimoji="1" sz="3200" b="1" i="1">
          <a:solidFill>
            <a:srgbClr val="0000FF"/>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marL="457200" algn="l" rtl="0" fontAlgn="base">
        <a:spcBef>
          <a:spcPct val="0"/>
        </a:spcBef>
        <a:spcAft>
          <a:spcPct val="0"/>
        </a:spcAft>
        <a:defRPr kumimoji="1" sz="3200" b="1" i="1">
          <a:solidFill>
            <a:srgbClr val="0000FF"/>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marL="914400" algn="l" rtl="0" fontAlgn="base">
        <a:spcBef>
          <a:spcPct val="0"/>
        </a:spcBef>
        <a:spcAft>
          <a:spcPct val="0"/>
        </a:spcAft>
        <a:defRPr kumimoji="1" sz="3200" b="1" i="1">
          <a:solidFill>
            <a:srgbClr val="0000FF"/>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marL="1371600" algn="l" rtl="0" fontAlgn="base">
        <a:spcBef>
          <a:spcPct val="0"/>
        </a:spcBef>
        <a:spcAft>
          <a:spcPct val="0"/>
        </a:spcAft>
        <a:defRPr kumimoji="1" sz="3200" b="1" i="1">
          <a:solidFill>
            <a:srgbClr val="0000FF"/>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marL="1828800" algn="l" rtl="0" fontAlgn="base">
        <a:spcBef>
          <a:spcPct val="0"/>
        </a:spcBef>
        <a:spcAft>
          <a:spcPct val="0"/>
        </a:spcAft>
        <a:defRPr kumimoji="1" sz="3200" b="1" i="1">
          <a:solidFill>
            <a:srgbClr val="0000FF"/>
          </a:solidFill>
          <a:effectLst>
            <a:outerShdw blurRad="38100" dist="38100" dir="2700000" algn="tl">
              <a:srgbClr val="000000"/>
            </a:outerShdw>
          </a:effectLst>
          <a:latin typeface="Arial" panose="020B0604020202020204" pitchFamily="34" charset="0"/>
          <a:ea typeface="宋体" panose="02010600030101010101" pitchFamily="2" charset="-122"/>
        </a:defRPr>
      </a:lvl9pPr>
    </p:titleStyle>
    <p:bodyStyle>
      <a:lvl1pPr marL="285750" indent="-285750" algn="l" rtl="0" fontAlgn="base">
        <a:spcBef>
          <a:spcPct val="20000"/>
        </a:spcBef>
        <a:spcAft>
          <a:spcPct val="0"/>
        </a:spcAft>
        <a:buFont typeface="Wingdings" panose="05000000000000000000" pitchFamily="2" charset="2"/>
        <a:defRPr kumimoji="1" sz="2400" b="1" kern="1200">
          <a:solidFill>
            <a:srgbClr val="000066"/>
          </a:solidFill>
          <a:latin typeface="+mn-lt"/>
          <a:ea typeface="+mn-ea"/>
          <a:cs typeface="+mn-cs"/>
        </a:defRPr>
      </a:lvl1pPr>
      <a:lvl2pPr marL="762000" indent="-285750" algn="l" rtl="0" fontAlgn="base">
        <a:spcBef>
          <a:spcPct val="20000"/>
        </a:spcBef>
        <a:spcAft>
          <a:spcPct val="0"/>
        </a:spcAft>
        <a:buFont typeface="Wingdings" panose="05000000000000000000" pitchFamily="2" charset="2"/>
        <a:defRPr kumimoji="1" sz="2000" b="1" kern="1200">
          <a:solidFill>
            <a:srgbClr val="000066"/>
          </a:solidFill>
          <a:latin typeface="Times New Roman" panose="02020603050405020304" pitchFamily="18" charset="0"/>
          <a:ea typeface="+mn-ea"/>
          <a:cs typeface="+mn-cs"/>
        </a:defRPr>
      </a:lvl2pPr>
      <a:lvl3pPr marL="1181100" indent="-228600" algn="l" rtl="0" fontAlgn="base">
        <a:spcBef>
          <a:spcPct val="20000"/>
        </a:spcBef>
        <a:spcAft>
          <a:spcPct val="0"/>
        </a:spcAft>
        <a:buFont typeface="Wingdings" panose="05000000000000000000" pitchFamily="2" charset="2"/>
        <a:defRPr kumimoji="1" b="1" kern="1200">
          <a:solidFill>
            <a:srgbClr val="000066"/>
          </a:solidFill>
          <a:latin typeface="+mj-lt"/>
          <a:ea typeface="+mn-ea"/>
          <a:cs typeface="+mn-cs"/>
        </a:defRPr>
      </a:lvl3pPr>
      <a:lvl4pPr marL="1600200" indent="-228600" algn="l" rtl="0" fontAlgn="base">
        <a:spcBef>
          <a:spcPct val="20000"/>
        </a:spcBef>
        <a:spcAft>
          <a:spcPct val="0"/>
        </a:spcAft>
        <a:buFont typeface="Wingdings" panose="05000000000000000000" pitchFamily="2" charset="2"/>
        <a:buChar char="Ø"/>
        <a:defRPr kumimoji="1" sz="1400" kern="1200">
          <a:solidFill>
            <a:schemeClr val="tx1"/>
          </a:solidFill>
          <a:latin typeface="+mj-lt"/>
          <a:ea typeface="MS PGothic" panose="020B0600070205080204" pitchFamily="34" charset="-128"/>
          <a:cs typeface="+mn-cs"/>
        </a:defRPr>
      </a:lvl4pPr>
      <a:lvl5pPr marL="2057400" indent="-228600" algn="l" rtl="0" fontAlgn="base">
        <a:spcBef>
          <a:spcPct val="20000"/>
        </a:spcBef>
        <a:spcAft>
          <a:spcPct val="0"/>
        </a:spcAft>
        <a:buFont typeface="Wingdings" panose="05000000000000000000" pitchFamily="2" charset="2"/>
        <a:buChar char="è"/>
        <a:defRPr kumimoji="1" sz="1200" kern="1200">
          <a:solidFill>
            <a:schemeClr val="tx1"/>
          </a:solidFill>
          <a:latin typeface="+mj-lt"/>
          <a:ea typeface="MS PGothic" panose="020B0600070205080204" pitchFamily="34"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01762" name="Rectangle 2"/>
          <p:cNvSpPr>
            <a:spLocks noGrp="1" noChangeArrowheads="1"/>
          </p:cNvSpPr>
          <p:nvPr>
            <p:ph type="title"/>
          </p:nvPr>
        </p:nvSpPr>
        <p:spPr bwMode="auto">
          <a:xfrm>
            <a:off x="34925" y="44450"/>
            <a:ext cx="9067800" cy="488950"/>
          </a:xfrm>
          <a:prstGeom prst="rect">
            <a:avLst/>
          </a:prstGeom>
          <a:gradFill rotWithShape="0">
            <a:gsLst>
              <a:gs pos="0">
                <a:srgbClr val="99CCFF"/>
              </a:gs>
              <a:gs pos="50000">
                <a:schemeClr val="bg1"/>
              </a:gs>
              <a:gs pos="100000">
                <a:srgbClr val="99CCFF"/>
              </a:gs>
            </a:gsLst>
            <a:lin ang="5400000" scaled="1"/>
          </a:gradFill>
          <a:ln>
            <a:noFill/>
          </a:ln>
          <a:effectLst>
            <a:outerShdw dist="71842" dir="2700000" algn="ctr" rotWithShape="0">
              <a:srgbClr val="0000FF"/>
            </a:outerShdw>
          </a:effectLst>
          <a:extLst>
            <a:ext uri="{91240B29-F687-4F45-9708-019B960494DF}">
              <a14:hiddenLine xmlns:a14="http://schemas.microsoft.com/office/drawing/2010/main" w="9525">
                <a:solidFill>
                  <a:schemeClr val="tx1"/>
                </a:solidFill>
                <a:miter lim="800000"/>
                <a:headEnd/>
                <a:tailEnd/>
              </a14:hiddenLine>
            </a:ext>
          </a:extLst>
        </p:spPr>
        <p:txBody>
          <a:bodyPr vert="horz" wrap="square" lIns="92075" tIns="46038" rIns="92075" bIns="46038" numCol="1" anchor="ctr" anchorCtr="0" compatLnSpc="1"/>
          <a:lstStyle/>
          <a:p>
            <a:pPr lvl="0"/>
            <a:r>
              <a:rPr lang="zh-CN" altLang="en-US" smtClean="0"/>
              <a:t>第二章（用例图）</a:t>
            </a:r>
            <a:endParaRPr lang="zh-CN" altLang="en-US" smtClean="0"/>
          </a:p>
        </p:txBody>
      </p:sp>
      <p:sp>
        <p:nvSpPr>
          <p:cNvPr id="501763" name="Rectangle 3"/>
          <p:cNvSpPr>
            <a:spLocks noGrp="1" noChangeArrowheads="1"/>
          </p:cNvSpPr>
          <p:nvPr>
            <p:ph type="body" idx="1"/>
          </p:nvPr>
        </p:nvSpPr>
        <p:spPr bwMode="auto">
          <a:xfrm>
            <a:off x="152400" y="609600"/>
            <a:ext cx="8534400" cy="541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600" tIns="3600" rIns="3600" bIns="3600" numCol="1" anchor="t" anchorCtr="0" compatLnSpc="1"/>
          <a:lstStyle/>
          <a:p>
            <a:pPr lvl="0"/>
            <a:r>
              <a:rPr lang="en-US" altLang="zh-CN" smtClean="0"/>
              <a:t>2.1</a:t>
            </a:r>
            <a:r>
              <a:rPr lang="zh-CN" altLang="en-US" smtClean="0"/>
              <a:t>（概述）</a:t>
            </a:r>
            <a:endParaRPr lang="zh-CN" altLang="en-US" smtClean="0"/>
          </a:p>
          <a:p>
            <a:pPr lvl="1"/>
            <a:r>
              <a:rPr lang="en-US" altLang="zh-CN" smtClean="0"/>
              <a:t>2.1.1</a:t>
            </a:r>
            <a:r>
              <a:rPr lang="ja-JP" altLang="en-US" smtClean="0"/>
              <a:t>　</a:t>
            </a:r>
            <a:r>
              <a:rPr lang="zh-CN" altLang="en-US" smtClean="0"/>
              <a:t>三级标题（）</a:t>
            </a:r>
            <a:endParaRPr lang="zh-CN" altLang="en-US" smtClean="0"/>
          </a:p>
          <a:p>
            <a:pPr lvl="2"/>
            <a:r>
              <a:rPr lang="ja-JP" altLang="en-US" smtClean="0"/>
              <a:t>　</a:t>
            </a:r>
            <a:r>
              <a:rPr lang="zh-CN" altLang="en-US" smtClean="0"/>
              <a:t>四级标题</a:t>
            </a:r>
            <a:endParaRPr lang="zh-CN" altLang="zh-CN" smtClean="0"/>
          </a:p>
          <a:p>
            <a:pPr lvl="2"/>
            <a:endParaRPr lang="zh-CN" altLang="en-US" smtClean="0"/>
          </a:p>
        </p:txBody>
      </p:sp>
      <p:sp>
        <p:nvSpPr>
          <p:cNvPr id="501764" name="Text Box 4"/>
          <p:cNvSpPr txBox="1">
            <a:spLocks noChangeArrowheads="1"/>
          </p:cNvSpPr>
          <p:nvPr/>
        </p:nvSpPr>
        <p:spPr bwMode="gray">
          <a:xfrm>
            <a:off x="152400" y="6553200"/>
            <a:ext cx="57943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a:solidFill>
                  <a:srgbClr val="3B499F"/>
                </a:solidFill>
                <a:effectLst/>
                <a:ea typeface="MS PGothic" panose="020B0600070205080204" pitchFamily="34" charset="-128"/>
              </a:rPr>
              <a:t>UML</a:t>
            </a:r>
            <a:endParaRPr lang="en-US" altLang="zh-CN" sz="1400">
              <a:solidFill>
                <a:srgbClr val="3B499F"/>
              </a:solidFill>
              <a:effectLst/>
              <a:ea typeface="MS PGothic" panose="020B0600070205080204" pitchFamily="34" charset="-128"/>
            </a:endParaRPr>
          </a:p>
        </p:txBody>
      </p:sp>
      <p:sp>
        <p:nvSpPr>
          <p:cNvPr id="501765" name="Text Box 5"/>
          <p:cNvSpPr txBox="1">
            <a:spLocks noChangeArrowheads="1"/>
          </p:cNvSpPr>
          <p:nvPr/>
        </p:nvSpPr>
        <p:spPr bwMode="black">
          <a:xfrm>
            <a:off x="4041775" y="6553200"/>
            <a:ext cx="1066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ja-JP" sz="1400" b="0" i="0">
                <a:solidFill>
                  <a:srgbClr val="3B499F"/>
                </a:solidFill>
                <a:effectLst/>
                <a:latin typeface="Arial" panose="020B0604020202020204" pitchFamily="34" charset="0"/>
                <a:ea typeface="MS PGothic" panose="020B0600070205080204" pitchFamily="34" charset="-128"/>
              </a:rPr>
              <a:t>- </a:t>
            </a:r>
            <a:fld id="{04C2454A-68B2-4F75-B0CF-0CEE1E6467C4}" type="slidenum">
              <a:rPr lang="en-US" altLang="ja-JP" sz="1400" b="0" i="0">
                <a:solidFill>
                  <a:srgbClr val="3B499F"/>
                </a:solidFill>
                <a:effectLst/>
                <a:latin typeface="Arial" panose="020B0604020202020204" pitchFamily="34" charset="0"/>
                <a:ea typeface="MS PGothic" panose="020B0600070205080204" pitchFamily="34" charset="-128"/>
              </a:rPr>
            </a:fld>
            <a:r>
              <a:rPr lang="en-US" altLang="ja-JP" sz="1400" b="0" i="0">
                <a:solidFill>
                  <a:srgbClr val="3B499F"/>
                </a:solidFill>
                <a:effectLst/>
                <a:latin typeface="Arial" panose="020B0604020202020204" pitchFamily="34" charset="0"/>
                <a:ea typeface="MS PGothic" panose="020B0600070205080204" pitchFamily="34" charset="-128"/>
              </a:rPr>
              <a:t> -</a:t>
            </a:r>
            <a:endParaRPr lang="en-US" altLang="ja-JP" sz="1400" b="0" i="0">
              <a:solidFill>
                <a:srgbClr val="3B499F"/>
              </a:solidFill>
              <a:effectLst/>
              <a:latin typeface="Arial" panose="020B0604020202020204" pitchFamily="34" charset="0"/>
              <a:ea typeface="MS PGothic" panose="020B0600070205080204" pitchFamily="34" charset="-128"/>
            </a:endParaRPr>
          </a:p>
        </p:txBody>
      </p:sp>
      <p:sp>
        <p:nvSpPr>
          <p:cNvPr id="501767" name="Rectangle 7"/>
          <p:cNvSpPr>
            <a:spLocks noChangeArrowheads="1"/>
          </p:cNvSpPr>
          <p:nvPr/>
        </p:nvSpPr>
        <p:spPr bwMode="auto">
          <a:xfrm>
            <a:off x="152400" y="6486525"/>
            <a:ext cx="8763000" cy="74613"/>
          </a:xfrm>
          <a:prstGeom prst="rect">
            <a:avLst/>
          </a:prstGeom>
          <a:gradFill rotWithShape="1">
            <a:gsLst>
              <a:gs pos="0">
                <a:srgbClr val="000099"/>
              </a:gs>
              <a:gs pos="100000">
                <a:srgbClr val="3B499F"/>
              </a:gs>
            </a:gsLst>
            <a:lin ang="0" scaled="1"/>
          </a:gradFill>
          <a:ln>
            <a:noFill/>
          </a:ln>
          <a:effectLst/>
          <a:extLst>
            <a:ext uri="{91240B29-F687-4F45-9708-019B960494DF}">
              <a14:hiddenLine xmlns:a14="http://schemas.microsoft.com/office/drawing/2010/main" w="12700">
                <a:solidFill>
                  <a:schemeClr val="tx1"/>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Tree>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 id="2147483738" r:id="rId13"/>
  </p:sldLayoutIdLst>
  <p:txStyles>
    <p:titleStyle>
      <a:lvl1pPr algn="l" rtl="0" fontAlgn="base">
        <a:spcBef>
          <a:spcPct val="0"/>
        </a:spcBef>
        <a:spcAft>
          <a:spcPct val="0"/>
        </a:spcAft>
        <a:defRPr kumimoji="1" sz="2800" b="1" i="1" kern="1200">
          <a:solidFill>
            <a:srgbClr val="0000FF"/>
          </a:solidFill>
          <a:effectLst>
            <a:outerShdw blurRad="38100" dist="38100" dir="2700000" algn="tl">
              <a:srgbClr val="000000"/>
            </a:outerShdw>
          </a:effectLst>
          <a:latin typeface="+mj-lt"/>
          <a:ea typeface="+mj-ea"/>
          <a:cs typeface="+mj-cs"/>
        </a:defRPr>
      </a:lvl1pPr>
      <a:lvl2pPr algn="l" rtl="0" fontAlgn="base">
        <a:spcBef>
          <a:spcPct val="0"/>
        </a:spcBef>
        <a:spcAft>
          <a:spcPct val="0"/>
        </a:spcAft>
        <a:defRPr kumimoji="1" sz="2800" b="1" i="1">
          <a:solidFill>
            <a:srgbClr val="0000FF"/>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algn="l" rtl="0" fontAlgn="base">
        <a:spcBef>
          <a:spcPct val="0"/>
        </a:spcBef>
        <a:spcAft>
          <a:spcPct val="0"/>
        </a:spcAft>
        <a:defRPr kumimoji="1" sz="2800" b="1" i="1">
          <a:solidFill>
            <a:srgbClr val="0000FF"/>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algn="l" rtl="0" fontAlgn="base">
        <a:spcBef>
          <a:spcPct val="0"/>
        </a:spcBef>
        <a:spcAft>
          <a:spcPct val="0"/>
        </a:spcAft>
        <a:defRPr kumimoji="1" sz="2800" b="1" i="1">
          <a:solidFill>
            <a:srgbClr val="0000FF"/>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lgn="l" rtl="0" fontAlgn="base">
        <a:spcBef>
          <a:spcPct val="0"/>
        </a:spcBef>
        <a:spcAft>
          <a:spcPct val="0"/>
        </a:spcAft>
        <a:defRPr kumimoji="1" sz="2800" b="1" i="1">
          <a:solidFill>
            <a:srgbClr val="0000FF"/>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marL="457200" algn="l" rtl="0" fontAlgn="base">
        <a:spcBef>
          <a:spcPct val="0"/>
        </a:spcBef>
        <a:spcAft>
          <a:spcPct val="0"/>
        </a:spcAft>
        <a:defRPr kumimoji="1" sz="2800" b="1" i="1">
          <a:solidFill>
            <a:srgbClr val="0000FF"/>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marL="914400" algn="l" rtl="0" fontAlgn="base">
        <a:spcBef>
          <a:spcPct val="0"/>
        </a:spcBef>
        <a:spcAft>
          <a:spcPct val="0"/>
        </a:spcAft>
        <a:defRPr kumimoji="1" sz="2800" b="1" i="1">
          <a:solidFill>
            <a:srgbClr val="0000FF"/>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marL="1371600" algn="l" rtl="0" fontAlgn="base">
        <a:spcBef>
          <a:spcPct val="0"/>
        </a:spcBef>
        <a:spcAft>
          <a:spcPct val="0"/>
        </a:spcAft>
        <a:defRPr kumimoji="1" sz="2800" b="1" i="1">
          <a:solidFill>
            <a:srgbClr val="0000FF"/>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marL="1828800" algn="l" rtl="0" fontAlgn="base">
        <a:spcBef>
          <a:spcPct val="0"/>
        </a:spcBef>
        <a:spcAft>
          <a:spcPct val="0"/>
        </a:spcAft>
        <a:defRPr kumimoji="1" sz="2800" b="1" i="1">
          <a:solidFill>
            <a:srgbClr val="0000FF"/>
          </a:solidFill>
          <a:effectLst>
            <a:outerShdw blurRad="38100" dist="38100" dir="2700000" algn="tl">
              <a:srgbClr val="000000"/>
            </a:outerShdw>
          </a:effectLst>
          <a:latin typeface="Arial" panose="020B0604020202020204" pitchFamily="34" charset="0"/>
          <a:ea typeface="宋体" panose="02010600030101010101" pitchFamily="2" charset="-122"/>
        </a:defRPr>
      </a:lvl9pPr>
    </p:titleStyle>
    <p:bodyStyle>
      <a:lvl1pPr marL="285750" indent="-285750" algn="l" rtl="0" fontAlgn="base">
        <a:spcBef>
          <a:spcPct val="20000"/>
        </a:spcBef>
        <a:spcAft>
          <a:spcPct val="0"/>
        </a:spcAft>
        <a:buFont typeface="Wingdings" panose="05000000000000000000" pitchFamily="2" charset="2"/>
        <a:defRPr kumimoji="1" sz="2400" b="1" kern="1200">
          <a:solidFill>
            <a:srgbClr val="000066"/>
          </a:solidFill>
          <a:latin typeface="+mn-lt"/>
          <a:ea typeface="+mn-ea"/>
          <a:cs typeface="+mn-cs"/>
        </a:defRPr>
      </a:lvl1pPr>
      <a:lvl2pPr marL="762000" indent="-285750" algn="l" rtl="0" fontAlgn="base">
        <a:spcBef>
          <a:spcPct val="20000"/>
        </a:spcBef>
        <a:spcAft>
          <a:spcPct val="0"/>
        </a:spcAft>
        <a:buFont typeface="Wingdings" panose="05000000000000000000" pitchFamily="2" charset="2"/>
        <a:defRPr kumimoji="1" sz="2000" b="1" kern="1200">
          <a:solidFill>
            <a:srgbClr val="000066"/>
          </a:solidFill>
          <a:latin typeface="+mn-lt"/>
          <a:ea typeface="+mn-ea"/>
          <a:cs typeface="+mn-cs"/>
        </a:defRPr>
      </a:lvl2pPr>
      <a:lvl3pPr marL="1181100" indent="-228600" algn="l" rtl="0" fontAlgn="base">
        <a:spcBef>
          <a:spcPct val="20000"/>
        </a:spcBef>
        <a:spcAft>
          <a:spcPct val="0"/>
        </a:spcAft>
        <a:buFont typeface="Times New Roman" panose="02020603050405020304" pitchFamily="18" charset="0"/>
        <a:defRPr kumimoji="1" b="1" kern="1200">
          <a:solidFill>
            <a:srgbClr val="000066"/>
          </a:solidFill>
          <a:latin typeface="+mn-lt"/>
          <a:ea typeface="+mn-ea"/>
          <a:cs typeface="+mn-cs"/>
        </a:defRPr>
      </a:lvl3pPr>
      <a:lvl4pPr marL="1600200" indent="-228600" algn="l" rtl="0" fontAlgn="base">
        <a:spcBef>
          <a:spcPct val="20000"/>
        </a:spcBef>
        <a:spcAft>
          <a:spcPct val="0"/>
        </a:spcAft>
        <a:buFont typeface="Wingdings" panose="05000000000000000000" pitchFamily="2" charset="2"/>
        <a:buChar char="Ø"/>
        <a:defRPr kumimoji="1" sz="1400" kern="1200">
          <a:solidFill>
            <a:schemeClr val="tx1"/>
          </a:solidFill>
          <a:latin typeface="+mj-lt"/>
          <a:ea typeface="MS PGothic" panose="020B0600070205080204" pitchFamily="34" charset="-128"/>
          <a:cs typeface="+mn-cs"/>
        </a:defRPr>
      </a:lvl4pPr>
      <a:lvl5pPr marL="2057400" indent="-228600" algn="l" rtl="0" fontAlgn="base">
        <a:spcBef>
          <a:spcPct val="20000"/>
        </a:spcBef>
        <a:spcAft>
          <a:spcPct val="0"/>
        </a:spcAft>
        <a:buFont typeface="Wingdings" panose="05000000000000000000" pitchFamily="2" charset="2"/>
        <a:buChar char="è"/>
        <a:defRPr kumimoji="1" sz="1200" kern="1200">
          <a:solidFill>
            <a:schemeClr val="tx1"/>
          </a:solidFill>
          <a:latin typeface="+mj-lt"/>
          <a:ea typeface="MS PGothic" panose="020B0600070205080204" pitchFamily="34"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2.xml.rels><?xml version="1.0" encoding="UTF-8" standalone="yes"?>
<Relationships xmlns="http://schemas.openxmlformats.org/package/2006/relationships"><Relationship Id="rId9" Type="http://schemas.openxmlformats.org/officeDocument/2006/relationships/image" Target="../media/image18.emf"/><Relationship Id="rId8" Type="http://schemas.openxmlformats.org/officeDocument/2006/relationships/image" Target="../media/image17.png"/><Relationship Id="rId7" Type="http://schemas.openxmlformats.org/officeDocument/2006/relationships/image" Target="../media/image16.emf"/><Relationship Id="rId6" Type="http://schemas.openxmlformats.org/officeDocument/2006/relationships/image" Target="../media/image15.emf"/><Relationship Id="rId5" Type="http://schemas.openxmlformats.org/officeDocument/2006/relationships/image" Target="../media/image14.png"/><Relationship Id="rId4" Type="http://schemas.openxmlformats.org/officeDocument/2006/relationships/image" Target="../media/image13.emf"/><Relationship Id="rId3" Type="http://schemas.openxmlformats.org/officeDocument/2006/relationships/image" Target="../media/image12.emf"/><Relationship Id="rId24" Type="http://schemas.openxmlformats.org/officeDocument/2006/relationships/notesSlide" Target="../notesSlides/notesSlide12.xml"/><Relationship Id="rId23" Type="http://schemas.openxmlformats.org/officeDocument/2006/relationships/vmlDrawing" Target="../drawings/vmlDrawing3.vml"/><Relationship Id="rId22" Type="http://schemas.openxmlformats.org/officeDocument/2006/relationships/slideLayout" Target="../slideLayouts/slideLayout12.xml"/><Relationship Id="rId21" Type="http://schemas.openxmlformats.org/officeDocument/2006/relationships/image" Target="../media/image26.png"/><Relationship Id="rId20" Type="http://schemas.openxmlformats.org/officeDocument/2006/relationships/oleObject" Target="../embeddings/oleObject6.bin"/><Relationship Id="rId2" Type="http://schemas.openxmlformats.org/officeDocument/2006/relationships/image" Target="../media/image11.emf"/><Relationship Id="rId19" Type="http://schemas.openxmlformats.org/officeDocument/2006/relationships/image" Target="../media/image25.png"/><Relationship Id="rId18" Type="http://schemas.openxmlformats.org/officeDocument/2006/relationships/oleObject" Target="../embeddings/oleObject5.bin"/><Relationship Id="rId17" Type="http://schemas.openxmlformats.org/officeDocument/2006/relationships/image" Target="../media/image24.png"/><Relationship Id="rId16" Type="http://schemas.openxmlformats.org/officeDocument/2006/relationships/oleObject" Target="../embeddings/oleObject4.bin"/><Relationship Id="rId15" Type="http://schemas.openxmlformats.org/officeDocument/2006/relationships/image" Target="../media/image23.png"/><Relationship Id="rId14" Type="http://schemas.openxmlformats.org/officeDocument/2006/relationships/oleObject" Target="../embeddings/oleObject3.bin"/><Relationship Id="rId13" Type="http://schemas.openxmlformats.org/officeDocument/2006/relationships/image" Target="../media/image22.png"/><Relationship Id="rId12" Type="http://schemas.openxmlformats.org/officeDocument/2006/relationships/image" Target="../media/image21.emf"/><Relationship Id="rId11" Type="http://schemas.openxmlformats.org/officeDocument/2006/relationships/image" Target="../media/image20.emf"/><Relationship Id="rId10" Type="http://schemas.openxmlformats.org/officeDocument/2006/relationships/image" Target="../media/image19.emf"/><Relationship Id="rId1" Type="http://schemas.openxmlformats.org/officeDocument/2006/relationships/image" Target="../media/image10.emf"/></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4" Type="http://schemas.openxmlformats.org/officeDocument/2006/relationships/notesSlide" Target="../notesSlides/notesSlide14.xml"/><Relationship Id="rId3" Type="http://schemas.openxmlformats.org/officeDocument/2006/relationships/slideLayout" Target="../slideLayouts/slideLayout61.xml"/><Relationship Id="rId2" Type="http://schemas.openxmlformats.org/officeDocument/2006/relationships/image" Target="../media/image28.png"/><Relationship Id="rId1" Type="http://schemas.openxmlformats.org/officeDocument/2006/relationships/image" Target="../media/image27.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1.xml"/></Relationships>
</file>

<file path=ppt/slides/_rels/slide16.xml.rels><?xml version="1.0" encoding="UTF-8" standalone="yes"?>
<Relationships xmlns="http://schemas.openxmlformats.org/package/2006/relationships"><Relationship Id="rId4" Type="http://schemas.openxmlformats.org/officeDocument/2006/relationships/notesSlide" Target="../notesSlides/notesSlide16.xml"/><Relationship Id="rId3" Type="http://schemas.openxmlformats.org/officeDocument/2006/relationships/slideLayout" Target="../slideLayouts/slideLayout61.xml"/><Relationship Id="rId2" Type="http://schemas.openxmlformats.org/officeDocument/2006/relationships/image" Target="../media/image30.jpeg"/><Relationship Id="rId1" Type="http://schemas.openxmlformats.org/officeDocument/2006/relationships/image" Target="../media/image29.jpeg"/></Relationships>
</file>

<file path=ppt/slides/_rels/slide17.xml.rels><?xml version="1.0" encoding="UTF-8" standalone="yes"?>
<Relationships xmlns="http://schemas.openxmlformats.org/package/2006/relationships"><Relationship Id="rId5" Type="http://schemas.openxmlformats.org/officeDocument/2006/relationships/notesSlide" Target="../notesSlides/notesSlide17.xml"/><Relationship Id="rId4" Type="http://schemas.openxmlformats.org/officeDocument/2006/relationships/vmlDrawing" Target="../drawings/vmlDrawing4.vml"/><Relationship Id="rId3" Type="http://schemas.openxmlformats.org/officeDocument/2006/relationships/slideLayout" Target="../slideLayouts/slideLayout71.xml"/><Relationship Id="rId2" Type="http://schemas.openxmlformats.org/officeDocument/2006/relationships/image" Target="../media/image31.wmf"/><Relationship Id="rId1" Type="http://schemas.openxmlformats.org/officeDocument/2006/relationships/oleObject" Target="../embeddings/oleObject7.bin"/></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61.xml"/><Relationship Id="rId1" Type="http://schemas.openxmlformats.org/officeDocument/2006/relationships/image" Target="../media/image32.jpeg"/></Relationships>
</file>

<file path=ppt/slides/_rels/slide19.xml.rels><?xml version="1.0" encoding="UTF-8" standalone="yes"?>
<Relationships xmlns="http://schemas.openxmlformats.org/package/2006/relationships"><Relationship Id="rId5" Type="http://schemas.openxmlformats.org/officeDocument/2006/relationships/notesSlide" Target="../notesSlides/notesSlide19.xml"/><Relationship Id="rId4" Type="http://schemas.openxmlformats.org/officeDocument/2006/relationships/slideLayout" Target="../slideLayouts/slideLayout14.xml"/><Relationship Id="rId3" Type="http://schemas.openxmlformats.org/officeDocument/2006/relationships/image" Target="../media/image35.wmf"/><Relationship Id="rId2" Type="http://schemas.openxmlformats.org/officeDocument/2006/relationships/image" Target="../media/image34.wmf"/><Relationship Id="rId1" Type="http://schemas.openxmlformats.org/officeDocument/2006/relationships/image" Target="../media/image33.wmf"/></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6" Type="http://schemas.openxmlformats.org/officeDocument/2006/relationships/notesSlide" Target="../notesSlides/notesSlide20.xml"/><Relationship Id="rId5" Type="http://schemas.openxmlformats.org/officeDocument/2006/relationships/slideLayout" Target="../slideLayouts/slideLayout14.xml"/><Relationship Id="rId4" Type="http://schemas.openxmlformats.org/officeDocument/2006/relationships/image" Target="../media/image39.wmf"/><Relationship Id="rId3" Type="http://schemas.openxmlformats.org/officeDocument/2006/relationships/image" Target="../media/image38.wmf"/><Relationship Id="rId2" Type="http://schemas.openxmlformats.org/officeDocument/2006/relationships/image" Target="../media/image37.wmf"/><Relationship Id="rId1" Type="http://schemas.openxmlformats.org/officeDocument/2006/relationships/image" Target="../media/image36.wmf"/></Relationships>
</file>

<file path=ppt/slides/_rels/slide21.xml.rels><?xml version="1.0" encoding="UTF-8" standalone="yes"?>
<Relationships xmlns="http://schemas.openxmlformats.org/package/2006/relationships"><Relationship Id="rId5" Type="http://schemas.openxmlformats.org/officeDocument/2006/relationships/notesSlide" Target="../notesSlides/notesSlide21.xml"/><Relationship Id="rId4" Type="http://schemas.openxmlformats.org/officeDocument/2006/relationships/slideLayout" Target="../slideLayouts/slideLayout14.xml"/><Relationship Id="rId3" Type="http://schemas.openxmlformats.org/officeDocument/2006/relationships/image" Target="../media/image42.wmf"/><Relationship Id="rId2" Type="http://schemas.openxmlformats.org/officeDocument/2006/relationships/image" Target="../media/image41.wmf"/><Relationship Id="rId1" Type="http://schemas.openxmlformats.org/officeDocument/2006/relationships/image" Target="../media/image40.wmf"/></Relationships>
</file>

<file path=ppt/slides/_rels/slide22.xml.rels><?xml version="1.0" encoding="UTF-8" standalone="yes"?>
<Relationships xmlns="http://schemas.openxmlformats.org/package/2006/relationships"><Relationship Id="rId7" Type="http://schemas.openxmlformats.org/officeDocument/2006/relationships/notesSlide" Target="../notesSlides/notesSlide22.xml"/><Relationship Id="rId6" Type="http://schemas.openxmlformats.org/officeDocument/2006/relationships/slideLayout" Target="../slideLayouts/slideLayout14.xml"/><Relationship Id="rId5" Type="http://schemas.openxmlformats.org/officeDocument/2006/relationships/image" Target="../media/image47.wmf"/><Relationship Id="rId4" Type="http://schemas.openxmlformats.org/officeDocument/2006/relationships/image" Target="../media/image46.wmf"/><Relationship Id="rId3" Type="http://schemas.openxmlformats.org/officeDocument/2006/relationships/image" Target="../media/image45.wmf"/><Relationship Id="rId2" Type="http://schemas.openxmlformats.org/officeDocument/2006/relationships/image" Target="../media/image44.wmf"/><Relationship Id="rId1" Type="http://schemas.openxmlformats.org/officeDocument/2006/relationships/image" Target="../media/image43.wmf"/></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14.xml"/><Relationship Id="rId1" Type="http://schemas.openxmlformats.org/officeDocument/2006/relationships/image" Target="../media/image48.wmf"/></Relationships>
</file>

<file path=ppt/slides/_rels/slide24.xml.rels><?xml version="1.0" encoding="UTF-8" standalone="yes"?>
<Relationships xmlns="http://schemas.openxmlformats.org/package/2006/relationships"><Relationship Id="rId4" Type="http://schemas.openxmlformats.org/officeDocument/2006/relationships/notesSlide" Target="../notesSlides/notesSlide24.xml"/><Relationship Id="rId3" Type="http://schemas.openxmlformats.org/officeDocument/2006/relationships/slideLayout" Target="../slideLayouts/slideLayout14.xml"/><Relationship Id="rId2" Type="http://schemas.openxmlformats.org/officeDocument/2006/relationships/image" Target="../media/image50.wmf"/><Relationship Id="rId1" Type="http://schemas.openxmlformats.org/officeDocument/2006/relationships/image" Target="../media/image49.wmf"/></Relationships>
</file>

<file path=ppt/slides/_rels/slide25.xml.rels><?xml version="1.0" encoding="UTF-8" standalone="yes"?>
<Relationships xmlns="http://schemas.openxmlformats.org/package/2006/relationships"><Relationship Id="rId4" Type="http://schemas.openxmlformats.org/officeDocument/2006/relationships/notesSlide" Target="../notesSlides/notesSlide25.xml"/><Relationship Id="rId3" Type="http://schemas.openxmlformats.org/officeDocument/2006/relationships/slideLayout" Target="../slideLayouts/slideLayout14.xml"/><Relationship Id="rId2" Type="http://schemas.openxmlformats.org/officeDocument/2006/relationships/image" Target="../media/image52.wmf"/><Relationship Id="rId1" Type="http://schemas.openxmlformats.org/officeDocument/2006/relationships/image" Target="../media/image51.wmf"/></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4.xml"/><Relationship Id="rId1" Type="http://schemas.openxmlformats.org/officeDocument/2006/relationships/image" Target="../media/image2.wmf"/></Relationships>
</file>

<file path=ppt/slides/_rels/slide27.xml.rels><?xml version="1.0" encoding="UTF-8" standalone="yes"?>
<Relationships xmlns="http://schemas.openxmlformats.org/package/2006/relationships"><Relationship Id="rId9" Type="http://schemas.openxmlformats.org/officeDocument/2006/relationships/slideLayout" Target="../slideLayouts/slideLayout24.xml"/><Relationship Id="rId8" Type="http://schemas.openxmlformats.org/officeDocument/2006/relationships/image" Target="../media/image60.emf"/><Relationship Id="rId7" Type="http://schemas.openxmlformats.org/officeDocument/2006/relationships/image" Target="../media/image59.emf"/><Relationship Id="rId6" Type="http://schemas.openxmlformats.org/officeDocument/2006/relationships/image" Target="../media/image58.emf"/><Relationship Id="rId5" Type="http://schemas.openxmlformats.org/officeDocument/2006/relationships/image" Target="../media/image57.emf"/><Relationship Id="rId4" Type="http://schemas.openxmlformats.org/officeDocument/2006/relationships/image" Target="../media/image56.emf"/><Relationship Id="rId3" Type="http://schemas.openxmlformats.org/officeDocument/2006/relationships/image" Target="../media/image55.emf"/><Relationship Id="rId2" Type="http://schemas.openxmlformats.org/officeDocument/2006/relationships/image" Target="../media/image54.emf"/><Relationship Id="rId10" Type="http://schemas.openxmlformats.org/officeDocument/2006/relationships/notesSlide" Target="../notesSlides/notesSlide27.xml"/><Relationship Id="rId1" Type="http://schemas.openxmlformats.org/officeDocument/2006/relationships/image" Target="../media/image53.emf"/></Relationships>
</file>

<file path=ppt/slides/_rels/slide28.xml.rels><?xml version="1.0" encoding="UTF-8" standalone="yes"?>
<Relationships xmlns="http://schemas.openxmlformats.org/package/2006/relationships"><Relationship Id="rId6" Type="http://schemas.openxmlformats.org/officeDocument/2006/relationships/notesSlide" Target="../notesSlides/notesSlide28.xml"/><Relationship Id="rId5" Type="http://schemas.openxmlformats.org/officeDocument/2006/relationships/slideLayout" Target="../slideLayouts/slideLayout14.xml"/><Relationship Id="rId4" Type="http://schemas.openxmlformats.org/officeDocument/2006/relationships/image" Target="../media/image64.wmf"/><Relationship Id="rId3" Type="http://schemas.openxmlformats.org/officeDocument/2006/relationships/image" Target="../media/image63.wmf"/><Relationship Id="rId2" Type="http://schemas.openxmlformats.org/officeDocument/2006/relationships/image" Target="../media/image62.wmf"/><Relationship Id="rId1" Type="http://schemas.openxmlformats.org/officeDocument/2006/relationships/image" Target="../media/image61.wmf"/></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14.xml"/><Relationship Id="rId1" Type="http://schemas.openxmlformats.org/officeDocument/2006/relationships/image" Target="../media/image65.wmf"/></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7" Type="http://schemas.openxmlformats.org/officeDocument/2006/relationships/notesSlide" Target="../notesSlides/notesSlide30.xml"/><Relationship Id="rId6" Type="http://schemas.openxmlformats.org/officeDocument/2006/relationships/slideLayout" Target="../slideLayouts/slideLayout13.xml"/><Relationship Id="rId5" Type="http://schemas.openxmlformats.org/officeDocument/2006/relationships/image" Target="../media/image70.png"/><Relationship Id="rId4" Type="http://schemas.openxmlformats.org/officeDocument/2006/relationships/image" Target="../media/image69.png"/><Relationship Id="rId3" Type="http://schemas.openxmlformats.org/officeDocument/2006/relationships/image" Target="../media/image68.png"/><Relationship Id="rId2" Type="http://schemas.openxmlformats.org/officeDocument/2006/relationships/image" Target="../media/image67.png"/><Relationship Id="rId1" Type="http://schemas.openxmlformats.org/officeDocument/2006/relationships/image" Target="../media/image66.pn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13.xml"/><Relationship Id="rId1" Type="http://schemas.openxmlformats.org/officeDocument/2006/relationships/image" Target="../media/image71.png"/></Relationships>
</file>

<file path=ppt/slides/_rels/slide32.xml.rels><?xml version="1.0" encoding="UTF-8" standalone="yes"?>
<Relationships xmlns="http://schemas.openxmlformats.org/package/2006/relationships"><Relationship Id="rId6" Type="http://schemas.openxmlformats.org/officeDocument/2006/relationships/notesSlide" Target="../notesSlides/notesSlide32.xml"/><Relationship Id="rId5" Type="http://schemas.openxmlformats.org/officeDocument/2006/relationships/vmlDrawing" Target="../drawings/vmlDrawing5.vml"/><Relationship Id="rId4" Type="http://schemas.openxmlformats.org/officeDocument/2006/relationships/slideLayout" Target="../slideLayouts/slideLayout13.xml"/><Relationship Id="rId3" Type="http://schemas.openxmlformats.org/officeDocument/2006/relationships/image" Target="../media/image72.png"/><Relationship Id="rId2" Type="http://schemas.openxmlformats.org/officeDocument/2006/relationships/image" Target="../media/image4.png"/><Relationship Id="rId1" Type="http://schemas.openxmlformats.org/officeDocument/2006/relationships/oleObject" Target="../embeddings/oleObject8.bin"/></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13.xml"/><Relationship Id="rId1" Type="http://schemas.openxmlformats.org/officeDocument/2006/relationships/image" Target="../media/image73.png"/></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13.xml"/><Relationship Id="rId1" Type="http://schemas.openxmlformats.org/officeDocument/2006/relationships/image" Target="../media/image74.png"/></Relationships>
</file>

<file path=ppt/slides/_rels/slide35.xml.rels><?xml version="1.0" encoding="UTF-8" standalone="yes"?>
<Relationships xmlns="http://schemas.openxmlformats.org/package/2006/relationships"><Relationship Id="rId4" Type="http://schemas.openxmlformats.org/officeDocument/2006/relationships/notesSlide" Target="../notesSlides/notesSlide35.xml"/><Relationship Id="rId3" Type="http://schemas.openxmlformats.org/officeDocument/2006/relationships/slideLayout" Target="../slideLayouts/slideLayout19.xml"/><Relationship Id="rId2" Type="http://schemas.openxmlformats.org/officeDocument/2006/relationships/image" Target="../media/image76.wmf"/><Relationship Id="rId1" Type="http://schemas.openxmlformats.org/officeDocument/2006/relationships/image" Target="../media/image75.wmf"/></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8.xml"/></Relationships>
</file>

<file path=ppt/slides/_rels/slide37.xml.rels><?xml version="1.0" encoding="UTF-8" standalone="yes"?>
<Relationships xmlns="http://schemas.openxmlformats.org/package/2006/relationships"><Relationship Id="rId4" Type="http://schemas.openxmlformats.org/officeDocument/2006/relationships/notesSlide" Target="../notesSlides/notesSlide37.xml"/><Relationship Id="rId3" Type="http://schemas.openxmlformats.org/officeDocument/2006/relationships/slideLayout" Target="../slideLayouts/slideLayout26.xml"/><Relationship Id="rId2" Type="http://schemas.openxmlformats.org/officeDocument/2006/relationships/image" Target="../media/image77.wmf"/><Relationship Id="rId1" Type="http://schemas.openxmlformats.org/officeDocument/2006/relationships/image" Target="../media/image5.pn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6.xml"/></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26.xml"/><Relationship Id="rId1" Type="http://schemas.openxmlformats.org/officeDocument/2006/relationships/image" Target="../media/image78.wmf"/></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3.xml"/></Relationships>
</file>

<file path=ppt/slides/_rels/slide41.xml.rels><?xml version="1.0" encoding="UTF-8" standalone="yes"?>
<Relationships xmlns="http://schemas.openxmlformats.org/package/2006/relationships"><Relationship Id="rId6" Type="http://schemas.openxmlformats.org/officeDocument/2006/relationships/notesSlide" Target="../notesSlides/notesSlide40.xml"/><Relationship Id="rId5" Type="http://schemas.openxmlformats.org/officeDocument/2006/relationships/slideLayout" Target="../slideLayouts/slideLayout83.xml"/><Relationship Id="rId4" Type="http://schemas.openxmlformats.org/officeDocument/2006/relationships/image" Target="../media/image82.png"/><Relationship Id="rId3" Type="http://schemas.openxmlformats.org/officeDocument/2006/relationships/image" Target="../media/image81.png"/><Relationship Id="rId2" Type="http://schemas.openxmlformats.org/officeDocument/2006/relationships/image" Target="../media/image80.png"/><Relationship Id="rId1" Type="http://schemas.openxmlformats.org/officeDocument/2006/relationships/image" Target="../media/image79.png"/></Relationships>
</file>

<file path=ppt/slides/_rels/slide42.xml.rels><?xml version="1.0" encoding="UTF-8" standalone="yes"?>
<Relationships xmlns="http://schemas.openxmlformats.org/package/2006/relationships"><Relationship Id="rId5" Type="http://schemas.openxmlformats.org/officeDocument/2006/relationships/notesSlide" Target="../notesSlides/notesSlide41.xml"/><Relationship Id="rId4" Type="http://schemas.openxmlformats.org/officeDocument/2006/relationships/vmlDrawing" Target="../drawings/vmlDrawing6.vml"/><Relationship Id="rId3" Type="http://schemas.openxmlformats.org/officeDocument/2006/relationships/slideLayout" Target="../slideLayouts/slideLayout75.xml"/><Relationship Id="rId2" Type="http://schemas.openxmlformats.org/officeDocument/2006/relationships/image" Target="../media/image6.wmf"/><Relationship Id="rId1" Type="http://schemas.openxmlformats.org/officeDocument/2006/relationships/oleObject" Target="../embeddings/oleObject9.bin"/></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77.xml"/><Relationship Id="rId1" Type="http://schemas.openxmlformats.org/officeDocument/2006/relationships/image" Target="../media/image83.png"/></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84.xml"/></Relationships>
</file>

<file path=ppt/slides/_rels/slide45.xml.rels><?xml version="1.0" encoding="UTF-8" standalone="yes"?>
<Relationships xmlns="http://schemas.openxmlformats.org/package/2006/relationships"><Relationship Id="rId9" Type="http://schemas.openxmlformats.org/officeDocument/2006/relationships/notesSlide" Target="../notesSlides/notesSlide44.xml"/><Relationship Id="rId8" Type="http://schemas.openxmlformats.org/officeDocument/2006/relationships/slideLayout" Target="../slideLayouts/slideLayout37.xml"/><Relationship Id="rId7" Type="http://schemas.openxmlformats.org/officeDocument/2006/relationships/image" Target="../media/image90.png"/><Relationship Id="rId6" Type="http://schemas.openxmlformats.org/officeDocument/2006/relationships/image" Target="../media/image89.png"/><Relationship Id="rId5" Type="http://schemas.openxmlformats.org/officeDocument/2006/relationships/image" Target="../media/image88.png"/><Relationship Id="rId4" Type="http://schemas.openxmlformats.org/officeDocument/2006/relationships/image" Target="../media/image87.png"/><Relationship Id="rId3" Type="http://schemas.openxmlformats.org/officeDocument/2006/relationships/image" Target="../media/image86.png"/><Relationship Id="rId2" Type="http://schemas.openxmlformats.org/officeDocument/2006/relationships/image" Target="../media/image85.png"/><Relationship Id="rId1" Type="http://schemas.openxmlformats.org/officeDocument/2006/relationships/image" Target="../media/image84.png"/></Relationships>
</file>

<file path=ppt/slides/_rels/slide46.xml.rels><?xml version="1.0" encoding="UTF-8" standalone="yes"?>
<Relationships xmlns="http://schemas.openxmlformats.org/package/2006/relationships"><Relationship Id="rId7" Type="http://schemas.openxmlformats.org/officeDocument/2006/relationships/notesSlide" Target="../notesSlides/notesSlide45.xml"/><Relationship Id="rId6" Type="http://schemas.openxmlformats.org/officeDocument/2006/relationships/slideLayout" Target="../slideLayouts/slideLayout47.xml"/><Relationship Id="rId5" Type="http://schemas.openxmlformats.org/officeDocument/2006/relationships/image" Target="../media/image7.png"/><Relationship Id="rId4" Type="http://schemas.openxmlformats.org/officeDocument/2006/relationships/image" Target="../media/image94.png"/><Relationship Id="rId3" Type="http://schemas.openxmlformats.org/officeDocument/2006/relationships/image" Target="../media/image93.png"/><Relationship Id="rId2" Type="http://schemas.openxmlformats.org/officeDocument/2006/relationships/image" Target="../media/image92.png"/><Relationship Id="rId1" Type="http://schemas.openxmlformats.org/officeDocument/2006/relationships/image" Target="../media/image91.png"/></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37.xml"/><Relationship Id="rId1" Type="http://schemas.openxmlformats.org/officeDocument/2006/relationships/image" Target="../media/image95.png"/></Relationships>
</file>

<file path=ppt/slides/_rels/slide48.xml.rels><?xml version="1.0" encoding="UTF-8" standalone="yes"?>
<Relationships xmlns="http://schemas.openxmlformats.org/package/2006/relationships"><Relationship Id="rId7" Type="http://schemas.openxmlformats.org/officeDocument/2006/relationships/notesSlide" Target="../notesSlides/notesSlide47.xml"/><Relationship Id="rId6" Type="http://schemas.openxmlformats.org/officeDocument/2006/relationships/slideLayout" Target="../slideLayouts/slideLayout37.xml"/><Relationship Id="rId5" Type="http://schemas.openxmlformats.org/officeDocument/2006/relationships/image" Target="../media/image96.png"/><Relationship Id="rId4" Type="http://schemas.openxmlformats.org/officeDocument/2006/relationships/image" Target="../media/image87.png"/><Relationship Id="rId3" Type="http://schemas.openxmlformats.org/officeDocument/2006/relationships/image" Target="../media/image89.png"/><Relationship Id="rId2" Type="http://schemas.openxmlformats.org/officeDocument/2006/relationships/image" Target="../media/image88.png"/><Relationship Id="rId1" Type="http://schemas.openxmlformats.org/officeDocument/2006/relationships/image" Target="../media/image86.png"/></Relationships>
</file>

<file path=ppt/slides/_rels/slide49.xml.rels><?xml version="1.0" encoding="UTF-8" standalone="yes"?>
<Relationships xmlns="http://schemas.openxmlformats.org/package/2006/relationships"><Relationship Id="rId4" Type="http://schemas.openxmlformats.org/officeDocument/2006/relationships/notesSlide" Target="../notesSlides/notesSlide48.xml"/><Relationship Id="rId3" Type="http://schemas.openxmlformats.org/officeDocument/2006/relationships/slideLayout" Target="../slideLayouts/slideLayout49.xml"/><Relationship Id="rId2" Type="http://schemas.openxmlformats.org/officeDocument/2006/relationships/image" Target="../media/image8.png"/><Relationship Id="rId1" Type="http://schemas.openxmlformats.org/officeDocument/2006/relationships/image" Target="../media/image97.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4" Type="http://schemas.openxmlformats.org/officeDocument/2006/relationships/notesSlide" Target="../notesSlides/notesSlide49.xml"/><Relationship Id="rId3" Type="http://schemas.openxmlformats.org/officeDocument/2006/relationships/slideLayout" Target="../slideLayouts/slideLayout49.xml"/><Relationship Id="rId2" Type="http://schemas.openxmlformats.org/officeDocument/2006/relationships/image" Target="../media/image98.png"/><Relationship Id="rId1" Type="http://schemas.openxmlformats.org/officeDocument/2006/relationships/image" Target="../media/image8.png"/></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49.xml"/><Relationship Id="rId1" Type="http://schemas.openxmlformats.org/officeDocument/2006/relationships/image" Target="../media/image99.png"/></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49.xml"/></Relationships>
</file>

<file path=ppt/slides/_rels/slide53.xml.rels><?xml version="1.0" encoding="UTF-8" standalone="yes"?>
<Relationships xmlns="http://schemas.openxmlformats.org/package/2006/relationships"><Relationship Id="rId5" Type="http://schemas.openxmlformats.org/officeDocument/2006/relationships/notesSlide" Target="../notesSlides/notesSlide52.xml"/><Relationship Id="rId4" Type="http://schemas.openxmlformats.org/officeDocument/2006/relationships/slideLayout" Target="../slideLayouts/slideLayout49.xml"/><Relationship Id="rId3" Type="http://schemas.openxmlformats.org/officeDocument/2006/relationships/image" Target="../media/image97.png"/><Relationship Id="rId2" Type="http://schemas.openxmlformats.org/officeDocument/2006/relationships/image" Target="../media/image100.png"/><Relationship Id="rId1" Type="http://schemas.openxmlformats.org/officeDocument/2006/relationships/image" Target="../media/image8.png"/></Relationships>
</file>

<file path=ppt/slides/_rels/slide54.xml.rels><?xml version="1.0" encoding="UTF-8" standalone="yes"?>
<Relationships xmlns="http://schemas.openxmlformats.org/package/2006/relationships"><Relationship Id="rId4" Type="http://schemas.openxmlformats.org/officeDocument/2006/relationships/notesSlide" Target="../notesSlides/notesSlide53.xml"/><Relationship Id="rId3" Type="http://schemas.openxmlformats.org/officeDocument/2006/relationships/slideLayout" Target="../slideLayouts/slideLayout49.xml"/><Relationship Id="rId2" Type="http://schemas.openxmlformats.org/officeDocument/2006/relationships/image" Target="../media/image102.png"/><Relationship Id="rId1" Type="http://schemas.openxmlformats.org/officeDocument/2006/relationships/image" Target="../media/image101.png"/></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54.xml"/><Relationship Id="rId2" Type="http://schemas.openxmlformats.org/officeDocument/2006/relationships/slideLayout" Target="../slideLayouts/slideLayout49.xml"/><Relationship Id="rId1" Type="http://schemas.openxmlformats.org/officeDocument/2006/relationships/image" Target="../media/image103.png"/></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49.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49.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59.xml"/></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58.xml"/><Relationship Id="rId2" Type="http://schemas.openxmlformats.org/officeDocument/2006/relationships/slideLayout" Target="../slideLayouts/slideLayout49.xml"/><Relationship Id="rId1" Type="http://schemas.openxmlformats.org/officeDocument/2006/relationships/image" Target="../media/image104.jpe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49.xml"/></Relationships>
</file>

<file path=ppt/slides/_rels/slide61.xml.rels><?xml version="1.0" encoding="UTF-8" standalone="yes"?>
<Relationships xmlns="http://schemas.openxmlformats.org/package/2006/relationships"><Relationship Id="rId5" Type="http://schemas.openxmlformats.org/officeDocument/2006/relationships/notesSlide" Target="../notesSlides/notesSlide60.xml"/><Relationship Id="rId4" Type="http://schemas.openxmlformats.org/officeDocument/2006/relationships/slideLayout" Target="../slideLayouts/slideLayout49.xml"/><Relationship Id="rId3" Type="http://schemas.openxmlformats.org/officeDocument/2006/relationships/image" Target="../media/image105.jpeg"/><Relationship Id="rId2" Type="http://schemas.openxmlformats.org/officeDocument/2006/relationships/hyperlink" Target="http://www.rational.com/" TargetMode="External"/><Relationship Id="rId1" Type="http://schemas.openxmlformats.org/officeDocument/2006/relationships/hyperlink" Target="http://www.umlchina.com/" TargetMode="Externa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49.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49.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49.xml"/></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12.xml"/><Relationship Id="rId2" Type="http://schemas.openxmlformats.org/officeDocument/2006/relationships/image" Target="../media/image2.wmf"/><Relationship Id="rId1" Type="http://schemas.openxmlformats.org/officeDocument/2006/relationships/image" Target="../media/image1.jpeg"/></Relationships>
</file>

<file path=ppt/slides/_rels/slide8.xml.rels><?xml version="1.0" encoding="UTF-8" standalone="yes"?>
<Relationships xmlns="http://schemas.openxmlformats.org/package/2006/relationships"><Relationship Id="rId6" Type="http://schemas.openxmlformats.org/officeDocument/2006/relationships/notesSlide" Target="../notesSlides/notesSlide8.xml"/><Relationship Id="rId5" Type="http://schemas.openxmlformats.org/officeDocument/2006/relationships/vmlDrawing" Target="../drawings/vmlDrawing1.vml"/><Relationship Id="rId4" Type="http://schemas.openxmlformats.org/officeDocument/2006/relationships/slideLayout" Target="../slideLayouts/slideLayout2.xml"/><Relationship Id="rId3" Type="http://schemas.openxmlformats.org/officeDocument/2006/relationships/image" Target="../media/image4.png"/><Relationship Id="rId2" Type="http://schemas.openxmlformats.org/officeDocument/2006/relationships/oleObject" Target="../embeddings/oleObject1.bin"/><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6" Type="http://schemas.openxmlformats.org/officeDocument/2006/relationships/notesSlide" Target="../notesSlides/notesSlide9.xml"/><Relationship Id="rId5" Type="http://schemas.openxmlformats.org/officeDocument/2006/relationships/vmlDrawing" Target="../drawings/vmlDrawing2.vml"/><Relationship Id="rId4" Type="http://schemas.openxmlformats.org/officeDocument/2006/relationships/slideLayout" Target="../slideLayouts/slideLayout2.xml"/><Relationship Id="rId3" Type="http://schemas.openxmlformats.org/officeDocument/2006/relationships/image" Target="../media/image6.wmf"/><Relationship Id="rId2" Type="http://schemas.openxmlformats.org/officeDocument/2006/relationships/oleObject" Target="../embeddings/oleObject2.bin"/><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AutoShape 2"/>
          <p:cNvSpPr>
            <a:spLocks noChangeArrowheads="1"/>
          </p:cNvSpPr>
          <p:nvPr/>
        </p:nvSpPr>
        <p:spPr bwMode="auto">
          <a:xfrm>
            <a:off x="1315720" y="2228850"/>
            <a:ext cx="6753225" cy="1546225"/>
          </a:xfrm>
          <a:prstGeom prst="roundRect">
            <a:avLst>
              <a:gd name="adj" fmla="val 16667"/>
            </a:avLst>
          </a:prstGeom>
          <a:gradFill rotWithShape="0">
            <a:gsLst>
              <a:gs pos="0">
                <a:srgbClr val="FFFFFF"/>
              </a:gs>
              <a:gs pos="100000">
                <a:srgbClr val="99CCFF"/>
              </a:gs>
            </a:gsLst>
            <a:path path="shape">
              <a:fillToRect l="50000" t="50000" r="50000" b="50000"/>
            </a:path>
          </a:gradFill>
          <a:ln>
            <a:noFill/>
          </a:ln>
          <a:effectLst>
            <a:outerShdw dist="71842" dir="2700000" algn="ctr" rotWithShape="0">
              <a:srgbClr val="0000FF"/>
            </a:outerShdw>
          </a:effectLst>
          <a:extLst>
            <a:ext uri="{91240B29-F687-4F45-9708-019B960494DF}">
              <a14:hiddenLine xmlns:a14="http://schemas.microsoft.com/office/drawing/2010/main" w="9525">
                <a:solidFill>
                  <a:srgbClr val="000000"/>
                </a:solidFill>
                <a:round/>
              </a14:hiddenLine>
            </a:ext>
          </a:extLst>
        </p:spPr>
        <p:txBody>
          <a:bodyPr wrap="none" anchor="ctr"/>
          <a:lstStyle>
            <a:lvl1pPr>
              <a:defRPr kumimoji="1" sz="3200" b="1" i="1">
                <a:solidFill>
                  <a:srgbClr val="0000FF"/>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a:defRPr kumimoji="1" sz="3200" b="1" i="1">
                <a:solidFill>
                  <a:srgbClr val="0000FF"/>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a:defRPr kumimoji="1" sz="3200" b="1" i="1">
                <a:solidFill>
                  <a:srgbClr val="0000FF"/>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a:defRPr kumimoji="1" sz="3200" b="1" i="1">
                <a:solidFill>
                  <a:srgbClr val="0000FF"/>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defRPr kumimoji="1" sz="3200" b="1" i="1">
                <a:solidFill>
                  <a:srgbClr val="0000FF"/>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marL="457200" fontAlgn="base">
              <a:spcBef>
                <a:spcPct val="0"/>
              </a:spcBef>
              <a:spcAft>
                <a:spcPct val="0"/>
              </a:spcAft>
              <a:defRPr kumimoji="1" sz="3200" b="1" i="1">
                <a:solidFill>
                  <a:srgbClr val="0000FF"/>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marL="914400" fontAlgn="base">
              <a:spcBef>
                <a:spcPct val="0"/>
              </a:spcBef>
              <a:spcAft>
                <a:spcPct val="0"/>
              </a:spcAft>
              <a:defRPr kumimoji="1" sz="3200" b="1" i="1">
                <a:solidFill>
                  <a:srgbClr val="0000FF"/>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marL="1371600" fontAlgn="base">
              <a:spcBef>
                <a:spcPct val="0"/>
              </a:spcBef>
              <a:spcAft>
                <a:spcPct val="0"/>
              </a:spcAft>
              <a:defRPr kumimoji="1" sz="3200" b="1" i="1">
                <a:solidFill>
                  <a:srgbClr val="0000FF"/>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marL="1828800" fontAlgn="base">
              <a:spcBef>
                <a:spcPct val="0"/>
              </a:spcBef>
              <a:spcAft>
                <a:spcPct val="0"/>
              </a:spcAft>
              <a:defRPr kumimoji="1" sz="3200" b="1" i="1">
                <a:solidFill>
                  <a:srgbClr val="0000FF"/>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algn="ctr"/>
            <a:r>
              <a:rPr lang="en-US" altLang="zh-CN" sz="4000" i="0">
                <a:solidFill>
                  <a:srgbClr val="0000CC"/>
                </a:solidFill>
                <a:effectLst/>
              </a:rPr>
              <a:t>UML </a:t>
            </a:r>
            <a:r>
              <a:rPr lang="zh-CN" altLang="en-US" sz="4000" i="0">
                <a:solidFill>
                  <a:srgbClr val="0000CC"/>
                </a:solidFill>
                <a:effectLst/>
              </a:rPr>
              <a:t>基础教程</a:t>
            </a:r>
            <a:endParaRPr lang="ja-JP" altLang="en-US" sz="4000" i="0">
              <a:solidFill>
                <a:srgbClr val="0000CC"/>
              </a:solidFill>
              <a:effectLs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3" name="Rectangle 7"/>
          <p:cNvSpPr>
            <a:spLocks noGrp="1" noChangeArrowheads="1"/>
          </p:cNvSpPr>
          <p:nvPr>
            <p:ph type="title"/>
          </p:nvPr>
        </p:nvSpPr>
        <p:spPr/>
        <p:txBody>
          <a:bodyPr/>
          <a:lstStyle/>
          <a:p>
            <a:r>
              <a:rPr lang="zh-CN" altLang="en-US">
                <a:latin typeface="Times New Roman" panose="02020603050405020304" pitchFamily="18" charset="0"/>
              </a:rPr>
              <a:t>1.</a:t>
            </a:r>
            <a:r>
              <a:rPr lang="zh-CN" altLang="en-US"/>
              <a:t> 前言</a:t>
            </a:r>
            <a:endParaRPr lang="zh-CN" altLang="en-US"/>
          </a:p>
        </p:txBody>
      </p:sp>
      <p:sp>
        <p:nvSpPr>
          <p:cNvPr id="24591" name="Rectangle 15"/>
          <p:cNvSpPr>
            <a:spLocks noGrp="1" noChangeArrowheads="1"/>
          </p:cNvSpPr>
          <p:nvPr>
            <p:ph type="body" idx="1"/>
          </p:nvPr>
        </p:nvSpPr>
        <p:spPr>
          <a:xfrm>
            <a:off x="120650" y="692150"/>
            <a:ext cx="8915400" cy="908050"/>
          </a:xfrm>
          <a:noFill/>
        </p:spPr>
        <p:txBody>
          <a:bodyPr/>
          <a:lstStyle/>
          <a:p>
            <a:r>
              <a:rPr lang="en-US" altLang="zh-CN" sz="1800" b="1">
                <a:solidFill>
                  <a:srgbClr val="000066"/>
                </a:solidFill>
              </a:rPr>
              <a:t>1.5</a:t>
            </a:r>
            <a:r>
              <a:rPr lang="zh-CN" altLang="en-US" sz="1800" b="1">
                <a:solidFill>
                  <a:srgbClr val="000066"/>
                </a:solidFill>
              </a:rPr>
              <a:t> 各</a:t>
            </a:r>
            <a:r>
              <a:rPr lang="en-US" altLang="zh-CN" sz="1800" b="1">
                <a:solidFill>
                  <a:srgbClr val="000066"/>
                </a:solidFill>
              </a:rPr>
              <a:t>UML</a:t>
            </a:r>
            <a:r>
              <a:rPr lang="zh-CN" altLang="en-US" sz="1800" b="1">
                <a:solidFill>
                  <a:srgbClr val="000066"/>
                </a:solidFill>
              </a:rPr>
              <a:t>图及特征</a:t>
            </a:r>
            <a:endParaRPr lang="zh-CN" altLang="en-US" sz="1800" b="1">
              <a:solidFill>
                <a:srgbClr val="000066"/>
              </a:solidFill>
            </a:endParaRPr>
          </a:p>
          <a:p>
            <a:pPr lvl="1"/>
            <a:r>
              <a:rPr lang="en-US" altLang="zh-CN" sz="1600" b="1">
                <a:solidFill>
                  <a:srgbClr val="000066"/>
                </a:solidFill>
                <a:ea typeface="STSong" panose="02010600040101010101" pitchFamily="2" charset="-122"/>
              </a:rPr>
              <a:t>1.5.7 </a:t>
            </a:r>
            <a:r>
              <a:rPr lang="ja-JP" altLang="en-US" sz="1600" b="1">
                <a:solidFill>
                  <a:srgbClr val="000066"/>
                </a:solidFill>
                <a:ea typeface="STSong" panose="02010600040101010101" pitchFamily="2" charset="-122"/>
              </a:rPr>
              <a:t>活动图</a:t>
            </a:r>
            <a:r>
              <a:rPr lang="en-US" altLang="ja-JP" sz="1600" b="1">
                <a:solidFill>
                  <a:srgbClr val="000066"/>
                </a:solidFill>
                <a:ea typeface="STSong" panose="02010600040101010101" pitchFamily="2" charset="-122"/>
              </a:rPr>
              <a:t>(Activity Diagram)</a:t>
            </a:r>
            <a:endParaRPr lang="zh-CN" altLang="en-US" sz="1600" b="1">
              <a:solidFill>
                <a:srgbClr val="000066"/>
              </a:solidFill>
              <a:ea typeface="STSong" panose="02010600040101010101" pitchFamily="2" charset="-122"/>
            </a:endParaRPr>
          </a:p>
        </p:txBody>
      </p:sp>
      <p:sp>
        <p:nvSpPr>
          <p:cNvPr id="24592" name="Rectangle 16"/>
          <p:cNvSpPr>
            <a:spLocks noChangeArrowheads="1"/>
          </p:cNvSpPr>
          <p:nvPr/>
        </p:nvSpPr>
        <p:spPr bwMode="auto">
          <a:xfrm>
            <a:off x="762000" y="1447800"/>
            <a:ext cx="3409950" cy="1943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 tIns="3600" rIns="3600" bIns="3600"/>
          <a:lstStyle>
            <a:lvl1pPr marL="342900" indent="-342900">
              <a:spcBef>
                <a:spcPct val="20000"/>
              </a:spcBef>
              <a:buClr>
                <a:srgbClr val="000066"/>
              </a:buClr>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1pPr>
            <a:lvl2pPr marL="533400">
              <a:spcBef>
                <a:spcPct val="20000"/>
              </a:spcBef>
              <a:buClr>
                <a:srgbClr val="000066"/>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2pPr>
            <a:lvl3pPr marL="1177925" indent="-228600">
              <a:spcBef>
                <a:spcPct val="20000"/>
              </a:spcBef>
              <a:buClr>
                <a:srgbClr val="000066"/>
              </a:buClr>
              <a:buFont typeface="Wingdings" panose="05000000000000000000" pitchFamily="2" charset="2"/>
              <a:defRPr kumimoji="1" sz="16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kumimoji="1" sz="2000">
                <a:solidFill>
                  <a:schemeClr val="tx1"/>
                </a:solidFill>
                <a:latin typeface="Times New Roman" panose="02020603050405020304" pitchFamily="18" charset="0"/>
                <a:ea typeface="MS PGothic" panose="020B0600070205080204" pitchFamily="34" charset="-128"/>
              </a:defRPr>
            </a:lvl5pPr>
            <a:lvl6pPr marL="2514600" indent="-228600" fontAlgn="base">
              <a:spcBef>
                <a:spcPct val="20000"/>
              </a:spcBef>
              <a:spcAft>
                <a:spcPct val="0"/>
              </a:spcAft>
              <a:buChar char="»"/>
              <a:defRPr kumimoji="1" sz="2000">
                <a:solidFill>
                  <a:schemeClr val="tx1"/>
                </a:solidFill>
                <a:latin typeface="Times New Roman" panose="02020603050405020304" pitchFamily="18" charset="0"/>
                <a:ea typeface="MS PGothic" panose="020B0600070205080204" pitchFamily="34" charset="-128"/>
              </a:defRPr>
            </a:lvl6pPr>
            <a:lvl7pPr marL="2971800" indent="-228600" fontAlgn="base">
              <a:spcBef>
                <a:spcPct val="20000"/>
              </a:spcBef>
              <a:spcAft>
                <a:spcPct val="0"/>
              </a:spcAft>
              <a:buChar char="»"/>
              <a:defRPr kumimoji="1" sz="2000">
                <a:solidFill>
                  <a:schemeClr val="tx1"/>
                </a:solidFill>
                <a:latin typeface="Times New Roman" panose="02020603050405020304" pitchFamily="18" charset="0"/>
                <a:ea typeface="MS PGothic" panose="020B0600070205080204" pitchFamily="34" charset="-128"/>
              </a:defRPr>
            </a:lvl7pPr>
            <a:lvl8pPr marL="3429000" indent="-228600" fontAlgn="base">
              <a:spcBef>
                <a:spcPct val="20000"/>
              </a:spcBef>
              <a:spcAft>
                <a:spcPct val="0"/>
              </a:spcAft>
              <a:buChar char="»"/>
              <a:defRPr kumimoji="1" sz="2000">
                <a:solidFill>
                  <a:schemeClr val="tx1"/>
                </a:solidFill>
                <a:latin typeface="Times New Roman" panose="02020603050405020304" pitchFamily="18" charset="0"/>
                <a:ea typeface="MS PGothic" panose="020B0600070205080204" pitchFamily="34" charset="-128"/>
              </a:defRPr>
            </a:lvl8pPr>
            <a:lvl9pPr marL="3886200" indent="-228600" fontAlgn="base">
              <a:spcBef>
                <a:spcPct val="20000"/>
              </a:spcBef>
              <a:spcAft>
                <a:spcPct val="0"/>
              </a:spcAft>
              <a:buChar char="»"/>
              <a:defRPr kumimoji="1" sz="2000">
                <a:solidFill>
                  <a:schemeClr val="tx1"/>
                </a:solidFill>
                <a:latin typeface="Times New Roman" panose="02020603050405020304" pitchFamily="18" charset="0"/>
                <a:ea typeface="MS PGothic" panose="020B0600070205080204" pitchFamily="34" charset="-128"/>
              </a:defRPr>
            </a:lvl9pPr>
          </a:lstStyle>
          <a:p>
            <a:pPr>
              <a:lnSpc>
                <a:spcPct val="90000"/>
              </a:lnSpc>
              <a:buFont typeface="Times New Roman" panose="02020603050405020304" pitchFamily="18" charset="0"/>
              <a:buChar char="※"/>
            </a:pPr>
            <a:r>
              <a:rPr lang="zh-CN" altLang="en-US" sz="1400" b="0" i="0">
                <a:solidFill>
                  <a:srgbClr val="000066"/>
                </a:solidFill>
                <a:effectLst/>
              </a:rPr>
              <a:t>活动图是状态图的一个变体，用来描述执行算法的工作流程中涉及的活动</a:t>
            </a:r>
            <a:endParaRPr lang="zh-CN" altLang="en-US" sz="1400" b="0" i="0">
              <a:solidFill>
                <a:srgbClr val="000066"/>
              </a:solidFill>
              <a:effectLst/>
            </a:endParaRPr>
          </a:p>
          <a:p>
            <a:pPr>
              <a:lnSpc>
                <a:spcPct val="90000"/>
              </a:lnSpc>
              <a:buFont typeface="Times New Roman" panose="02020603050405020304" pitchFamily="18" charset="0"/>
              <a:buChar char="※"/>
            </a:pPr>
            <a:r>
              <a:rPr lang="zh-CN" altLang="en-US" sz="1400" b="0" i="0">
                <a:solidFill>
                  <a:srgbClr val="000066"/>
                </a:solidFill>
                <a:effectLst/>
              </a:rPr>
              <a:t>活动图描述了一组顺序的或并发的活动</a:t>
            </a:r>
            <a:r>
              <a:rPr lang="ja-JP" altLang="en-US" sz="1400" b="0" i="0">
                <a:solidFill>
                  <a:srgbClr val="000066"/>
                </a:solidFill>
                <a:effectLst/>
              </a:rPr>
              <a:t> </a:t>
            </a:r>
            <a:endParaRPr lang="ja-JP" altLang="en-US" sz="1400" b="0" i="0">
              <a:solidFill>
                <a:srgbClr val="000066"/>
              </a:solidFill>
              <a:effectLst/>
            </a:endParaRPr>
          </a:p>
        </p:txBody>
      </p:sp>
      <p:pic>
        <p:nvPicPr>
          <p:cNvPr id="24593" name="Picture 17"/>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716463" y="692150"/>
            <a:ext cx="3340100" cy="3167063"/>
          </a:xfrm>
          <a:prstGeom prst="rect">
            <a:avLst/>
          </a:prstGeom>
          <a:noFill/>
          <a:extLst>
            <a:ext uri="{909E8E84-426E-40DD-AFC4-6F175D3DCCD1}">
              <a14:hiddenFill xmlns:a14="http://schemas.microsoft.com/office/drawing/2010/main">
                <a:solidFill>
                  <a:srgbClr val="FFFFFF"/>
                </a:solidFill>
              </a14:hiddenFill>
            </a:ext>
          </a:extLst>
        </p:spPr>
      </p:pic>
      <p:sp>
        <p:nvSpPr>
          <p:cNvPr id="24594" name="Rectangle 18"/>
          <p:cNvSpPr>
            <a:spLocks noChangeArrowheads="1"/>
          </p:cNvSpPr>
          <p:nvPr/>
        </p:nvSpPr>
        <p:spPr bwMode="auto">
          <a:xfrm>
            <a:off x="468313" y="4152900"/>
            <a:ext cx="4572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Font typeface="Wingdings" panose="05000000000000000000" pitchFamily="2" charset="2"/>
              <a:buNone/>
            </a:pPr>
            <a:r>
              <a:rPr lang="zh-CN" altLang="en-US" sz="1800" i="0">
                <a:solidFill>
                  <a:srgbClr val="000066"/>
                </a:solidFill>
                <a:effectLst/>
                <a:ea typeface="STSong" panose="02010600040101010101" pitchFamily="2" charset="-122"/>
              </a:rPr>
              <a:t>1.5.8 构</a:t>
            </a:r>
            <a:r>
              <a:rPr lang="ja-JP" altLang="en-US" sz="1800" i="0">
                <a:solidFill>
                  <a:srgbClr val="000066"/>
                </a:solidFill>
                <a:effectLst/>
                <a:ea typeface="STSong" panose="02010600040101010101" pitchFamily="2" charset="-122"/>
              </a:rPr>
              <a:t>件图</a:t>
            </a:r>
            <a:r>
              <a:rPr lang="en-US" altLang="ja-JP" sz="1800" i="0">
                <a:solidFill>
                  <a:srgbClr val="000066"/>
                </a:solidFill>
                <a:effectLst/>
                <a:ea typeface="STSong" panose="02010600040101010101" pitchFamily="2" charset="-122"/>
              </a:rPr>
              <a:t>(Compo</a:t>
            </a:r>
            <a:r>
              <a:rPr lang="en-US" altLang="zh-CN" sz="1800" i="0">
                <a:solidFill>
                  <a:srgbClr val="000066"/>
                </a:solidFill>
                <a:effectLst/>
                <a:ea typeface="STSong" panose="02010600040101010101" pitchFamily="2" charset="-122"/>
              </a:rPr>
              <a:t>n</a:t>
            </a:r>
            <a:r>
              <a:rPr lang="en-US" altLang="ja-JP" sz="1800" i="0">
                <a:solidFill>
                  <a:srgbClr val="000066"/>
                </a:solidFill>
                <a:effectLst/>
                <a:ea typeface="STSong" panose="02010600040101010101" pitchFamily="2" charset="-122"/>
              </a:rPr>
              <a:t>ent Diagram)</a:t>
            </a:r>
            <a:endParaRPr lang="zh-CN" altLang="en-US" sz="1800" i="0">
              <a:solidFill>
                <a:srgbClr val="000066"/>
              </a:solidFill>
              <a:effectLst/>
              <a:ea typeface="STSong" panose="02010600040101010101" pitchFamily="2" charset="-122"/>
            </a:endParaRPr>
          </a:p>
        </p:txBody>
      </p:sp>
      <p:sp>
        <p:nvSpPr>
          <p:cNvPr id="24595" name="Rectangle 19"/>
          <p:cNvSpPr>
            <a:spLocks noChangeArrowheads="1"/>
          </p:cNvSpPr>
          <p:nvPr/>
        </p:nvSpPr>
        <p:spPr bwMode="auto">
          <a:xfrm>
            <a:off x="817563" y="4610100"/>
            <a:ext cx="3754437" cy="148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 tIns="3600" rIns="3600" bIns="3600"/>
          <a:lstStyle>
            <a:lvl1pPr marL="342900" indent="-342900">
              <a:spcBef>
                <a:spcPct val="20000"/>
              </a:spcBef>
              <a:buClr>
                <a:srgbClr val="000066"/>
              </a:buClr>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1pPr>
            <a:lvl2pPr marL="533400">
              <a:spcBef>
                <a:spcPct val="20000"/>
              </a:spcBef>
              <a:buClr>
                <a:srgbClr val="000066"/>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2pPr>
            <a:lvl3pPr marL="1177925" indent="-228600">
              <a:spcBef>
                <a:spcPct val="20000"/>
              </a:spcBef>
              <a:buClr>
                <a:srgbClr val="000066"/>
              </a:buClr>
              <a:buFont typeface="Wingdings" panose="05000000000000000000" pitchFamily="2" charset="2"/>
              <a:defRPr kumimoji="1" sz="16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kumimoji="1" sz="2000">
                <a:solidFill>
                  <a:schemeClr val="tx1"/>
                </a:solidFill>
                <a:latin typeface="Times New Roman" panose="02020603050405020304" pitchFamily="18" charset="0"/>
                <a:ea typeface="MS PGothic" panose="020B0600070205080204" pitchFamily="34" charset="-128"/>
              </a:defRPr>
            </a:lvl5pPr>
            <a:lvl6pPr marL="2514600" indent="-228600" fontAlgn="base">
              <a:spcBef>
                <a:spcPct val="20000"/>
              </a:spcBef>
              <a:spcAft>
                <a:spcPct val="0"/>
              </a:spcAft>
              <a:buChar char="»"/>
              <a:defRPr kumimoji="1" sz="2000">
                <a:solidFill>
                  <a:schemeClr val="tx1"/>
                </a:solidFill>
                <a:latin typeface="Times New Roman" panose="02020603050405020304" pitchFamily="18" charset="0"/>
                <a:ea typeface="MS PGothic" panose="020B0600070205080204" pitchFamily="34" charset="-128"/>
              </a:defRPr>
            </a:lvl6pPr>
            <a:lvl7pPr marL="2971800" indent="-228600" fontAlgn="base">
              <a:spcBef>
                <a:spcPct val="20000"/>
              </a:spcBef>
              <a:spcAft>
                <a:spcPct val="0"/>
              </a:spcAft>
              <a:buChar char="»"/>
              <a:defRPr kumimoji="1" sz="2000">
                <a:solidFill>
                  <a:schemeClr val="tx1"/>
                </a:solidFill>
                <a:latin typeface="Times New Roman" panose="02020603050405020304" pitchFamily="18" charset="0"/>
                <a:ea typeface="MS PGothic" panose="020B0600070205080204" pitchFamily="34" charset="-128"/>
              </a:defRPr>
            </a:lvl7pPr>
            <a:lvl8pPr marL="3429000" indent="-228600" fontAlgn="base">
              <a:spcBef>
                <a:spcPct val="20000"/>
              </a:spcBef>
              <a:spcAft>
                <a:spcPct val="0"/>
              </a:spcAft>
              <a:buChar char="»"/>
              <a:defRPr kumimoji="1" sz="2000">
                <a:solidFill>
                  <a:schemeClr val="tx1"/>
                </a:solidFill>
                <a:latin typeface="Times New Roman" panose="02020603050405020304" pitchFamily="18" charset="0"/>
                <a:ea typeface="MS PGothic" panose="020B0600070205080204" pitchFamily="34" charset="-128"/>
              </a:defRPr>
            </a:lvl8pPr>
            <a:lvl9pPr marL="3886200" indent="-228600" fontAlgn="base">
              <a:spcBef>
                <a:spcPct val="20000"/>
              </a:spcBef>
              <a:spcAft>
                <a:spcPct val="0"/>
              </a:spcAft>
              <a:buChar char="»"/>
              <a:defRPr kumimoji="1" sz="2000">
                <a:solidFill>
                  <a:schemeClr val="tx1"/>
                </a:solidFill>
                <a:latin typeface="Times New Roman" panose="02020603050405020304" pitchFamily="18" charset="0"/>
                <a:ea typeface="MS PGothic" panose="020B0600070205080204" pitchFamily="34" charset="-128"/>
              </a:defRPr>
            </a:lvl9pPr>
          </a:lstStyle>
          <a:p>
            <a:pPr>
              <a:buFont typeface="Times New Roman" panose="02020603050405020304" pitchFamily="18" charset="0"/>
              <a:buChar char="※"/>
            </a:pPr>
            <a:r>
              <a:rPr lang="zh-CN" altLang="en-US" sz="1400" b="0" i="0">
                <a:solidFill>
                  <a:srgbClr val="000066"/>
                </a:solidFill>
                <a:effectLst/>
              </a:rPr>
              <a:t>构件图为系统的构件建模型</a:t>
            </a:r>
            <a:r>
              <a:rPr lang="en-US" altLang="zh-CN" sz="1400" b="0" i="0">
                <a:solidFill>
                  <a:srgbClr val="000066"/>
                </a:solidFill>
                <a:effectLst/>
              </a:rPr>
              <a:t>—</a:t>
            </a:r>
            <a:r>
              <a:rPr lang="zh-CN" altLang="en-US" sz="1400" b="0" i="0">
                <a:solidFill>
                  <a:srgbClr val="000066"/>
                </a:solidFill>
                <a:effectLst/>
              </a:rPr>
              <a:t>构件即构造应用的软件单元</a:t>
            </a:r>
            <a:r>
              <a:rPr lang="en-US" altLang="zh-CN" sz="1400" b="0" i="0">
                <a:solidFill>
                  <a:srgbClr val="000066"/>
                </a:solidFill>
                <a:effectLst/>
              </a:rPr>
              <a:t>—</a:t>
            </a:r>
            <a:r>
              <a:rPr lang="zh-CN" altLang="en-US" sz="1400" b="0" i="0">
                <a:solidFill>
                  <a:srgbClr val="000066"/>
                </a:solidFill>
                <a:effectLst/>
              </a:rPr>
              <a:t>还包括各构件之间的依赖关系，以便通过这些依赖关系来估计对系统构件的修改给系统可能带来的影响</a:t>
            </a:r>
            <a:r>
              <a:rPr lang="ja-JP" altLang="en-US" sz="1600" b="0" i="0">
                <a:solidFill>
                  <a:srgbClr val="000066"/>
                </a:solidFill>
                <a:effectLst/>
              </a:rPr>
              <a:t> </a:t>
            </a:r>
            <a:endParaRPr lang="ja-JP" altLang="en-US" sz="1600" b="0" i="0">
              <a:solidFill>
                <a:srgbClr val="000066"/>
              </a:solidFill>
              <a:effectLst/>
            </a:endParaRPr>
          </a:p>
        </p:txBody>
      </p:sp>
      <p:pic>
        <p:nvPicPr>
          <p:cNvPr id="24596" name="Picture 20" descr="13-6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53000" y="4437063"/>
            <a:ext cx="3360738" cy="1257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12" name="Rectangle 12"/>
          <p:cNvSpPr>
            <a:spLocks noGrp="1" noChangeArrowheads="1"/>
          </p:cNvSpPr>
          <p:nvPr>
            <p:ph type="title"/>
          </p:nvPr>
        </p:nvSpPr>
        <p:spPr/>
        <p:txBody>
          <a:bodyPr/>
          <a:lstStyle/>
          <a:p>
            <a:r>
              <a:rPr lang="zh-CN" altLang="en-US">
                <a:latin typeface="Times New Roman" panose="02020603050405020304" pitchFamily="18" charset="0"/>
              </a:rPr>
              <a:t>1.</a:t>
            </a:r>
            <a:r>
              <a:rPr lang="zh-CN" altLang="en-US"/>
              <a:t> 前言</a:t>
            </a:r>
            <a:endParaRPr lang="zh-CN" altLang="en-US"/>
          </a:p>
        </p:txBody>
      </p:sp>
      <p:sp>
        <p:nvSpPr>
          <p:cNvPr id="25614" name="Rectangle 14"/>
          <p:cNvSpPr>
            <a:spLocks noGrp="1" noChangeArrowheads="1"/>
          </p:cNvSpPr>
          <p:nvPr>
            <p:ph type="body" idx="1"/>
          </p:nvPr>
        </p:nvSpPr>
        <p:spPr>
          <a:xfrm>
            <a:off x="120650" y="692150"/>
            <a:ext cx="8915400" cy="908050"/>
          </a:xfrm>
          <a:noFill/>
        </p:spPr>
        <p:txBody>
          <a:bodyPr/>
          <a:lstStyle/>
          <a:p>
            <a:r>
              <a:rPr lang="en-US" altLang="zh-CN" sz="1800" b="1">
                <a:solidFill>
                  <a:srgbClr val="000066"/>
                </a:solidFill>
              </a:rPr>
              <a:t>1.5</a:t>
            </a:r>
            <a:r>
              <a:rPr lang="zh-CN" altLang="en-US" sz="1800" b="1">
                <a:solidFill>
                  <a:srgbClr val="000066"/>
                </a:solidFill>
              </a:rPr>
              <a:t> 各</a:t>
            </a:r>
            <a:r>
              <a:rPr lang="en-US" altLang="zh-CN" sz="1800" b="1">
                <a:solidFill>
                  <a:srgbClr val="000066"/>
                </a:solidFill>
              </a:rPr>
              <a:t>UML</a:t>
            </a:r>
            <a:r>
              <a:rPr lang="zh-CN" altLang="en-US" sz="1800" b="1">
                <a:solidFill>
                  <a:srgbClr val="000066"/>
                </a:solidFill>
              </a:rPr>
              <a:t>图及特征</a:t>
            </a:r>
            <a:endParaRPr lang="zh-CN" altLang="en-US" sz="1800" b="1">
              <a:solidFill>
                <a:srgbClr val="000066"/>
              </a:solidFill>
            </a:endParaRPr>
          </a:p>
          <a:p>
            <a:pPr lvl="1"/>
            <a:r>
              <a:rPr lang="en-US" altLang="zh-CN" sz="1600" b="1">
                <a:solidFill>
                  <a:srgbClr val="000066"/>
                </a:solidFill>
                <a:ea typeface="STSong" panose="02010600040101010101" pitchFamily="2" charset="-122"/>
              </a:rPr>
              <a:t>1.5.9  </a:t>
            </a:r>
            <a:r>
              <a:rPr lang="zh-CN" altLang="en-US" sz="1600" b="1">
                <a:solidFill>
                  <a:srgbClr val="000066"/>
                </a:solidFill>
                <a:ea typeface="STSong" panose="02010600040101010101" pitchFamily="2" charset="-122"/>
              </a:rPr>
              <a:t>部署</a:t>
            </a:r>
            <a:r>
              <a:rPr lang="ja-JP" altLang="en-US" sz="1600" b="1">
                <a:solidFill>
                  <a:srgbClr val="000066"/>
                </a:solidFill>
                <a:ea typeface="STSong" panose="02010600040101010101" pitchFamily="2" charset="-122"/>
              </a:rPr>
              <a:t>图</a:t>
            </a:r>
            <a:r>
              <a:rPr lang="en-US" altLang="ja-JP" sz="1600" b="1">
                <a:solidFill>
                  <a:srgbClr val="000066"/>
                </a:solidFill>
                <a:ea typeface="STSong" panose="02010600040101010101" pitchFamily="2" charset="-122"/>
              </a:rPr>
              <a:t>(Deployment Diagram)</a:t>
            </a:r>
            <a:endParaRPr lang="zh-CN" altLang="en-US" sz="1600" b="1">
              <a:solidFill>
                <a:srgbClr val="000066"/>
              </a:solidFill>
              <a:ea typeface="STSong" panose="02010600040101010101" pitchFamily="2" charset="-122"/>
            </a:endParaRPr>
          </a:p>
          <a:p>
            <a:endParaRPr lang="zh-CN" altLang="en-US" sz="1800">
              <a:solidFill>
                <a:srgbClr val="000066"/>
              </a:solidFill>
            </a:endParaRPr>
          </a:p>
        </p:txBody>
      </p:sp>
      <p:sp>
        <p:nvSpPr>
          <p:cNvPr id="25615" name="Rectangle 15"/>
          <p:cNvSpPr>
            <a:spLocks noChangeArrowheads="1"/>
          </p:cNvSpPr>
          <p:nvPr/>
        </p:nvSpPr>
        <p:spPr bwMode="auto">
          <a:xfrm>
            <a:off x="974725" y="1371600"/>
            <a:ext cx="3749675" cy="163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 tIns="3600" rIns="3600" bIns="3600"/>
          <a:lstStyle>
            <a:lvl1pPr>
              <a:spcBef>
                <a:spcPct val="20000"/>
              </a:spcBef>
              <a:buClr>
                <a:srgbClr val="000066"/>
              </a:buClr>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1pPr>
            <a:lvl2pPr marL="533400">
              <a:spcBef>
                <a:spcPct val="20000"/>
              </a:spcBef>
              <a:buClr>
                <a:srgbClr val="000066"/>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2pPr>
            <a:lvl3pPr marL="1177925" indent="-228600">
              <a:spcBef>
                <a:spcPct val="20000"/>
              </a:spcBef>
              <a:buClr>
                <a:srgbClr val="000066"/>
              </a:buClr>
              <a:buFont typeface="Wingdings" panose="05000000000000000000" pitchFamily="2" charset="2"/>
              <a:defRPr kumimoji="1" sz="16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kumimoji="1" sz="2000">
                <a:solidFill>
                  <a:schemeClr val="tx1"/>
                </a:solidFill>
                <a:latin typeface="Times New Roman" panose="02020603050405020304" pitchFamily="18" charset="0"/>
                <a:ea typeface="MS PGothic" panose="020B0600070205080204" pitchFamily="34" charset="-128"/>
              </a:defRPr>
            </a:lvl5pPr>
            <a:lvl6pPr marL="2514600" indent="-228600" fontAlgn="base">
              <a:spcBef>
                <a:spcPct val="20000"/>
              </a:spcBef>
              <a:spcAft>
                <a:spcPct val="0"/>
              </a:spcAft>
              <a:buChar char="»"/>
              <a:defRPr kumimoji="1" sz="2000">
                <a:solidFill>
                  <a:schemeClr val="tx1"/>
                </a:solidFill>
                <a:latin typeface="Times New Roman" panose="02020603050405020304" pitchFamily="18" charset="0"/>
                <a:ea typeface="MS PGothic" panose="020B0600070205080204" pitchFamily="34" charset="-128"/>
              </a:defRPr>
            </a:lvl6pPr>
            <a:lvl7pPr marL="2971800" indent="-228600" fontAlgn="base">
              <a:spcBef>
                <a:spcPct val="20000"/>
              </a:spcBef>
              <a:spcAft>
                <a:spcPct val="0"/>
              </a:spcAft>
              <a:buChar char="»"/>
              <a:defRPr kumimoji="1" sz="2000">
                <a:solidFill>
                  <a:schemeClr val="tx1"/>
                </a:solidFill>
                <a:latin typeface="Times New Roman" panose="02020603050405020304" pitchFamily="18" charset="0"/>
                <a:ea typeface="MS PGothic" panose="020B0600070205080204" pitchFamily="34" charset="-128"/>
              </a:defRPr>
            </a:lvl7pPr>
            <a:lvl8pPr marL="3429000" indent="-228600" fontAlgn="base">
              <a:spcBef>
                <a:spcPct val="20000"/>
              </a:spcBef>
              <a:spcAft>
                <a:spcPct val="0"/>
              </a:spcAft>
              <a:buChar char="»"/>
              <a:defRPr kumimoji="1" sz="2000">
                <a:solidFill>
                  <a:schemeClr val="tx1"/>
                </a:solidFill>
                <a:latin typeface="Times New Roman" panose="02020603050405020304" pitchFamily="18" charset="0"/>
                <a:ea typeface="MS PGothic" panose="020B0600070205080204" pitchFamily="34" charset="-128"/>
              </a:defRPr>
            </a:lvl8pPr>
            <a:lvl9pPr marL="3886200" indent="-228600" fontAlgn="base">
              <a:spcBef>
                <a:spcPct val="20000"/>
              </a:spcBef>
              <a:spcAft>
                <a:spcPct val="0"/>
              </a:spcAft>
              <a:buChar char="»"/>
              <a:defRPr kumimoji="1" sz="2000">
                <a:solidFill>
                  <a:schemeClr val="tx1"/>
                </a:solidFill>
                <a:latin typeface="Times New Roman" panose="02020603050405020304" pitchFamily="18" charset="0"/>
                <a:ea typeface="MS PGothic" panose="020B0600070205080204" pitchFamily="34" charset="-128"/>
              </a:defRPr>
            </a:lvl9pPr>
          </a:lstStyle>
          <a:p>
            <a:pPr>
              <a:buFont typeface="Times New Roman" panose="02020603050405020304" pitchFamily="18" charset="0"/>
              <a:buNone/>
            </a:pPr>
            <a:r>
              <a:rPr lang="zh-CN" altLang="en-US" sz="1400" b="0" i="0">
                <a:solidFill>
                  <a:srgbClr val="000066"/>
                </a:solidFill>
                <a:effectLst/>
              </a:rPr>
              <a:t>部署视图描述位于节点实例上的运行构件实例的安排。节点是一组运行资源，如计算机、设备或存储器。这个视图允许评估分配结果和资源分配</a:t>
            </a:r>
            <a:endParaRPr lang="ja-JP" altLang="en-US" sz="1400" b="0" i="0">
              <a:solidFill>
                <a:srgbClr val="000066"/>
              </a:solidFill>
              <a:effectLst/>
            </a:endParaRPr>
          </a:p>
        </p:txBody>
      </p:sp>
      <p:pic>
        <p:nvPicPr>
          <p:cNvPr id="25616" name="Picture 16" descr="13-90"/>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375275" y="765175"/>
            <a:ext cx="3311525" cy="2495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5617" name="Group 17"/>
          <p:cNvGrpSpPr/>
          <p:nvPr/>
        </p:nvGrpSpPr>
        <p:grpSpPr bwMode="auto">
          <a:xfrm>
            <a:off x="1619250" y="3429000"/>
            <a:ext cx="4810125" cy="2987675"/>
            <a:chOff x="1020" y="2160"/>
            <a:chExt cx="3030" cy="1882"/>
          </a:xfrm>
        </p:grpSpPr>
        <p:sp>
          <p:nvSpPr>
            <p:cNvPr id="25618" name="AutoShape 18"/>
            <p:cNvSpPr>
              <a:spLocks noChangeArrowheads="1"/>
            </p:cNvSpPr>
            <p:nvPr/>
          </p:nvSpPr>
          <p:spPr bwMode="auto">
            <a:xfrm>
              <a:off x="1258" y="3702"/>
              <a:ext cx="556" cy="193"/>
            </a:xfrm>
            <a:prstGeom prst="roundRect">
              <a:avLst>
                <a:gd name="adj" fmla="val 16667"/>
              </a:avLst>
            </a:prstGeom>
            <a:solidFill>
              <a:srgbClr val="CCFFFF"/>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0" lang="zh-CN" altLang="en-US" sz="1800" b="0" i="0">
                  <a:solidFill>
                    <a:schemeClr val="tx1"/>
                  </a:solidFill>
                  <a:effectLst/>
                  <a:latin typeface="Garamond" panose="02020404030301010803" pitchFamily="18" charset="0"/>
                </a:rPr>
                <a:t>类图</a:t>
              </a:r>
              <a:endParaRPr kumimoji="0" lang="zh-CN" altLang="en-US" sz="1800" b="0" i="0">
                <a:solidFill>
                  <a:schemeClr val="tx1"/>
                </a:solidFill>
                <a:effectLst/>
                <a:latin typeface="Garamond" panose="02020404030301010803" pitchFamily="18" charset="0"/>
              </a:endParaRPr>
            </a:p>
          </p:txBody>
        </p:sp>
        <p:sp>
          <p:nvSpPr>
            <p:cNvPr id="25619" name="AutoShape 19"/>
            <p:cNvSpPr>
              <a:spLocks noChangeArrowheads="1"/>
            </p:cNvSpPr>
            <p:nvPr/>
          </p:nvSpPr>
          <p:spPr bwMode="auto">
            <a:xfrm>
              <a:off x="2154" y="3702"/>
              <a:ext cx="556" cy="193"/>
            </a:xfrm>
            <a:prstGeom prst="roundRect">
              <a:avLst>
                <a:gd name="adj" fmla="val 16667"/>
              </a:avLst>
            </a:prstGeom>
            <a:solidFill>
              <a:srgbClr val="CCFFFF"/>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0" lang="zh-CN" altLang="en-US" sz="1800" b="0" i="0">
                  <a:solidFill>
                    <a:schemeClr val="tx1"/>
                  </a:solidFill>
                  <a:effectLst/>
                  <a:latin typeface="Garamond" panose="02020404030301010803" pitchFamily="18" charset="0"/>
                </a:rPr>
                <a:t>顺序图</a:t>
              </a:r>
              <a:endParaRPr kumimoji="0" lang="zh-CN" altLang="en-US" sz="1800" b="0" i="0">
                <a:solidFill>
                  <a:schemeClr val="tx1"/>
                </a:solidFill>
                <a:effectLst/>
                <a:latin typeface="Garamond" panose="02020404030301010803" pitchFamily="18" charset="0"/>
              </a:endParaRPr>
            </a:p>
          </p:txBody>
        </p:sp>
        <p:sp>
          <p:nvSpPr>
            <p:cNvPr id="25620" name="AutoShape 20"/>
            <p:cNvSpPr>
              <a:spLocks noChangeArrowheads="1"/>
            </p:cNvSpPr>
            <p:nvPr/>
          </p:nvSpPr>
          <p:spPr bwMode="auto">
            <a:xfrm>
              <a:off x="1202" y="3657"/>
              <a:ext cx="1587" cy="286"/>
            </a:xfrm>
            <a:prstGeom prst="roundRect">
              <a:avLst>
                <a:gd name="adj" fmla="val 16667"/>
              </a:avLst>
            </a:prstGeom>
            <a:noFill/>
            <a:ln w="19050">
              <a:solidFill>
                <a:srgbClr val="0000FF"/>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621" name="AutoShape 21"/>
            <p:cNvSpPr>
              <a:spLocks noChangeArrowheads="1"/>
            </p:cNvSpPr>
            <p:nvPr/>
          </p:nvSpPr>
          <p:spPr bwMode="auto">
            <a:xfrm>
              <a:off x="1020" y="3566"/>
              <a:ext cx="1857" cy="476"/>
            </a:xfrm>
            <a:prstGeom prst="roundRect">
              <a:avLst>
                <a:gd name="adj" fmla="val 16667"/>
              </a:avLst>
            </a:prstGeom>
            <a:noFill/>
            <a:ln w="19050">
              <a:solidFill>
                <a:srgbClr val="0000FF"/>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622" name="AutoShape 22"/>
            <p:cNvSpPr>
              <a:spLocks noChangeArrowheads="1"/>
            </p:cNvSpPr>
            <p:nvPr/>
          </p:nvSpPr>
          <p:spPr bwMode="auto">
            <a:xfrm>
              <a:off x="1791" y="3748"/>
              <a:ext cx="381" cy="59"/>
            </a:xfrm>
            <a:prstGeom prst="leftRightArrow">
              <a:avLst>
                <a:gd name="adj1" fmla="val 50000"/>
                <a:gd name="adj2" fmla="val 129153"/>
              </a:avLst>
            </a:prstGeom>
            <a:solidFill>
              <a:schemeClr val="tx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623" name="Text Box 23"/>
            <p:cNvSpPr txBox="1">
              <a:spLocks noChangeArrowheads="1"/>
            </p:cNvSpPr>
            <p:nvPr/>
          </p:nvSpPr>
          <p:spPr bwMode="auto">
            <a:xfrm>
              <a:off x="2925" y="2234"/>
              <a:ext cx="6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zh-CN" altLang="en-US" sz="1800" i="0">
                  <a:solidFill>
                    <a:schemeClr val="tx1"/>
                  </a:solidFill>
                  <a:effectLst/>
                  <a:latin typeface="Garamond" panose="02020404030301010803" pitchFamily="18" charset="0"/>
                </a:rPr>
                <a:t>需求分析</a:t>
              </a:r>
              <a:endParaRPr kumimoji="0" lang="zh-CN" altLang="en-US" sz="1800" i="0">
                <a:solidFill>
                  <a:schemeClr val="tx1"/>
                </a:solidFill>
                <a:effectLst/>
                <a:latin typeface="Garamond" panose="02020404030301010803" pitchFamily="18" charset="0"/>
              </a:endParaRPr>
            </a:p>
          </p:txBody>
        </p:sp>
        <p:sp>
          <p:nvSpPr>
            <p:cNvPr id="25624" name="Text Box 24"/>
            <p:cNvSpPr txBox="1">
              <a:spLocks noChangeArrowheads="1"/>
            </p:cNvSpPr>
            <p:nvPr/>
          </p:nvSpPr>
          <p:spPr bwMode="auto">
            <a:xfrm>
              <a:off x="2970" y="3022"/>
              <a:ext cx="32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en-US" altLang="zh-CN" sz="1800" i="0">
                  <a:solidFill>
                    <a:schemeClr val="tx1"/>
                  </a:solidFill>
                  <a:effectLst/>
                  <a:latin typeface="Garamond" panose="02020404030301010803" pitchFamily="18" charset="0"/>
                </a:rPr>
                <a:t>BD</a:t>
              </a:r>
              <a:endParaRPr kumimoji="0" lang="en-US" altLang="zh-CN" sz="1800" i="0">
                <a:solidFill>
                  <a:schemeClr val="tx1"/>
                </a:solidFill>
                <a:effectLst/>
                <a:latin typeface="Garamond" panose="02020404030301010803" pitchFamily="18" charset="0"/>
              </a:endParaRPr>
            </a:p>
          </p:txBody>
        </p:sp>
        <p:sp>
          <p:nvSpPr>
            <p:cNvPr id="25625" name="Text Box 25"/>
            <p:cNvSpPr txBox="1">
              <a:spLocks noChangeArrowheads="1"/>
            </p:cNvSpPr>
            <p:nvPr/>
          </p:nvSpPr>
          <p:spPr bwMode="auto">
            <a:xfrm>
              <a:off x="2789" y="3748"/>
              <a:ext cx="72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0" lang="en-US" altLang="zh-CN" sz="1800" i="0">
                  <a:solidFill>
                    <a:schemeClr val="tx1"/>
                  </a:solidFill>
                  <a:effectLst/>
                  <a:latin typeface="Garamond" panose="02020404030301010803" pitchFamily="18" charset="0"/>
                </a:rPr>
                <a:t>FD/DD</a:t>
              </a:r>
              <a:endParaRPr kumimoji="0" lang="en-US" altLang="zh-CN" sz="1800" i="0">
                <a:solidFill>
                  <a:schemeClr val="tx1"/>
                </a:solidFill>
                <a:effectLst/>
                <a:latin typeface="Garamond" panose="02020404030301010803" pitchFamily="18" charset="0"/>
              </a:endParaRPr>
            </a:p>
          </p:txBody>
        </p:sp>
        <p:sp>
          <p:nvSpPr>
            <p:cNvPr id="25626" name="AutoShape 26"/>
            <p:cNvSpPr>
              <a:spLocks noChangeArrowheads="1"/>
            </p:cNvSpPr>
            <p:nvPr/>
          </p:nvSpPr>
          <p:spPr bwMode="auto">
            <a:xfrm>
              <a:off x="1518" y="3294"/>
              <a:ext cx="45" cy="293"/>
            </a:xfrm>
            <a:prstGeom prst="downArrow">
              <a:avLst>
                <a:gd name="adj1" fmla="val 50000"/>
                <a:gd name="adj2" fmla="val 162778"/>
              </a:avLst>
            </a:prstGeom>
            <a:solidFill>
              <a:schemeClr val="tx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25627" name="AutoShape 27"/>
            <p:cNvSpPr>
              <a:spLocks noChangeArrowheads="1"/>
            </p:cNvSpPr>
            <p:nvPr/>
          </p:nvSpPr>
          <p:spPr bwMode="auto">
            <a:xfrm>
              <a:off x="1517" y="3022"/>
              <a:ext cx="44" cy="174"/>
            </a:xfrm>
            <a:prstGeom prst="downArrow">
              <a:avLst>
                <a:gd name="adj1" fmla="val 50000"/>
                <a:gd name="adj2" fmla="val 98864"/>
              </a:avLst>
            </a:prstGeom>
            <a:solidFill>
              <a:schemeClr val="tx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25628" name="AutoShape 28"/>
            <p:cNvSpPr>
              <a:spLocks noChangeArrowheads="1"/>
            </p:cNvSpPr>
            <p:nvPr/>
          </p:nvSpPr>
          <p:spPr bwMode="auto">
            <a:xfrm>
              <a:off x="1257" y="3203"/>
              <a:ext cx="556" cy="193"/>
            </a:xfrm>
            <a:prstGeom prst="roundRect">
              <a:avLst>
                <a:gd name="adj" fmla="val 16667"/>
              </a:avLst>
            </a:prstGeom>
            <a:solidFill>
              <a:srgbClr val="CCFFFF"/>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0" lang="zh-CN" altLang="en-US" sz="1800" b="0" i="0">
                  <a:solidFill>
                    <a:schemeClr val="tx1"/>
                  </a:solidFill>
                  <a:effectLst/>
                  <a:latin typeface="Garamond" panose="02020404030301010803" pitchFamily="18" charset="0"/>
                </a:rPr>
                <a:t>类图</a:t>
              </a:r>
              <a:endParaRPr kumimoji="0" lang="zh-CN" altLang="en-US" sz="1800" b="0" i="0">
                <a:solidFill>
                  <a:schemeClr val="tx1"/>
                </a:solidFill>
                <a:effectLst/>
                <a:latin typeface="Garamond" panose="02020404030301010803" pitchFamily="18" charset="0"/>
              </a:endParaRPr>
            </a:p>
          </p:txBody>
        </p:sp>
        <p:sp>
          <p:nvSpPr>
            <p:cNvPr id="25629" name="AutoShape 29"/>
            <p:cNvSpPr>
              <a:spLocks noChangeArrowheads="1"/>
            </p:cNvSpPr>
            <p:nvPr/>
          </p:nvSpPr>
          <p:spPr bwMode="auto">
            <a:xfrm>
              <a:off x="2153" y="3203"/>
              <a:ext cx="556" cy="193"/>
            </a:xfrm>
            <a:prstGeom prst="roundRect">
              <a:avLst>
                <a:gd name="adj" fmla="val 16667"/>
              </a:avLst>
            </a:prstGeom>
            <a:solidFill>
              <a:srgbClr val="CCFFFF"/>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0" lang="zh-CN" altLang="en-US" sz="1800" b="0" i="0">
                  <a:solidFill>
                    <a:schemeClr val="tx1"/>
                  </a:solidFill>
                  <a:effectLst/>
                  <a:latin typeface="Garamond" panose="02020404030301010803" pitchFamily="18" charset="0"/>
                </a:rPr>
                <a:t>顺序图</a:t>
              </a:r>
              <a:endParaRPr kumimoji="0" lang="zh-CN" altLang="en-US" sz="1800" b="0" i="0">
                <a:solidFill>
                  <a:schemeClr val="tx1"/>
                </a:solidFill>
                <a:effectLst/>
                <a:latin typeface="Garamond" panose="02020404030301010803" pitchFamily="18" charset="0"/>
              </a:endParaRPr>
            </a:p>
          </p:txBody>
        </p:sp>
        <p:sp>
          <p:nvSpPr>
            <p:cNvPr id="25630" name="AutoShape 30"/>
            <p:cNvSpPr>
              <a:spLocks noChangeArrowheads="1"/>
            </p:cNvSpPr>
            <p:nvPr/>
          </p:nvSpPr>
          <p:spPr bwMode="auto">
            <a:xfrm>
              <a:off x="1201" y="3158"/>
              <a:ext cx="1587" cy="286"/>
            </a:xfrm>
            <a:prstGeom prst="roundRect">
              <a:avLst>
                <a:gd name="adj" fmla="val 16667"/>
              </a:avLst>
            </a:prstGeom>
            <a:noFill/>
            <a:ln w="19050">
              <a:solidFill>
                <a:srgbClr val="0000FF"/>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631" name="AutoShape 31"/>
            <p:cNvSpPr>
              <a:spLocks noChangeArrowheads="1"/>
            </p:cNvSpPr>
            <p:nvPr/>
          </p:nvSpPr>
          <p:spPr bwMode="auto">
            <a:xfrm>
              <a:off x="1020" y="2750"/>
              <a:ext cx="1859" cy="702"/>
            </a:xfrm>
            <a:prstGeom prst="roundRect">
              <a:avLst>
                <a:gd name="adj" fmla="val 16667"/>
              </a:avLst>
            </a:prstGeom>
            <a:noFill/>
            <a:ln w="19050">
              <a:solidFill>
                <a:srgbClr val="0000FF"/>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632" name="AutoShape 32"/>
            <p:cNvSpPr>
              <a:spLocks noChangeArrowheads="1"/>
            </p:cNvSpPr>
            <p:nvPr/>
          </p:nvSpPr>
          <p:spPr bwMode="auto">
            <a:xfrm>
              <a:off x="1801" y="3248"/>
              <a:ext cx="381" cy="59"/>
            </a:xfrm>
            <a:prstGeom prst="leftRightArrow">
              <a:avLst>
                <a:gd name="adj1" fmla="val 50000"/>
                <a:gd name="adj2" fmla="val 129153"/>
              </a:avLst>
            </a:prstGeom>
            <a:solidFill>
              <a:schemeClr val="tx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633" name="AutoShape 33"/>
            <p:cNvSpPr>
              <a:spLocks noChangeArrowheads="1"/>
            </p:cNvSpPr>
            <p:nvPr/>
          </p:nvSpPr>
          <p:spPr bwMode="auto">
            <a:xfrm>
              <a:off x="1257" y="2840"/>
              <a:ext cx="556" cy="193"/>
            </a:xfrm>
            <a:prstGeom prst="roundRect">
              <a:avLst>
                <a:gd name="adj" fmla="val 16667"/>
              </a:avLst>
            </a:prstGeom>
            <a:solidFill>
              <a:srgbClr val="CCFFFF"/>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0" lang="zh-CN" altLang="en-US" sz="1800" b="0" i="0">
                  <a:solidFill>
                    <a:schemeClr val="tx1"/>
                  </a:solidFill>
                  <a:effectLst/>
                  <a:latin typeface="Garamond" panose="02020404030301010803" pitchFamily="18" charset="0"/>
                </a:rPr>
                <a:t>用例图</a:t>
              </a:r>
              <a:endParaRPr kumimoji="0" lang="zh-CN" altLang="en-US" sz="1800" b="0" i="0">
                <a:solidFill>
                  <a:schemeClr val="tx1"/>
                </a:solidFill>
                <a:effectLst/>
                <a:latin typeface="Garamond" panose="02020404030301010803" pitchFamily="18" charset="0"/>
              </a:endParaRPr>
            </a:p>
          </p:txBody>
        </p:sp>
        <p:sp>
          <p:nvSpPr>
            <p:cNvPr id="25634" name="AutoShape 34"/>
            <p:cNvSpPr>
              <a:spLocks noChangeArrowheads="1"/>
            </p:cNvSpPr>
            <p:nvPr/>
          </p:nvSpPr>
          <p:spPr bwMode="auto">
            <a:xfrm>
              <a:off x="2153" y="2840"/>
              <a:ext cx="556" cy="193"/>
            </a:xfrm>
            <a:prstGeom prst="roundRect">
              <a:avLst>
                <a:gd name="adj" fmla="val 16667"/>
              </a:avLst>
            </a:prstGeom>
            <a:solidFill>
              <a:srgbClr val="CCFFFF"/>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0" lang="zh-CN" altLang="en-US" sz="1800" b="0" i="0">
                  <a:solidFill>
                    <a:schemeClr val="tx1"/>
                  </a:solidFill>
                  <a:effectLst/>
                  <a:latin typeface="Garamond" panose="02020404030301010803" pitchFamily="18" charset="0"/>
                </a:rPr>
                <a:t>用例文档</a:t>
              </a:r>
              <a:endParaRPr kumimoji="0" lang="zh-CN" altLang="en-US" sz="1800" b="0" i="0">
                <a:solidFill>
                  <a:schemeClr val="tx1"/>
                </a:solidFill>
                <a:effectLst/>
                <a:latin typeface="Garamond" panose="02020404030301010803" pitchFamily="18" charset="0"/>
              </a:endParaRPr>
            </a:p>
          </p:txBody>
        </p:sp>
        <p:sp>
          <p:nvSpPr>
            <p:cNvPr id="25635" name="AutoShape 35"/>
            <p:cNvSpPr>
              <a:spLocks noChangeArrowheads="1"/>
            </p:cNvSpPr>
            <p:nvPr/>
          </p:nvSpPr>
          <p:spPr bwMode="auto">
            <a:xfrm>
              <a:off x="1201" y="2795"/>
              <a:ext cx="1587" cy="286"/>
            </a:xfrm>
            <a:prstGeom prst="roundRect">
              <a:avLst>
                <a:gd name="adj" fmla="val 16667"/>
              </a:avLst>
            </a:prstGeom>
            <a:noFill/>
            <a:ln w="19050">
              <a:solidFill>
                <a:srgbClr val="0000FF"/>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636" name="AutoShape 36"/>
            <p:cNvSpPr>
              <a:spLocks noChangeArrowheads="1"/>
            </p:cNvSpPr>
            <p:nvPr/>
          </p:nvSpPr>
          <p:spPr bwMode="auto">
            <a:xfrm>
              <a:off x="1790" y="2885"/>
              <a:ext cx="381" cy="59"/>
            </a:xfrm>
            <a:prstGeom prst="leftRightArrow">
              <a:avLst>
                <a:gd name="adj1" fmla="val 50000"/>
                <a:gd name="adj2" fmla="val 129153"/>
              </a:avLst>
            </a:prstGeom>
            <a:solidFill>
              <a:schemeClr val="tx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637" name="AutoShape 37"/>
            <p:cNvSpPr>
              <a:spLocks noChangeArrowheads="1"/>
            </p:cNvSpPr>
            <p:nvPr/>
          </p:nvSpPr>
          <p:spPr bwMode="auto">
            <a:xfrm>
              <a:off x="1258" y="2296"/>
              <a:ext cx="556" cy="193"/>
            </a:xfrm>
            <a:prstGeom prst="roundRect">
              <a:avLst>
                <a:gd name="adj" fmla="val 16667"/>
              </a:avLst>
            </a:prstGeom>
            <a:solidFill>
              <a:srgbClr val="CCFFFF"/>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0" lang="zh-CN" altLang="en-US" sz="1800" b="0" i="0">
                  <a:solidFill>
                    <a:schemeClr val="tx1"/>
                  </a:solidFill>
                  <a:effectLst/>
                  <a:latin typeface="Garamond" panose="02020404030301010803" pitchFamily="18" charset="0"/>
                </a:rPr>
                <a:t>用例图</a:t>
              </a:r>
              <a:endParaRPr kumimoji="0" lang="zh-CN" altLang="en-US" sz="1800" b="0" i="0">
                <a:solidFill>
                  <a:schemeClr val="tx1"/>
                </a:solidFill>
                <a:effectLst/>
                <a:latin typeface="Garamond" panose="02020404030301010803" pitchFamily="18" charset="0"/>
              </a:endParaRPr>
            </a:p>
          </p:txBody>
        </p:sp>
        <p:sp>
          <p:nvSpPr>
            <p:cNvPr id="25638" name="AutoShape 38"/>
            <p:cNvSpPr>
              <a:spLocks noChangeArrowheads="1"/>
            </p:cNvSpPr>
            <p:nvPr/>
          </p:nvSpPr>
          <p:spPr bwMode="auto">
            <a:xfrm>
              <a:off x="2154" y="2296"/>
              <a:ext cx="556" cy="193"/>
            </a:xfrm>
            <a:prstGeom prst="roundRect">
              <a:avLst>
                <a:gd name="adj" fmla="val 16667"/>
              </a:avLst>
            </a:prstGeom>
            <a:solidFill>
              <a:srgbClr val="CCFFFF"/>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0" lang="zh-CN" altLang="en-US" sz="1800" b="0" i="0">
                  <a:solidFill>
                    <a:schemeClr val="tx1"/>
                  </a:solidFill>
                  <a:effectLst/>
                  <a:latin typeface="Garamond" panose="02020404030301010803" pitchFamily="18" charset="0"/>
                </a:rPr>
                <a:t>顺序图</a:t>
              </a:r>
              <a:endParaRPr kumimoji="0" lang="zh-CN" altLang="en-US" sz="1800" b="0" i="0">
                <a:solidFill>
                  <a:schemeClr val="tx1"/>
                </a:solidFill>
                <a:effectLst/>
                <a:latin typeface="Garamond" panose="02020404030301010803" pitchFamily="18" charset="0"/>
              </a:endParaRPr>
            </a:p>
          </p:txBody>
        </p:sp>
        <p:sp>
          <p:nvSpPr>
            <p:cNvPr id="25639" name="AutoShape 39"/>
            <p:cNvSpPr>
              <a:spLocks noChangeArrowheads="1"/>
            </p:cNvSpPr>
            <p:nvPr/>
          </p:nvSpPr>
          <p:spPr bwMode="auto">
            <a:xfrm>
              <a:off x="1202" y="2251"/>
              <a:ext cx="1587" cy="286"/>
            </a:xfrm>
            <a:prstGeom prst="roundRect">
              <a:avLst>
                <a:gd name="adj" fmla="val 16667"/>
              </a:avLst>
            </a:prstGeom>
            <a:noFill/>
            <a:ln w="19050">
              <a:solidFill>
                <a:srgbClr val="0000FF"/>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640" name="AutoShape 40"/>
            <p:cNvSpPr>
              <a:spLocks noChangeArrowheads="1"/>
            </p:cNvSpPr>
            <p:nvPr/>
          </p:nvSpPr>
          <p:spPr bwMode="auto">
            <a:xfrm>
              <a:off x="1020" y="2160"/>
              <a:ext cx="1857" cy="476"/>
            </a:xfrm>
            <a:prstGeom prst="roundRect">
              <a:avLst>
                <a:gd name="adj" fmla="val 16667"/>
              </a:avLst>
            </a:prstGeom>
            <a:noFill/>
            <a:ln w="19050">
              <a:solidFill>
                <a:srgbClr val="0000FF"/>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641" name="AutoShape 41"/>
            <p:cNvSpPr>
              <a:spLocks noChangeArrowheads="1"/>
            </p:cNvSpPr>
            <p:nvPr/>
          </p:nvSpPr>
          <p:spPr bwMode="auto">
            <a:xfrm>
              <a:off x="1791" y="2342"/>
              <a:ext cx="381" cy="59"/>
            </a:xfrm>
            <a:prstGeom prst="leftRightArrow">
              <a:avLst>
                <a:gd name="adj1" fmla="val 50000"/>
                <a:gd name="adj2" fmla="val 129153"/>
              </a:avLst>
            </a:prstGeom>
            <a:solidFill>
              <a:schemeClr val="tx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642" name="Text Box 42"/>
            <p:cNvSpPr txBox="1">
              <a:spLocks noChangeArrowheads="1"/>
            </p:cNvSpPr>
            <p:nvPr/>
          </p:nvSpPr>
          <p:spPr bwMode="auto">
            <a:xfrm>
              <a:off x="3742" y="2432"/>
              <a:ext cx="308" cy="1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spAutoFit/>
            </a:bodyPr>
            <a:lstStyle/>
            <a:p>
              <a:r>
                <a:rPr kumimoji="0" lang="zh-CN" altLang="en-US" sz="2000" i="0">
                  <a:solidFill>
                    <a:srgbClr val="000066"/>
                  </a:solidFill>
                  <a:effectLst/>
                  <a:latin typeface="Garamond" panose="02020404030301010803" pitchFamily="18" charset="0"/>
                </a:rPr>
                <a:t>主要图之间的关系</a:t>
              </a:r>
              <a:endParaRPr kumimoji="0" lang="zh-CN" altLang="en-US" sz="2000" i="0">
                <a:solidFill>
                  <a:srgbClr val="000066"/>
                </a:solidFill>
                <a:effectLst/>
                <a:latin typeface="Garamond" panose="02020404030301010803" pitchFamily="18" charset="0"/>
              </a:endParaRPr>
            </a:p>
          </p:txBody>
        </p:sp>
      </p:grpSp>
      <p:sp>
        <p:nvSpPr>
          <p:cNvPr id="25643" name="Rectangle 43"/>
          <p:cNvSpPr>
            <a:spLocks noChangeArrowheads="1"/>
          </p:cNvSpPr>
          <p:nvPr/>
        </p:nvSpPr>
        <p:spPr bwMode="auto">
          <a:xfrm>
            <a:off x="179388" y="3073400"/>
            <a:ext cx="6048375" cy="35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 tIns="3600" rIns="3600" bIns="3600"/>
          <a:lstStyle>
            <a:lvl1pPr marL="342900" indent="-342900">
              <a:spcBef>
                <a:spcPct val="20000"/>
              </a:spcBef>
              <a:buClr>
                <a:srgbClr val="000066"/>
              </a:buClr>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1pPr>
            <a:lvl2pPr marL="533400">
              <a:spcBef>
                <a:spcPct val="20000"/>
              </a:spcBef>
              <a:buClr>
                <a:srgbClr val="000066"/>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2pPr>
            <a:lvl3pPr marL="1177925" indent="-228600">
              <a:spcBef>
                <a:spcPct val="20000"/>
              </a:spcBef>
              <a:buClr>
                <a:srgbClr val="000066"/>
              </a:buClr>
              <a:buFont typeface="Wingdings" panose="05000000000000000000" pitchFamily="2" charset="2"/>
              <a:defRPr kumimoji="1" sz="16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kumimoji="1" sz="2000">
                <a:solidFill>
                  <a:schemeClr val="tx1"/>
                </a:solidFill>
                <a:latin typeface="Times New Roman" panose="02020603050405020304" pitchFamily="18" charset="0"/>
                <a:ea typeface="MS PGothic" panose="020B0600070205080204" pitchFamily="34" charset="-128"/>
              </a:defRPr>
            </a:lvl5pPr>
            <a:lvl6pPr marL="2514600" indent="-228600" fontAlgn="base">
              <a:spcBef>
                <a:spcPct val="20000"/>
              </a:spcBef>
              <a:spcAft>
                <a:spcPct val="0"/>
              </a:spcAft>
              <a:buChar char="»"/>
              <a:defRPr kumimoji="1" sz="2000">
                <a:solidFill>
                  <a:schemeClr val="tx1"/>
                </a:solidFill>
                <a:latin typeface="Times New Roman" panose="02020603050405020304" pitchFamily="18" charset="0"/>
                <a:ea typeface="MS PGothic" panose="020B0600070205080204" pitchFamily="34" charset="-128"/>
              </a:defRPr>
            </a:lvl6pPr>
            <a:lvl7pPr marL="2971800" indent="-228600" fontAlgn="base">
              <a:spcBef>
                <a:spcPct val="20000"/>
              </a:spcBef>
              <a:spcAft>
                <a:spcPct val="0"/>
              </a:spcAft>
              <a:buChar char="»"/>
              <a:defRPr kumimoji="1" sz="2000">
                <a:solidFill>
                  <a:schemeClr val="tx1"/>
                </a:solidFill>
                <a:latin typeface="Times New Roman" panose="02020603050405020304" pitchFamily="18" charset="0"/>
                <a:ea typeface="MS PGothic" panose="020B0600070205080204" pitchFamily="34" charset="-128"/>
              </a:defRPr>
            </a:lvl7pPr>
            <a:lvl8pPr marL="3429000" indent="-228600" fontAlgn="base">
              <a:spcBef>
                <a:spcPct val="20000"/>
              </a:spcBef>
              <a:spcAft>
                <a:spcPct val="0"/>
              </a:spcAft>
              <a:buChar char="»"/>
              <a:defRPr kumimoji="1" sz="2000">
                <a:solidFill>
                  <a:schemeClr val="tx1"/>
                </a:solidFill>
                <a:latin typeface="Times New Roman" panose="02020603050405020304" pitchFamily="18" charset="0"/>
                <a:ea typeface="MS PGothic" panose="020B0600070205080204" pitchFamily="34" charset="-128"/>
              </a:defRPr>
            </a:lvl8pPr>
            <a:lvl9pPr marL="3886200" indent="-228600" fontAlgn="base">
              <a:spcBef>
                <a:spcPct val="20000"/>
              </a:spcBef>
              <a:spcAft>
                <a:spcPct val="0"/>
              </a:spcAft>
              <a:buChar char="»"/>
              <a:defRPr kumimoji="1" sz="2000">
                <a:solidFill>
                  <a:schemeClr val="tx1"/>
                </a:solidFill>
                <a:latin typeface="Times New Roman" panose="02020603050405020304" pitchFamily="18" charset="0"/>
                <a:ea typeface="MS PGothic" panose="020B0600070205080204" pitchFamily="34" charset="-128"/>
              </a:defRPr>
            </a:lvl9pPr>
          </a:lstStyle>
          <a:p>
            <a:r>
              <a:rPr lang="en-US" altLang="zh-CN" sz="1800" i="0">
                <a:solidFill>
                  <a:srgbClr val="000066"/>
                </a:solidFill>
                <a:effectLst/>
              </a:rPr>
              <a:t>1.6 </a:t>
            </a:r>
            <a:r>
              <a:rPr lang="zh-CN" altLang="en-US" sz="1800" i="0">
                <a:solidFill>
                  <a:srgbClr val="000066"/>
                </a:solidFill>
                <a:effectLst/>
              </a:rPr>
              <a:t>各</a:t>
            </a:r>
            <a:r>
              <a:rPr lang="en-US" altLang="zh-CN" sz="1800" i="0">
                <a:solidFill>
                  <a:srgbClr val="000066"/>
                </a:solidFill>
                <a:effectLst/>
              </a:rPr>
              <a:t>UML</a:t>
            </a:r>
            <a:r>
              <a:rPr lang="zh-CN" altLang="en-US" sz="1800" i="0">
                <a:solidFill>
                  <a:srgbClr val="000066"/>
                </a:solidFill>
                <a:effectLst/>
              </a:rPr>
              <a:t>图的关系</a:t>
            </a:r>
            <a:endParaRPr lang="zh-CN" altLang="en-US" sz="1800" i="0">
              <a:solidFill>
                <a:srgbClr val="000066"/>
              </a:solidFill>
              <a:effectLst/>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09" name="Rectangle 17"/>
          <p:cNvSpPr>
            <a:spLocks noChangeArrowheads="1"/>
          </p:cNvSpPr>
          <p:nvPr/>
        </p:nvSpPr>
        <p:spPr bwMode="auto">
          <a:xfrm>
            <a:off x="1803400" y="582613"/>
            <a:ext cx="1697038"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33813" name="Rectangle 21"/>
          <p:cNvSpPr>
            <a:spLocks noChangeArrowheads="1"/>
          </p:cNvSpPr>
          <p:nvPr/>
        </p:nvSpPr>
        <p:spPr bwMode="auto">
          <a:xfrm>
            <a:off x="1803400" y="582613"/>
            <a:ext cx="1697038"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33820" name="Rectangle 28"/>
          <p:cNvSpPr>
            <a:spLocks noChangeArrowheads="1"/>
          </p:cNvSpPr>
          <p:nvPr/>
        </p:nvSpPr>
        <p:spPr bwMode="auto">
          <a:xfrm>
            <a:off x="1803400" y="582613"/>
            <a:ext cx="1697038"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33824" name="Rectangle 32"/>
          <p:cNvSpPr>
            <a:spLocks noChangeArrowheads="1"/>
          </p:cNvSpPr>
          <p:nvPr/>
        </p:nvSpPr>
        <p:spPr bwMode="auto">
          <a:xfrm>
            <a:off x="1803400" y="582613"/>
            <a:ext cx="1697038"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33828" name="Rectangle 36"/>
          <p:cNvSpPr>
            <a:spLocks noChangeArrowheads="1"/>
          </p:cNvSpPr>
          <p:nvPr/>
        </p:nvSpPr>
        <p:spPr bwMode="auto">
          <a:xfrm>
            <a:off x="1803400" y="582613"/>
            <a:ext cx="1697038"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33832" name="Rectangle 40"/>
          <p:cNvSpPr>
            <a:spLocks noChangeArrowheads="1"/>
          </p:cNvSpPr>
          <p:nvPr/>
        </p:nvSpPr>
        <p:spPr bwMode="auto">
          <a:xfrm>
            <a:off x="1803400" y="582613"/>
            <a:ext cx="1697038"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33836" name="Rectangle 44"/>
          <p:cNvSpPr>
            <a:spLocks noChangeArrowheads="1"/>
          </p:cNvSpPr>
          <p:nvPr/>
        </p:nvSpPr>
        <p:spPr bwMode="auto">
          <a:xfrm>
            <a:off x="1803400" y="582613"/>
            <a:ext cx="1697038"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33840" name="Rectangle 48"/>
          <p:cNvSpPr>
            <a:spLocks noChangeArrowheads="1"/>
          </p:cNvSpPr>
          <p:nvPr/>
        </p:nvSpPr>
        <p:spPr bwMode="auto">
          <a:xfrm>
            <a:off x="1803400" y="582613"/>
            <a:ext cx="1697038"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34099" name="Rectangle 307"/>
          <p:cNvSpPr>
            <a:spLocks noChangeArrowheads="1"/>
          </p:cNvSpPr>
          <p:nvPr/>
        </p:nvSpPr>
        <p:spPr bwMode="auto">
          <a:xfrm>
            <a:off x="3851275" y="404813"/>
            <a:ext cx="1697038"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34103" name="Rectangle 311"/>
          <p:cNvSpPr>
            <a:spLocks noChangeArrowheads="1"/>
          </p:cNvSpPr>
          <p:nvPr/>
        </p:nvSpPr>
        <p:spPr bwMode="auto">
          <a:xfrm>
            <a:off x="3851275" y="404813"/>
            <a:ext cx="1697038"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34110" name="Rectangle 318"/>
          <p:cNvSpPr>
            <a:spLocks noChangeArrowheads="1"/>
          </p:cNvSpPr>
          <p:nvPr/>
        </p:nvSpPr>
        <p:spPr bwMode="auto">
          <a:xfrm>
            <a:off x="3851275" y="404813"/>
            <a:ext cx="1697038"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34114" name="Rectangle 322"/>
          <p:cNvSpPr>
            <a:spLocks noChangeArrowheads="1"/>
          </p:cNvSpPr>
          <p:nvPr/>
        </p:nvSpPr>
        <p:spPr bwMode="auto">
          <a:xfrm>
            <a:off x="3851275" y="404813"/>
            <a:ext cx="1697038"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34118" name="Rectangle 326"/>
          <p:cNvSpPr>
            <a:spLocks noChangeArrowheads="1"/>
          </p:cNvSpPr>
          <p:nvPr/>
        </p:nvSpPr>
        <p:spPr bwMode="auto">
          <a:xfrm>
            <a:off x="3851275" y="404813"/>
            <a:ext cx="1697038"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34297" name="Rectangle 505"/>
          <p:cNvSpPr>
            <a:spLocks noGrp="1" noChangeArrowheads="1"/>
          </p:cNvSpPr>
          <p:nvPr>
            <p:ph type="title"/>
          </p:nvPr>
        </p:nvSpPr>
        <p:spPr/>
        <p:txBody>
          <a:bodyPr/>
          <a:lstStyle/>
          <a:p>
            <a:r>
              <a:rPr lang="zh-CN" altLang="en-US">
                <a:latin typeface="Times New Roman" panose="02020603050405020304" pitchFamily="18" charset="0"/>
              </a:rPr>
              <a:t>1.</a:t>
            </a:r>
            <a:r>
              <a:rPr lang="zh-CN" altLang="en-US" sz="2800"/>
              <a:t> </a:t>
            </a:r>
            <a:r>
              <a:rPr lang="zh-CN" altLang="en-US"/>
              <a:t>前言</a:t>
            </a:r>
            <a:endParaRPr lang="zh-CN" altLang="en-US"/>
          </a:p>
        </p:txBody>
      </p:sp>
      <p:sp>
        <p:nvSpPr>
          <p:cNvPr id="34220" name="Rectangle 428"/>
          <p:cNvSpPr>
            <a:spLocks noGrp="1" noChangeArrowheads="1"/>
          </p:cNvSpPr>
          <p:nvPr>
            <p:ph type="body" sz="half" idx="1"/>
          </p:nvPr>
        </p:nvSpPr>
        <p:spPr>
          <a:xfrm>
            <a:off x="120650" y="615950"/>
            <a:ext cx="8413750" cy="374650"/>
          </a:xfrm>
        </p:spPr>
        <p:txBody>
          <a:bodyPr/>
          <a:lstStyle/>
          <a:p>
            <a:pPr marL="0" indent="0"/>
            <a:r>
              <a:rPr lang="en-US" altLang="zh-CN" sz="1800" b="1">
                <a:solidFill>
                  <a:srgbClr val="000066"/>
                </a:solidFill>
              </a:rPr>
              <a:t>1.7  UML</a:t>
            </a:r>
            <a:r>
              <a:rPr lang="zh-CN" altLang="en-US" sz="1800" b="1">
                <a:solidFill>
                  <a:srgbClr val="000066"/>
                </a:solidFill>
              </a:rPr>
              <a:t>语法描述</a:t>
            </a:r>
            <a:endParaRPr lang="zh-CN" altLang="en-US" sz="1800" b="1">
              <a:solidFill>
                <a:srgbClr val="000066"/>
              </a:solidFill>
            </a:endParaRPr>
          </a:p>
        </p:txBody>
      </p:sp>
      <p:sp>
        <p:nvSpPr>
          <p:cNvPr id="34221" name="Rectangle 429"/>
          <p:cNvSpPr>
            <a:spLocks noChangeArrowheads="1"/>
          </p:cNvSpPr>
          <p:nvPr/>
        </p:nvSpPr>
        <p:spPr bwMode="auto">
          <a:xfrm>
            <a:off x="900113" y="1700213"/>
            <a:ext cx="38100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 tIns="3600" rIns="3600" bIns="3600"/>
          <a:lstStyle>
            <a:lvl1pPr>
              <a:spcBef>
                <a:spcPct val="20000"/>
              </a:spcBef>
              <a:buClr>
                <a:srgbClr val="000066"/>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1pPr>
            <a:lvl2pPr marL="533400">
              <a:spcBef>
                <a:spcPct val="20000"/>
              </a:spcBef>
              <a:buClr>
                <a:srgbClr val="000066"/>
              </a:buClr>
              <a:buFont typeface="Wingdings" panose="05000000000000000000" pitchFamily="2" charset="2"/>
              <a:defRPr kumimoji="1" sz="1600">
                <a:solidFill>
                  <a:schemeClr val="tx1"/>
                </a:solidFill>
                <a:latin typeface="Times New Roman" panose="02020603050405020304" pitchFamily="18" charset="0"/>
                <a:ea typeface="宋体" panose="02010600030101010101" pitchFamily="2" charset="-122"/>
              </a:defRPr>
            </a:lvl2pPr>
            <a:lvl3pPr marL="949325">
              <a:spcBef>
                <a:spcPct val="20000"/>
              </a:spcBef>
              <a:buClr>
                <a:srgbClr val="000066"/>
              </a:buClr>
              <a:buFont typeface="Wingdings" panose="05000000000000000000" pitchFamily="2" charset="2"/>
              <a:defRPr kumimoji="1" sz="1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kumimoji="1">
                <a:solidFill>
                  <a:schemeClr val="tx1"/>
                </a:solidFill>
                <a:latin typeface="Times New Roman" panose="02020603050405020304" pitchFamily="18" charset="0"/>
                <a:ea typeface="MS PGothic" panose="020B0600070205080204" pitchFamily="34" charset="-128"/>
              </a:defRPr>
            </a:lvl5pPr>
            <a:lvl6pPr marL="2514600" indent="-228600" fontAlgn="base">
              <a:spcBef>
                <a:spcPct val="20000"/>
              </a:spcBef>
              <a:spcAft>
                <a:spcPct val="0"/>
              </a:spcAft>
              <a:buChar char="»"/>
              <a:defRPr kumimoji="1">
                <a:solidFill>
                  <a:schemeClr val="tx1"/>
                </a:solidFill>
                <a:latin typeface="Times New Roman" panose="02020603050405020304" pitchFamily="18" charset="0"/>
                <a:ea typeface="MS PGothic" panose="020B0600070205080204" pitchFamily="34" charset="-128"/>
              </a:defRPr>
            </a:lvl6pPr>
            <a:lvl7pPr marL="2971800" indent="-228600" fontAlgn="base">
              <a:spcBef>
                <a:spcPct val="20000"/>
              </a:spcBef>
              <a:spcAft>
                <a:spcPct val="0"/>
              </a:spcAft>
              <a:buChar char="»"/>
              <a:defRPr kumimoji="1">
                <a:solidFill>
                  <a:schemeClr val="tx1"/>
                </a:solidFill>
                <a:latin typeface="Times New Roman" panose="02020603050405020304" pitchFamily="18" charset="0"/>
                <a:ea typeface="MS PGothic" panose="020B0600070205080204" pitchFamily="34" charset="-128"/>
              </a:defRPr>
            </a:lvl7pPr>
            <a:lvl8pPr marL="3429000" indent="-228600" fontAlgn="base">
              <a:spcBef>
                <a:spcPct val="20000"/>
              </a:spcBef>
              <a:spcAft>
                <a:spcPct val="0"/>
              </a:spcAft>
              <a:buChar char="»"/>
              <a:defRPr kumimoji="1">
                <a:solidFill>
                  <a:schemeClr val="tx1"/>
                </a:solidFill>
                <a:latin typeface="Times New Roman" panose="02020603050405020304" pitchFamily="18" charset="0"/>
                <a:ea typeface="MS PGothic" panose="020B0600070205080204" pitchFamily="34" charset="-128"/>
              </a:defRPr>
            </a:lvl8pPr>
            <a:lvl9pPr marL="3886200" indent="-228600" fontAlgn="base">
              <a:spcBef>
                <a:spcPct val="20000"/>
              </a:spcBef>
              <a:spcAft>
                <a:spcPct val="0"/>
              </a:spcAft>
              <a:buChar char="»"/>
              <a:defRPr kumimoji="1">
                <a:solidFill>
                  <a:schemeClr val="tx1"/>
                </a:solidFill>
                <a:latin typeface="Times New Roman" panose="02020603050405020304" pitchFamily="18" charset="0"/>
                <a:ea typeface="MS PGothic" panose="020B0600070205080204" pitchFamily="34" charset="-128"/>
              </a:defRPr>
            </a:lvl9pPr>
          </a:lstStyle>
          <a:p>
            <a:pPr lvl="1">
              <a:spcBef>
                <a:spcPct val="0"/>
              </a:spcBef>
              <a:buClrTx/>
              <a:buFontTx/>
              <a:buNone/>
            </a:pPr>
            <a:endParaRPr lang="en-US" altLang="ja-JP" b="0" i="0">
              <a:effectLst/>
            </a:endParaRPr>
          </a:p>
          <a:p>
            <a:endParaRPr lang="en-US" altLang="ja-JP" sz="1800" b="0" i="0">
              <a:effectLst/>
            </a:endParaRPr>
          </a:p>
        </p:txBody>
      </p:sp>
      <p:sp>
        <p:nvSpPr>
          <p:cNvPr id="34222" name="Rectangle 430"/>
          <p:cNvSpPr>
            <a:spLocks noChangeArrowheads="1"/>
          </p:cNvSpPr>
          <p:nvPr/>
        </p:nvSpPr>
        <p:spPr bwMode="auto">
          <a:xfrm>
            <a:off x="5218113" y="2860675"/>
            <a:ext cx="1697037"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34223" name="Rectangle 431"/>
          <p:cNvSpPr>
            <a:spLocks noChangeArrowheads="1"/>
          </p:cNvSpPr>
          <p:nvPr/>
        </p:nvSpPr>
        <p:spPr bwMode="auto">
          <a:xfrm>
            <a:off x="5578475" y="1852613"/>
            <a:ext cx="1697038"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34407" name="Rectangle 615"/>
          <p:cNvSpPr>
            <a:spLocks noChangeArrowheads="1"/>
          </p:cNvSpPr>
          <p:nvPr/>
        </p:nvSpPr>
        <p:spPr bwMode="auto">
          <a:xfrm>
            <a:off x="914400" y="1676400"/>
            <a:ext cx="38100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 tIns="3600" rIns="3600" bIns="3600"/>
          <a:lstStyle>
            <a:lvl1pPr>
              <a:spcBef>
                <a:spcPct val="20000"/>
              </a:spcBef>
              <a:buClr>
                <a:srgbClr val="000066"/>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1pPr>
            <a:lvl2pPr marL="533400">
              <a:spcBef>
                <a:spcPct val="20000"/>
              </a:spcBef>
              <a:buClr>
                <a:srgbClr val="000066"/>
              </a:buClr>
              <a:buFont typeface="Wingdings" panose="05000000000000000000" pitchFamily="2" charset="2"/>
              <a:defRPr kumimoji="1" sz="1600">
                <a:solidFill>
                  <a:schemeClr val="tx1"/>
                </a:solidFill>
                <a:latin typeface="Times New Roman" panose="02020603050405020304" pitchFamily="18" charset="0"/>
                <a:ea typeface="宋体" panose="02010600030101010101" pitchFamily="2" charset="-122"/>
              </a:defRPr>
            </a:lvl2pPr>
            <a:lvl3pPr marL="949325">
              <a:spcBef>
                <a:spcPct val="20000"/>
              </a:spcBef>
              <a:buClr>
                <a:srgbClr val="000066"/>
              </a:buClr>
              <a:buFont typeface="Wingdings" panose="05000000000000000000" pitchFamily="2" charset="2"/>
              <a:defRPr kumimoji="1" sz="1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kumimoji="1">
                <a:solidFill>
                  <a:schemeClr val="tx1"/>
                </a:solidFill>
                <a:latin typeface="Times New Roman" panose="02020603050405020304" pitchFamily="18" charset="0"/>
                <a:ea typeface="MS PGothic" panose="020B0600070205080204" pitchFamily="34" charset="-128"/>
              </a:defRPr>
            </a:lvl5pPr>
            <a:lvl6pPr marL="2514600" indent="-228600" fontAlgn="base">
              <a:spcBef>
                <a:spcPct val="20000"/>
              </a:spcBef>
              <a:spcAft>
                <a:spcPct val="0"/>
              </a:spcAft>
              <a:buChar char="»"/>
              <a:defRPr kumimoji="1">
                <a:solidFill>
                  <a:schemeClr val="tx1"/>
                </a:solidFill>
                <a:latin typeface="Times New Roman" panose="02020603050405020304" pitchFamily="18" charset="0"/>
                <a:ea typeface="MS PGothic" panose="020B0600070205080204" pitchFamily="34" charset="-128"/>
              </a:defRPr>
            </a:lvl6pPr>
            <a:lvl7pPr marL="2971800" indent="-228600" fontAlgn="base">
              <a:spcBef>
                <a:spcPct val="20000"/>
              </a:spcBef>
              <a:spcAft>
                <a:spcPct val="0"/>
              </a:spcAft>
              <a:buChar char="»"/>
              <a:defRPr kumimoji="1">
                <a:solidFill>
                  <a:schemeClr val="tx1"/>
                </a:solidFill>
                <a:latin typeface="Times New Roman" panose="02020603050405020304" pitchFamily="18" charset="0"/>
                <a:ea typeface="MS PGothic" panose="020B0600070205080204" pitchFamily="34" charset="-128"/>
              </a:defRPr>
            </a:lvl7pPr>
            <a:lvl8pPr marL="3429000" indent="-228600" fontAlgn="base">
              <a:spcBef>
                <a:spcPct val="20000"/>
              </a:spcBef>
              <a:spcAft>
                <a:spcPct val="0"/>
              </a:spcAft>
              <a:buChar char="»"/>
              <a:defRPr kumimoji="1">
                <a:solidFill>
                  <a:schemeClr val="tx1"/>
                </a:solidFill>
                <a:latin typeface="Times New Roman" panose="02020603050405020304" pitchFamily="18" charset="0"/>
                <a:ea typeface="MS PGothic" panose="020B0600070205080204" pitchFamily="34" charset="-128"/>
              </a:defRPr>
            </a:lvl8pPr>
            <a:lvl9pPr marL="3886200" indent="-228600" fontAlgn="base">
              <a:spcBef>
                <a:spcPct val="20000"/>
              </a:spcBef>
              <a:spcAft>
                <a:spcPct val="0"/>
              </a:spcAft>
              <a:buChar char="»"/>
              <a:defRPr kumimoji="1">
                <a:solidFill>
                  <a:schemeClr val="tx1"/>
                </a:solidFill>
                <a:latin typeface="Times New Roman" panose="02020603050405020304" pitchFamily="18" charset="0"/>
                <a:ea typeface="MS PGothic" panose="020B0600070205080204" pitchFamily="34" charset="-128"/>
              </a:defRPr>
            </a:lvl9pPr>
          </a:lstStyle>
          <a:p>
            <a:pPr lvl="1">
              <a:spcBef>
                <a:spcPct val="0"/>
              </a:spcBef>
              <a:buClrTx/>
              <a:buFontTx/>
              <a:buNone/>
            </a:pPr>
            <a:endParaRPr lang="en-US" altLang="ja-JP" b="0" i="0">
              <a:effectLst/>
            </a:endParaRPr>
          </a:p>
          <a:p>
            <a:endParaRPr lang="en-US" altLang="ja-JP" sz="1800" b="0" i="0">
              <a:effectLst/>
            </a:endParaRPr>
          </a:p>
        </p:txBody>
      </p:sp>
      <p:pic>
        <p:nvPicPr>
          <p:cNvPr id="34408" name="Picture 616"/>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033713" y="1196975"/>
            <a:ext cx="942975" cy="419100"/>
          </a:xfrm>
          <a:prstGeom prst="rect">
            <a:avLst/>
          </a:prstGeom>
          <a:noFill/>
          <a:extLst>
            <a:ext uri="{909E8E84-426E-40DD-AFC4-6F175D3DCCD1}">
              <a14:hiddenFill xmlns:a14="http://schemas.microsoft.com/office/drawing/2010/main">
                <a:solidFill>
                  <a:srgbClr val="FFFFFF"/>
                </a:solidFill>
              </a14:hiddenFill>
            </a:ext>
          </a:extLst>
        </p:spPr>
      </p:pic>
      <p:pic>
        <p:nvPicPr>
          <p:cNvPr id="34409" name="Picture 61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55963" y="2286000"/>
            <a:ext cx="720725" cy="681038"/>
          </a:xfrm>
          <a:prstGeom prst="rect">
            <a:avLst/>
          </a:prstGeom>
          <a:noFill/>
          <a:extLst>
            <a:ext uri="{909E8E84-426E-40DD-AFC4-6F175D3DCCD1}">
              <a14:hiddenFill xmlns:a14="http://schemas.microsoft.com/office/drawing/2010/main">
                <a:solidFill>
                  <a:srgbClr val="FFFFFF"/>
                </a:solidFill>
              </a14:hiddenFill>
            </a:ext>
          </a:extLst>
        </p:spPr>
      </p:pic>
      <p:pic>
        <p:nvPicPr>
          <p:cNvPr id="34410" name="Picture 61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55875" y="3500438"/>
            <a:ext cx="2114550" cy="838200"/>
          </a:xfrm>
          <a:prstGeom prst="rect">
            <a:avLst/>
          </a:prstGeom>
          <a:noFill/>
          <a:extLst>
            <a:ext uri="{909E8E84-426E-40DD-AFC4-6F175D3DCCD1}">
              <a14:hiddenFill xmlns:a14="http://schemas.microsoft.com/office/drawing/2010/main">
                <a:solidFill>
                  <a:srgbClr val="FFFFFF"/>
                </a:solidFill>
              </a14:hiddenFill>
            </a:ext>
          </a:extLst>
        </p:spPr>
      </p:pic>
      <p:pic>
        <p:nvPicPr>
          <p:cNvPr id="34411" name="Picture 61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46425" y="4043363"/>
            <a:ext cx="863600" cy="60960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34539" name="Group 747"/>
          <p:cNvGraphicFramePr>
            <a:graphicFrameLocks noGrp="1"/>
          </p:cNvGraphicFramePr>
          <p:nvPr/>
        </p:nvGraphicFramePr>
        <p:xfrm>
          <a:off x="395288" y="1119188"/>
          <a:ext cx="3676650" cy="4760914"/>
        </p:xfrm>
        <a:graphic>
          <a:graphicData uri="http://schemas.openxmlformats.org/drawingml/2006/table">
            <a:tbl>
              <a:tblPr/>
              <a:tblGrid>
                <a:gridCol w="495300"/>
                <a:gridCol w="2054225"/>
                <a:gridCol w="1127125"/>
              </a:tblGrid>
              <a:tr h="557213">
                <a:tc>
                  <a:txBody>
                    <a:bodyPr/>
                    <a:lstStyle>
                      <a:lvl1pPr>
                        <a:spcBef>
                          <a:spcPct val="20000"/>
                        </a:spcBef>
                        <a:buClr>
                          <a:srgbClr val="000066"/>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1pPr>
                      <a:lvl2pPr>
                        <a:spcBef>
                          <a:spcPct val="20000"/>
                        </a:spcBef>
                        <a:buClr>
                          <a:srgbClr val="000066"/>
                        </a:buClr>
                        <a:buFont typeface="Wingdings" panose="05000000000000000000" pitchFamily="2" charset="2"/>
                        <a:defRPr kumimoji="1" sz="1600">
                          <a:solidFill>
                            <a:schemeClr val="tx1"/>
                          </a:solidFill>
                          <a:latin typeface="Times New Roman" panose="02020603050405020304" pitchFamily="18" charset="0"/>
                          <a:ea typeface="宋体" panose="02010600030101010101" pitchFamily="2" charset="-122"/>
                        </a:defRPr>
                      </a:lvl2pPr>
                      <a:lvl3pPr>
                        <a:spcBef>
                          <a:spcPct val="20000"/>
                        </a:spcBef>
                        <a:buClr>
                          <a:srgbClr val="000066"/>
                        </a:buClr>
                        <a:buFont typeface="Wingdings" panose="05000000000000000000" pitchFamily="2" charset="2"/>
                        <a:defRPr kumimoji="1" sz="14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MS PGothic" panose="020B0600070205080204" pitchFamily="34" charset="-128"/>
                        </a:defRPr>
                      </a:lvl4pPr>
                      <a:lvl5pPr>
                        <a:spcBef>
                          <a:spcPct val="20000"/>
                        </a:spcBef>
                        <a:defRPr kumimoji="1">
                          <a:solidFill>
                            <a:schemeClr val="tx1"/>
                          </a:solidFill>
                          <a:latin typeface="Times New Roman" panose="02020603050405020304" pitchFamily="18" charset="0"/>
                          <a:ea typeface="MS PGothic" panose="020B0600070205080204" pitchFamily="34" charset="-128"/>
                        </a:defRPr>
                      </a:lvl5pPr>
                      <a:lvl6pPr fontAlgn="base">
                        <a:spcBef>
                          <a:spcPct val="20000"/>
                        </a:spcBef>
                        <a:spcAft>
                          <a:spcPct val="0"/>
                        </a:spcAft>
                        <a:defRPr kumimoji="1">
                          <a:solidFill>
                            <a:schemeClr val="tx1"/>
                          </a:solidFill>
                          <a:latin typeface="Times New Roman" panose="02020603050405020304" pitchFamily="18" charset="0"/>
                          <a:ea typeface="MS PGothic" panose="020B0600070205080204" pitchFamily="34" charset="-128"/>
                        </a:defRPr>
                      </a:lvl6pPr>
                      <a:lvl7pPr fontAlgn="base">
                        <a:spcBef>
                          <a:spcPct val="20000"/>
                        </a:spcBef>
                        <a:spcAft>
                          <a:spcPct val="0"/>
                        </a:spcAft>
                        <a:defRPr kumimoji="1">
                          <a:solidFill>
                            <a:schemeClr val="tx1"/>
                          </a:solidFill>
                          <a:latin typeface="Times New Roman" panose="02020603050405020304" pitchFamily="18" charset="0"/>
                          <a:ea typeface="MS PGothic" panose="020B0600070205080204" pitchFamily="34" charset="-128"/>
                        </a:defRPr>
                      </a:lvl7pPr>
                      <a:lvl8pPr fontAlgn="base">
                        <a:spcBef>
                          <a:spcPct val="20000"/>
                        </a:spcBef>
                        <a:spcAft>
                          <a:spcPct val="0"/>
                        </a:spcAft>
                        <a:defRPr kumimoji="1">
                          <a:solidFill>
                            <a:schemeClr val="tx1"/>
                          </a:solidFill>
                          <a:latin typeface="Times New Roman" panose="02020603050405020304" pitchFamily="18" charset="0"/>
                          <a:ea typeface="MS PGothic" panose="020B0600070205080204" pitchFamily="34" charset="-128"/>
                        </a:defRPr>
                      </a:lvl8pPr>
                      <a:lvl9pPr fontAlgn="base">
                        <a:spcBef>
                          <a:spcPct val="20000"/>
                        </a:spcBef>
                        <a:spcAft>
                          <a:spcPct val="0"/>
                        </a:spcAft>
                        <a:defRPr kumimoji="1">
                          <a:solidFill>
                            <a:schemeClr val="tx1"/>
                          </a:solidFill>
                          <a:latin typeface="Times New Roman" panose="02020603050405020304" pitchFamily="18" charset="0"/>
                          <a:ea typeface="MS PGothic"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
                          <a:srgbClr val="000066"/>
                        </a:buClr>
                        <a:buSzTx/>
                        <a:buFont typeface="Wingdings" panose="05000000000000000000" pitchFamily="2" charset="2"/>
                        <a:buNone/>
                      </a:pPr>
                      <a:r>
                        <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类</a:t>
                      </a:r>
                      <a:endPar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rgbClr val="000066"/>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1pPr>
                      <a:lvl2pPr>
                        <a:spcBef>
                          <a:spcPct val="20000"/>
                        </a:spcBef>
                        <a:buClr>
                          <a:srgbClr val="000066"/>
                        </a:buClr>
                        <a:buFont typeface="Wingdings" panose="05000000000000000000" pitchFamily="2" charset="2"/>
                        <a:defRPr kumimoji="1" sz="1600">
                          <a:solidFill>
                            <a:schemeClr val="tx1"/>
                          </a:solidFill>
                          <a:latin typeface="Times New Roman" panose="02020603050405020304" pitchFamily="18" charset="0"/>
                          <a:ea typeface="宋体" panose="02010600030101010101" pitchFamily="2" charset="-122"/>
                        </a:defRPr>
                      </a:lvl2pPr>
                      <a:lvl3pPr>
                        <a:spcBef>
                          <a:spcPct val="20000"/>
                        </a:spcBef>
                        <a:buClr>
                          <a:srgbClr val="000066"/>
                        </a:buClr>
                        <a:buFont typeface="Wingdings" panose="05000000000000000000" pitchFamily="2" charset="2"/>
                        <a:defRPr kumimoji="1" sz="14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MS PGothic" panose="020B0600070205080204" pitchFamily="34" charset="-128"/>
                        </a:defRPr>
                      </a:lvl4pPr>
                      <a:lvl5pPr>
                        <a:spcBef>
                          <a:spcPct val="20000"/>
                        </a:spcBef>
                        <a:defRPr kumimoji="1">
                          <a:solidFill>
                            <a:schemeClr val="tx1"/>
                          </a:solidFill>
                          <a:latin typeface="Times New Roman" panose="02020603050405020304" pitchFamily="18" charset="0"/>
                          <a:ea typeface="MS PGothic" panose="020B0600070205080204" pitchFamily="34" charset="-128"/>
                        </a:defRPr>
                      </a:lvl5pPr>
                      <a:lvl6pPr fontAlgn="base">
                        <a:spcBef>
                          <a:spcPct val="20000"/>
                        </a:spcBef>
                        <a:spcAft>
                          <a:spcPct val="0"/>
                        </a:spcAft>
                        <a:defRPr kumimoji="1">
                          <a:solidFill>
                            <a:schemeClr val="tx1"/>
                          </a:solidFill>
                          <a:latin typeface="Times New Roman" panose="02020603050405020304" pitchFamily="18" charset="0"/>
                          <a:ea typeface="MS PGothic" panose="020B0600070205080204" pitchFamily="34" charset="-128"/>
                        </a:defRPr>
                      </a:lvl6pPr>
                      <a:lvl7pPr fontAlgn="base">
                        <a:spcBef>
                          <a:spcPct val="20000"/>
                        </a:spcBef>
                        <a:spcAft>
                          <a:spcPct val="0"/>
                        </a:spcAft>
                        <a:defRPr kumimoji="1">
                          <a:solidFill>
                            <a:schemeClr val="tx1"/>
                          </a:solidFill>
                          <a:latin typeface="Times New Roman" panose="02020603050405020304" pitchFamily="18" charset="0"/>
                          <a:ea typeface="MS PGothic" panose="020B0600070205080204" pitchFamily="34" charset="-128"/>
                        </a:defRPr>
                      </a:lvl7pPr>
                      <a:lvl8pPr fontAlgn="base">
                        <a:spcBef>
                          <a:spcPct val="20000"/>
                        </a:spcBef>
                        <a:spcAft>
                          <a:spcPct val="0"/>
                        </a:spcAft>
                        <a:defRPr kumimoji="1">
                          <a:solidFill>
                            <a:schemeClr val="tx1"/>
                          </a:solidFill>
                          <a:latin typeface="Times New Roman" panose="02020603050405020304" pitchFamily="18" charset="0"/>
                          <a:ea typeface="MS PGothic" panose="020B0600070205080204" pitchFamily="34" charset="-128"/>
                        </a:defRPr>
                      </a:lvl8pPr>
                      <a:lvl9pPr fontAlgn="base">
                        <a:spcBef>
                          <a:spcPct val="20000"/>
                        </a:spcBef>
                        <a:spcAft>
                          <a:spcPct val="0"/>
                        </a:spcAft>
                        <a:defRPr kumimoji="1">
                          <a:solidFill>
                            <a:schemeClr val="tx1"/>
                          </a:solidFill>
                          <a:latin typeface="Times New Roman" panose="02020603050405020304" pitchFamily="18"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
                          <a:srgbClr val="000066"/>
                        </a:buClr>
                        <a:buSzTx/>
                        <a:buFont typeface="Wingdings" panose="05000000000000000000" pitchFamily="2" charset="2"/>
                        <a:buNone/>
                      </a:pPr>
                      <a:r>
                        <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是对一组具有相同属性、相同操作、相同关系和相同语义的对象的描述</a:t>
                      </a:r>
                      <a:endPar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rgbClr val="000066"/>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1pPr>
                      <a:lvl2pPr>
                        <a:spcBef>
                          <a:spcPct val="20000"/>
                        </a:spcBef>
                        <a:buClr>
                          <a:srgbClr val="000066"/>
                        </a:buClr>
                        <a:buFont typeface="Wingdings" panose="05000000000000000000" pitchFamily="2" charset="2"/>
                        <a:defRPr kumimoji="1" sz="1600">
                          <a:solidFill>
                            <a:schemeClr val="tx1"/>
                          </a:solidFill>
                          <a:latin typeface="Times New Roman" panose="02020603050405020304" pitchFamily="18" charset="0"/>
                          <a:ea typeface="宋体" panose="02010600030101010101" pitchFamily="2" charset="-122"/>
                        </a:defRPr>
                      </a:lvl2pPr>
                      <a:lvl3pPr>
                        <a:spcBef>
                          <a:spcPct val="20000"/>
                        </a:spcBef>
                        <a:buClr>
                          <a:srgbClr val="000066"/>
                        </a:buClr>
                        <a:buFont typeface="Wingdings" panose="05000000000000000000" pitchFamily="2" charset="2"/>
                        <a:defRPr kumimoji="1" sz="14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MS PGothic" panose="020B0600070205080204" pitchFamily="34" charset="-128"/>
                        </a:defRPr>
                      </a:lvl4pPr>
                      <a:lvl5pPr>
                        <a:spcBef>
                          <a:spcPct val="20000"/>
                        </a:spcBef>
                        <a:defRPr kumimoji="1">
                          <a:solidFill>
                            <a:schemeClr val="tx1"/>
                          </a:solidFill>
                          <a:latin typeface="Times New Roman" panose="02020603050405020304" pitchFamily="18" charset="0"/>
                          <a:ea typeface="MS PGothic" panose="020B0600070205080204" pitchFamily="34" charset="-128"/>
                        </a:defRPr>
                      </a:lvl5pPr>
                      <a:lvl6pPr fontAlgn="base">
                        <a:spcBef>
                          <a:spcPct val="20000"/>
                        </a:spcBef>
                        <a:spcAft>
                          <a:spcPct val="0"/>
                        </a:spcAft>
                        <a:defRPr kumimoji="1">
                          <a:solidFill>
                            <a:schemeClr val="tx1"/>
                          </a:solidFill>
                          <a:latin typeface="Times New Roman" panose="02020603050405020304" pitchFamily="18" charset="0"/>
                          <a:ea typeface="MS PGothic" panose="020B0600070205080204" pitchFamily="34" charset="-128"/>
                        </a:defRPr>
                      </a:lvl6pPr>
                      <a:lvl7pPr fontAlgn="base">
                        <a:spcBef>
                          <a:spcPct val="20000"/>
                        </a:spcBef>
                        <a:spcAft>
                          <a:spcPct val="0"/>
                        </a:spcAft>
                        <a:defRPr kumimoji="1">
                          <a:solidFill>
                            <a:schemeClr val="tx1"/>
                          </a:solidFill>
                          <a:latin typeface="Times New Roman" panose="02020603050405020304" pitchFamily="18" charset="0"/>
                          <a:ea typeface="MS PGothic" panose="020B0600070205080204" pitchFamily="34" charset="-128"/>
                        </a:defRPr>
                      </a:lvl7pPr>
                      <a:lvl8pPr fontAlgn="base">
                        <a:spcBef>
                          <a:spcPct val="20000"/>
                        </a:spcBef>
                        <a:spcAft>
                          <a:spcPct val="0"/>
                        </a:spcAft>
                        <a:defRPr kumimoji="1">
                          <a:solidFill>
                            <a:schemeClr val="tx1"/>
                          </a:solidFill>
                          <a:latin typeface="Times New Roman" panose="02020603050405020304" pitchFamily="18" charset="0"/>
                          <a:ea typeface="MS PGothic" panose="020B0600070205080204" pitchFamily="34" charset="-128"/>
                        </a:defRPr>
                      </a:lvl8pPr>
                      <a:lvl9pPr fontAlgn="base">
                        <a:spcBef>
                          <a:spcPct val="20000"/>
                        </a:spcBef>
                        <a:spcAft>
                          <a:spcPct val="0"/>
                        </a:spcAft>
                        <a:defRPr kumimoji="1">
                          <a:solidFill>
                            <a:schemeClr val="tx1"/>
                          </a:solidFill>
                          <a:latin typeface="Times New Roman" panose="02020603050405020304" pitchFamily="18" charset="0"/>
                          <a:ea typeface="MS PGothic"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
                          <a:srgbClr val="000066"/>
                        </a:buClr>
                        <a:buSzTx/>
                        <a:buFont typeface="Wingdings" panose="05000000000000000000" pitchFamily="2" charset="2"/>
                        <a:buNone/>
                      </a:pPr>
                      <a:endParaRPr kumimoji="1" lang="zh-CN" altLang="en-US" sz="16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52438">
                <a:tc>
                  <a:txBody>
                    <a:bodyPr/>
                    <a:lstStyle>
                      <a:lvl1pPr>
                        <a:spcBef>
                          <a:spcPct val="20000"/>
                        </a:spcBef>
                        <a:buClr>
                          <a:srgbClr val="000066"/>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1pPr>
                      <a:lvl2pPr>
                        <a:spcBef>
                          <a:spcPct val="20000"/>
                        </a:spcBef>
                        <a:buClr>
                          <a:srgbClr val="000066"/>
                        </a:buClr>
                        <a:buFont typeface="Wingdings" panose="05000000000000000000" pitchFamily="2" charset="2"/>
                        <a:defRPr kumimoji="1" sz="1600">
                          <a:solidFill>
                            <a:schemeClr val="tx1"/>
                          </a:solidFill>
                          <a:latin typeface="Times New Roman" panose="02020603050405020304" pitchFamily="18" charset="0"/>
                          <a:ea typeface="宋体" panose="02010600030101010101" pitchFamily="2" charset="-122"/>
                        </a:defRPr>
                      </a:lvl2pPr>
                      <a:lvl3pPr>
                        <a:spcBef>
                          <a:spcPct val="20000"/>
                        </a:spcBef>
                        <a:buClr>
                          <a:srgbClr val="000066"/>
                        </a:buClr>
                        <a:buFont typeface="Wingdings" panose="05000000000000000000" pitchFamily="2" charset="2"/>
                        <a:defRPr kumimoji="1" sz="14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MS PGothic" panose="020B0600070205080204" pitchFamily="34" charset="-128"/>
                        </a:defRPr>
                      </a:lvl4pPr>
                      <a:lvl5pPr>
                        <a:spcBef>
                          <a:spcPct val="20000"/>
                        </a:spcBef>
                        <a:defRPr kumimoji="1">
                          <a:solidFill>
                            <a:schemeClr val="tx1"/>
                          </a:solidFill>
                          <a:latin typeface="Times New Roman" panose="02020603050405020304" pitchFamily="18" charset="0"/>
                          <a:ea typeface="MS PGothic" panose="020B0600070205080204" pitchFamily="34" charset="-128"/>
                        </a:defRPr>
                      </a:lvl5pPr>
                      <a:lvl6pPr fontAlgn="base">
                        <a:spcBef>
                          <a:spcPct val="20000"/>
                        </a:spcBef>
                        <a:spcAft>
                          <a:spcPct val="0"/>
                        </a:spcAft>
                        <a:defRPr kumimoji="1">
                          <a:solidFill>
                            <a:schemeClr val="tx1"/>
                          </a:solidFill>
                          <a:latin typeface="Times New Roman" panose="02020603050405020304" pitchFamily="18" charset="0"/>
                          <a:ea typeface="MS PGothic" panose="020B0600070205080204" pitchFamily="34" charset="-128"/>
                        </a:defRPr>
                      </a:lvl6pPr>
                      <a:lvl7pPr fontAlgn="base">
                        <a:spcBef>
                          <a:spcPct val="20000"/>
                        </a:spcBef>
                        <a:spcAft>
                          <a:spcPct val="0"/>
                        </a:spcAft>
                        <a:defRPr kumimoji="1">
                          <a:solidFill>
                            <a:schemeClr val="tx1"/>
                          </a:solidFill>
                          <a:latin typeface="Times New Roman" panose="02020603050405020304" pitchFamily="18" charset="0"/>
                          <a:ea typeface="MS PGothic" panose="020B0600070205080204" pitchFamily="34" charset="-128"/>
                        </a:defRPr>
                      </a:lvl7pPr>
                      <a:lvl8pPr fontAlgn="base">
                        <a:spcBef>
                          <a:spcPct val="20000"/>
                        </a:spcBef>
                        <a:spcAft>
                          <a:spcPct val="0"/>
                        </a:spcAft>
                        <a:defRPr kumimoji="1">
                          <a:solidFill>
                            <a:schemeClr val="tx1"/>
                          </a:solidFill>
                          <a:latin typeface="Times New Roman" panose="02020603050405020304" pitchFamily="18" charset="0"/>
                          <a:ea typeface="MS PGothic" panose="020B0600070205080204" pitchFamily="34" charset="-128"/>
                        </a:defRPr>
                      </a:lvl8pPr>
                      <a:lvl9pPr fontAlgn="base">
                        <a:spcBef>
                          <a:spcPct val="20000"/>
                        </a:spcBef>
                        <a:spcAft>
                          <a:spcPct val="0"/>
                        </a:spcAft>
                        <a:defRPr kumimoji="1">
                          <a:solidFill>
                            <a:schemeClr val="tx1"/>
                          </a:solidFill>
                          <a:latin typeface="Times New Roman" panose="02020603050405020304" pitchFamily="18" charset="0"/>
                          <a:ea typeface="MS PGothic"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
                          <a:srgbClr val="000066"/>
                        </a:buClr>
                        <a:buSzTx/>
                        <a:buFont typeface="Wingdings" panose="05000000000000000000" pitchFamily="2" charset="2"/>
                        <a:buNone/>
                      </a:pPr>
                      <a:r>
                        <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对象</a:t>
                      </a:r>
                      <a:endPar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rgbClr val="000066"/>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1pPr>
                      <a:lvl2pPr>
                        <a:spcBef>
                          <a:spcPct val="20000"/>
                        </a:spcBef>
                        <a:buClr>
                          <a:srgbClr val="000066"/>
                        </a:buClr>
                        <a:buFont typeface="Wingdings" panose="05000000000000000000" pitchFamily="2" charset="2"/>
                        <a:defRPr kumimoji="1" sz="1600">
                          <a:solidFill>
                            <a:schemeClr val="tx1"/>
                          </a:solidFill>
                          <a:latin typeface="Times New Roman" panose="02020603050405020304" pitchFamily="18" charset="0"/>
                          <a:ea typeface="宋体" panose="02010600030101010101" pitchFamily="2" charset="-122"/>
                        </a:defRPr>
                      </a:lvl2pPr>
                      <a:lvl3pPr>
                        <a:spcBef>
                          <a:spcPct val="20000"/>
                        </a:spcBef>
                        <a:buClr>
                          <a:srgbClr val="000066"/>
                        </a:buClr>
                        <a:buFont typeface="Wingdings" panose="05000000000000000000" pitchFamily="2" charset="2"/>
                        <a:defRPr kumimoji="1" sz="14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MS PGothic" panose="020B0600070205080204" pitchFamily="34" charset="-128"/>
                        </a:defRPr>
                      </a:lvl4pPr>
                      <a:lvl5pPr>
                        <a:spcBef>
                          <a:spcPct val="20000"/>
                        </a:spcBef>
                        <a:defRPr kumimoji="1">
                          <a:solidFill>
                            <a:schemeClr val="tx1"/>
                          </a:solidFill>
                          <a:latin typeface="Times New Roman" panose="02020603050405020304" pitchFamily="18" charset="0"/>
                          <a:ea typeface="MS PGothic" panose="020B0600070205080204" pitchFamily="34" charset="-128"/>
                        </a:defRPr>
                      </a:lvl5pPr>
                      <a:lvl6pPr fontAlgn="base">
                        <a:spcBef>
                          <a:spcPct val="20000"/>
                        </a:spcBef>
                        <a:spcAft>
                          <a:spcPct val="0"/>
                        </a:spcAft>
                        <a:defRPr kumimoji="1">
                          <a:solidFill>
                            <a:schemeClr val="tx1"/>
                          </a:solidFill>
                          <a:latin typeface="Times New Roman" panose="02020603050405020304" pitchFamily="18" charset="0"/>
                          <a:ea typeface="MS PGothic" panose="020B0600070205080204" pitchFamily="34" charset="-128"/>
                        </a:defRPr>
                      </a:lvl6pPr>
                      <a:lvl7pPr fontAlgn="base">
                        <a:spcBef>
                          <a:spcPct val="20000"/>
                        </a:spcBef>
                        <a:spcAft>
                          <a:spcPct val="0"/>
                        </a:spcAft>
                        <a:defRPr kumimoji="1">
                          <a:solidFill>
                            <a:schemeClr val="tx1"/>
                          </a:solidFill>
                          <a:latin typeface="Times New Roman" panose="02020603050405020304" pitchFamily="18" charset="0"/>
                          <a:ea typeface="MS PGothic" panose="020B0600070205080204" pitchFamily="34" charset="-128"/>
                        </a:defRPr>
                      </a:lvl7pPr>
                      <a:lvl8pPr fontAlgn="base">
                        <a:spcBef>
                          <a:spcPct val="20000"/>
                        </a:spcBef>
                        <a:spcAft>
                          <a:spcPct val="0"/>
                        </a:spcAft>
                        <a:defRPr kumimoji="1">
                          <a:solidFill>
                            <a:schemeClr val="tx1"/>
                          </a:solidFill>
                          <a:latin typeface="Times New Roman" panose="02020603050405020304" pitchFamily="18" charset="0"/>
                          <a:ea typeface="MS PGothic" panose="020B0600070205080204" pitchFamily="34" charset="-128"/>
                        </a:defRPr>
                      </a:lvl8pPr>
                      <a:lvl9pPr fontAlgn="base">
                        <a:spcBef>
                          <a:spcPct val="20000"/>
                        </a:spcBef>
                        <a:spcAft>
                          <a:spcPct val="0"/>
                        </a:spcAft>
                        <a:defRPr kumimoji="1">
                          <a:solidFill>
                            <a:schemeClr val="tx1"/>
                          </a:solidFill>
                          <a:latin typeface="Times New Roman" panose="02020603050405020304" pitchFamily="18"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
                          <a:srgbClr val="000066"/>
                        </a:buClr>
                        <a:buSzTx/>
                        <a:buFont typeface="Wingdings" panose="05000000000000000000" pitchFamily="2" charset="2"/>
                        <a:buNone/>
                      </a:pPr>
                      <a:endPar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rgbClr val="000066"/>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1pPr>
                      <a:lvl2pPr>
                        <a:spcBef>
                          <a:spcPct val="20000"/>
                        </a:spcBef>
                        <a:buClr>
                          <a:srgbClr val="000066"/>
                        </a:buClr>
                        <a:buFont typeface="Wingdings" panose="05000000000000000000" pitchFamily="2" charset="2"/>
                        <a:defRPr kumimoji="1" sz="1600">
                          <a:solidFill>
                            <a:schemeClr val="tx1"/>
                          </a:solidFill>
                          <a:latin typeface="Times New Roman" panose="02020603050405020304" pitchFamily="18" charset="0"/>
                          <a:ea typeface="宋体" panose="02010600030101010101" pitchFamily="2" charset="-122"/>
                        </a:defRPr>
                      </a:lvl2pPr>
                      <a:lvl3pPr>
                        <a:spcBef>
                          <a:spcPct val="20000"/>
                        </a:spcBef>
                        <a:buClr>
                          <a:srgbClr val="000066"/>
                        </a:buClr>
                        <a:buFont typeface="Wingdings" panose="05000000000000000000" pitchFamily="2" charset="2"/>
                        <a:defRPr kumimoji="1" sz="14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MS PGothic" panose="020B0600070205080204" pitchFamily="34" charset="-128"/>
                        </a:defRPr>
                      </a:lvl4pPr>
                      <a:lvl5pPr>
                        <a:spcBef>
                          <a:spcPct val="20000"/>
                        </a:spcBef>
                        <a:defRPr kumimoji="1">
                          <a:solidFill>
                            <a:schemeClr val="tx1"/>
                          </a:solidFill>
                          <a:latin typeface="Times New Roman" panose="02020603050405020304" pitchFamily="18" charset="0"/>
                          <a:ea typeface="MS PGothic" panose="020B0600070205080204" pitchFamily="34" charset="-128"/>
                        </a:defRPr>
                      </a:lvl5pPr>
                      <a:lvl6pPr fontAlgn="base">
                        <a:spcBef>
                          <a:spcPct val="20000"/>
                        </a:spcBef>
                        <a:spcAft>
                          <a:spcPct val="0"/>
                        </a:spcAft>
                        <a:defRPr kumimoji="1">
                          <a:solidFill>
                            <a:schemeClr val="tx1"/>
                          </a:solidFill>
                          <a:latin typeface="Times New Roman" panose="02020603050405020304" pitchFamily="18" charset="0"/>
                          <a:ea typeface="MS PGothic" panose="020B0600070205080204" pitchFamily="34" charset="-128"/>
                        </a:defRPr>
                      </a:lvl6pPr>
                      <a:lvl7pPr fontAlgn="base">
                        <a:spcBef>
                          <a:spcPct val="20000"/>
                        </a:spcBef>
                        <a:spcAft>
                          <a:spcPct val="0"/>
                        </a:spcAft>
                        <a:defRPr kumimoji="1">
                          <a:solidFill>
                            <a:schemeClr val="tx1"/>
                          </a:solidFill>
                          <a:latin typeface="Times New Roman" panose="02020603050405020304" pitchFamily="18" charset="0"/>
                          <a:ea typeface="MS PGothic" panose="020B0600070205080204" pitchFamily="34" charset="-128"/>
                        </a:defRPr>
                      </a:lvl7pPr>
                      <a:lvl8pPr fontAlgn="base">
                        <a:spcBef>
                          <a:spcPct val="20000"/>
                        </a:spcBef>
                        <a:spcAft>
                          <a:spcPct val="0"/>
                        </a:spcAft>
                        <a:defRPr kumimoji="1">
                          <a:solidFill>
                            <a:schemeClr val="tx1"/>
                          </a:solidFill>
                          <a:latin typeface="Times New Roman" panose="02020603050405020304" pitchFamily="18" charset="0"/>
                          <a:ea typeface="MS PGothic" panose="020B0600070205080204" pitchFamily="34" charset="-128"/>
                        </a:defRPr>
                      </a:lvl8pPr>
                      <a:lvl9pPr fontAlgn="base">
                        <a:spcBef>
                          <a:spcPct val="20000"/>
                        </a:spcBef>
                        <a:spcAft>
                          <a:spcPct val="0"/>
                        </a:spcAft>
                        <a:defRPr kumimoji="1">
                          <a:solidFill>
                            <a:schemeClr val="tx1"/>
                          </a:solidFill>
                          <a:latin typeface="Times New Roman" panose="02020603050405020304" pitchFamily="18" charset="0"/>
                          <a:ea typeface="MS PGothic"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
                          <a:srgbClr val="000066"/>
                        </a:buClr>
                        <a:buSzTx/>
                        <a:buFont typeface="Wingdings" panose="05000000000000000000" pitchFamily="2" charset="2"/>
                        <a:buNone/>
                      </a:pPr>
                      <a:endParaRPr kumimoji="1" lang="zh-CN" altLang="en-US" sz="16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09600">
                <a:tc>
                  <a:txBody>
                    <a:bodyPr/>
                    <a:lstStyle>
                      <a:lvl1pPr>
                        <a:spcBef>
                          <a:spcPct val="20000"/>
                        </a:spcBef>
                        <a:buClr>
                          <a:srgbClr val="000066"/>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1pPr>
                      <a:lvl2pPr>
                        <a:spcBef>
                          <a:spcPct val="20000"/>
                        </a:spcBef>
                        <a:buClr>
                          <a:srgbClr val="000066"/>
                        </a:buClr>
                        <a:buFont typeface="Wingdings" panose="05000000000000000000" pitchFamily="2" charset="2"/>
                        <a:defRPr kumimoji="1" sz="1600">
                          <a:solidFill>
                            <a:schemeClr val="tx1"/>
                          </a:solidFill>
                          <a:latin typeface="Times New Roman" panose="02020603050405020304" pitchFamily="18" charset="0"/>
                          <a:ea typeface="宋体" panose="02010600030101010101" pitchFamily="2" charset="-122"/>
                        </a:defRPr>
                      </a:lvl2pPr>
                      <a:lvl3pPr>
                        <a:spcBef>
                          <a:spcPct val="20000"/>
                        </a:spcBef>
                        <a:buClr>
                          <a:srgbClr val="000066"/>
                        </a:buClr>
                        <a:buFont typeface="Wingdings" panose="05000000000000000000" pitchFamily="2" charset="2"/>
                        <a:defRPr kumimoji="1" sz="14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MS PGothic" panose="020B0600070205080204" pitchFamily="34" charset="-128"/>
                        </a:defRPr>
                      </a:lvl4pPr>
                      <a:lvl5pPr>
                        <a:spcBef>
                          <a:spcPct val="20000"/>
                        </a:spcBef>
                        <a:defRPr kumimoji="1">
                          <a:solidFill>
                            <a:schemeClr val="tx1"/>
                          </a:solidFill>
                          <a:latin typeface="Times New Roman" panose="02020603050405020304" pitchFamily="18" charset="0"/>
                          <a:ea typeface="MS PGothic" panose="020B0600070205080204" pitchFamily="34" charset="-128"/>
                        </a:defRPr>
                      </a:lvl5pPr>
                      <a:lvl6pPr fontAlgn="base">
                        <a:spcBef>
                          <a:spcPct val="20000"/>
                        </a:spcBef>
                        <a:spcAft>
                          <a:spcPct val="0"/>
                        </a:spcAft>
                        <a:defRPr kumimoji="1">
                          <a:solidFill>
                            <a:schemeClr val="tx1"/>
                          </a:solidFill>
                          <a:latin typeface="Times New Roman" panose="02020603050405020304" pitchFamily="18" charset="0"/>
                          <a:ea typeface="MS PGothic" panose="020B0600070205080204" pitchFamily="34" charset="-128"/>
                        </a:defRPr>
                      </a:lvl6pPr>
                      <a:lvl7pPr fontAlgn="base">
                        <a:spcBef>
                          <a:spcPct val="20000"/>
                        </a:spcBef>
                        <a:spcAft>
                          <a:spcPct val="0"/>
                        </a:spcAft>
                        <a:defRPr kumimoji="1">
                          <a:solidFill>
                            <a:schemeClr val="tx1"/>
                          </a:solidFill>
                          <a:latin typeface="Times New Roman" panose="02020603050405020304" pitchFamily="18" charset="0"/>
                          <a:ea typeface="MS PGothic" panose="020B0600070205080204" pitchFamily="34" charset="-128"/>
                        </a:defRPr>
                      </a:lvl7pPr>
                      <a:lvl8pPr fontAlgn="base">
                        <a:spcBef>
                          <a:spcPct val="20000"/>
                        </a:spcBef>
                        <a:spcAft>
                          <a:spcPct val="0"/>
                        </a:spcAft>
                        <a:defRPr kumimoji="1">
                          <a:solidFill>
                            <a:schemeClr val="tx1"/>
                          </a:solidFill>
                          <a:latin typeface="Times New Roman" panose="02020603050405020304" pitchFamily="18" charset="0"/>
                          <a:ea typeface="MS PGothic" panose="020B0600070205080204" pitchFamily="34" charset="-128"/>
                        </a:defRPr>
                      </a:lvl8pPr>
                      <a:lvl9pPr fontAlgn="base">
                        <a:spcBef>
                          <a:spcPct val="20000"/>
                        </a:spcBef>
                        <a:spcAft>
                          <a:spcPct val="0"/>
                        </a:spcAft>
                        <a:defRPr kumimoji="1">
                          <a:solidFill>
                            <a:schemeClr val="tx1"/>
                          </a:solidFill>
                          <a:latin typeface="Times New Roman" panose="02020603050405020304" pitchFamily="18" charset="0"/>
                          <a:ea typeface="MS PGothic"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
                          <a:srgbClr val="000066"/>
                        </a:buClr>
                        <a:buSzTx/>
                        <a:buFont typeface="Wingdings" panose="05000000000000000000" pitchFamily="2" charset="2"/>
                        <a:buNone/>
                      </a:pPr>
                      <a:r>
                        <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接口</a:t>
                      </a:r>
                      <a:endPar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rgbClr val="000066"/>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1pPr>
                      <a:lvl2pPr>
                        <a:spcBef>
                          <a:spcPct val="20000"/>
                        </a:spcBef>
                        <a:buClr>
                          <a:srgbClr val="000066"/>
                        </a:buClr>
                        <a:buFont typeface="Wingdings" panose="05000000000000000000" pitchFamily="2" charset="2"/>
                        <a:defRPr kumimoji="1" sz="1600">
                          <a:solidFill>
                            <a:schemeClr val="tx1"/>
                          </a:solidFill>
                          <a:latin typeface="Times New Roman" panose="02020603050405020304" pitchFamily="18" charset="0"/>
                          <a:ea typeface="宋体" panose="02010600030101010101" pitchFamily="2" charset="-122"/>
                        </a:defRPr>
                      </a:lvl2pPr>
                      <a:lvl3pPr>
                        <a:spcBef>
                          <a:spcPct val="20000"/>
                        </a:spcBef>
                        <a:buClr>
                          <a:srgbClr val="000066"/>
                        </a:buClr>
                        <a:buFont typeface="Wingdings" panose="05000000000000000000" pitchFamily="2" charset="2"/>
                        <a:defRPr kumimoji="1" sz="14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MS PGothic" panose="020B0600070205080204" pitchFamily="34" charset="-128"/>
                        </a:defRPr>
                      </a:lvl4pPr>
                      <a:lvl5pPr>
                        <a:spcBef>
                          <a:spcPct val="20000"/>
                        </a:spcBef>
                        <a:defRPr kumimoji="1">
                          <a:solidFill>
                            <a:schemeClr val="tx1"/>
                          </a:solidFill>
                          <a:latin typeface="Times New Roman" panose="02020603050405020304" pitchFamily="18" charset="0"/>
                          <a:ea typeface="MS PGothic" panose="020B0600070205080204" pitchFamily="34" charset="-128"/>
                        </a:defRPr>
                      </a:lvl5pPr>
                      <a:lvl6pPr fontAlgn="base">
                        <a:spcBef>
                          <a:spcPct val="20000"/>
                        </a:spcBef>
                        <a:spcAft>
                          <a:spcPct val="0"/>
                        </a:spcAft>
                        <a:defRPr kumimoji="1">
                          <a:solidFill>
                            <a:schemeClr val="tx1"/>
                          </a:solidFill>
                          <a:latin typeface="Times New Roman" panose="02020603050405020304" pitchFamily="18" charset="0"/>
                          <a:ea typeface="MS PGothic" panose="020B0600070205080204" pitchFamily="34" charset="-128"/>
                        </a:defRPr>
                      </a:lvl6pPr>
                      <a:lvl7pPr fontAlgn="base">
                        <a:spcBef>
                          <a:spcPct val="20000"/>
                        </a:spcBef>
                        <a:spcAft>
                          <a:spcPct val="0"/>
                        </a:spcAft>
                        <a:defRPr kumimoji="1">
                          <a:solidFill>
                            <a:schemeClr val="tx1"/>
                          </a:solidFill>
                          <a:latin typeface="Times New Roman" panose="02020603050405020304" pitchFamily="18" charset="0"/>
                          <a:ea typeface="MS PGothic" panose="020B0600070205080204" pitchFamily="34" charset="-128"/>
                        </a:defRPr>
                      </a:lvl7pPr>
                      <a:lvl8pPr fontAlgn="base">
                        <a:spcBef>
                          <a:spcPct val="20000"/>
                        </a:spcBef>
                        <a:spcAft>
                          <a:spcPct val="0"/>
                        </a:spcAft>
                        <a:defRPr kumimoji="1">
                          <a:solidFill>
                            <a:schemeClr val="tx1"/>
                          </a:solidFill>
                          <a:latin typeface="Times New Roman" panose="02020603050405020304" pitchFamily="18" charset="0"/>
                          <a:ea typeface="MS PGothic" panose="020B0600070205080204" pitchFamily="34" charset="-128"/>
                        </a:defRPr>
                      </a:lvl8pPr>
                      <a:lvl9pPr fontAlgn="base">
                        <a:spcBef>
                          <a:spcPct val="20000"/>
                        </a:spcBef>
                        <a:spcAft>
                          <a:spcPct val="0"/>
                        </a:spcAft>
                        <a:defRPr kumimoji="1">
                          <a:solidFill>
                            <a:schemeClr val="tx1"/>
                          </a:solidFill>
                          <a:latin typeface="Times New Roman" panose="02020603050405020304" pitchFamily="18"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
                          <a:srgbClr val="000066"/>
                        </a:buClr>
                        <a:buSzTx/>
                        <a:buFont typeface="Wingdings" panose="05000000000000000000" pitchFamily="2" charset="2"/>
                        <a:buNone/>
                      </a:pPr>
                      <a:r>
                        <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是描述了一个类或构件的一个服务的操作集</a:t>
                      </a:r>
                      <a:endPar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rgbClr val="000066"/>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1pPr>
                      <a:lvl2pPr>
                        <a:spcBef>
                          <a:spcPct val="20000"/>
                        </a:spcBef>
                        <a:buClr>
                          <a:srgbClr val="000066"/>
                        </a:buClr>
                        <a:buFont typeface="Wingdings" panose="05000000000000000000" pitchFamily="2" charset="2"/>
                        <a:defRPr kumimoji="1" sz="1600">
                          <a:solidFill>
                            <a:schemeClr val="tx1"/>
                          </a:solidFill>
                          <a:latin typeface="Times New Roman" panose="02020603050405020304" pitchFamily="18" charset="0"/>
                          <a:ea typeface="宋体" panose="02010600030101010101" pitchFamily="2" charset="-122"/>
                        </a:defRPr>
                      </a:lvl2pPr>
                      <a:lvl3pPr>
                        <a:spcBef>
                          <a:spcPct val="20000"/>
                        </a:spcBef>
                        <a:buClr>
                          <a:srgbClr val="000066"/>
                        </a:buClr>
                        <a:buFont typeface="Wingdings" panose="05000000000000000000" pitchFamily="2" charset="2"/>
                        <a:defRPr kumimoji="1" sz="14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MS PGothic" panose="020B0600070205080204" pitchFamily="34" charset="-128"/>
                        </a:defRPr>
                      </a:lvl4pPr>
                      <a:lvl5pPr>
                        <a:spcBef>
                          <a:spcPct val="20000"/>
                        </a:spcBef>
                        <a:defRPr kumimoji="1">
                          <a:solidFill>
                            <a:schemeClr val="tx1"/>
                          </a:solidFill>
                          <a:latin typeface="Times New Roman" panose="02020603050405020304" pitchFamily="18" charset="0"/>
                          <a:ea typeface="MS PGothic" panose="020B0600070205080204" pitchFamily="34" charset="-128"/>
                        </a:defRPr>
                      </a:lvl5pPr>
                      <a:lvl6pPr fontAlgn="base">
                        <a:spcBef>
                          <a:spcPct val="20000"/>
                        </a:spcBef>
                        <a:spcAft>
                          <a:spcPct val="0"/>
                        </a:spcAft>
                        <a:defRPr kumimoji="1">
                          <a:solidFill>
                            <a:schemeClr val="tx1"/>
                          </a:solidFill>
                          <a:latin typeface="Times New Roman" panose="02020603050405020304" pitchFamily="18" charset="0"/>
                          <a:ea typeface="MS PGothic" panose="020B0600070205080204" pitchFamily="34" charset="-128"/>
                        </a:defRPr>
                      </a:lvl6pPr>
                      <a:lvl7pPr fontAlgn="base">
                        <a:spcBef>
                          <a:spcPct val="20000"/>
                        </a:spcBef>
                        <a:spcAft>
                          <a:spcPct val="0"/>
                        </a:spcAft>
                        <a:defRPr kumimoji="1">
                          <a:solidFill>
                            <a:schemeClr val="tx1"/>
                          </a:solidFill>
                          <a:latin typeface="Times New Roman" panose="02020603050405020304" pitchFamily="18" charset="0"/>
                          <a:ea typeface="MS PGothic" panose="020B0600070205080204" pitchFamily="34" charset="-128"/>
                        </a:defRPr>
                      </a:lvl7pPr>
                      <a:lvl8pPr fontAlgn="base">
                        <a:spcBef>
                          <a:spcPct val="20000"/>
                        </a:spcBef>
                        <a:spcAft>
                          <a:spcPct val="0"/>
                        </a:spcAft>
                        <a:defRPr kumimoji="1">
                          <a:solidFill>
                            <a:schemeClr val="tx1"/>
                          </a:solidFill>
                          <a:latin typeface="Times New Roman" panose="02020603050405020304" pitchFamily="18" charset="0"/>
                          <a:ea typeface="MS PGothic" panose="020B0600070205080204" pitchFamily="34" charset="-128"/>
                        </a:defRPr>
                      </a:lvl8pPr>
                      <a:lvl9pPr fontAlgn="base">
                        <a:spcBef>
                          <a:spcPct val="20000"/>
                        </a:spcBef>
                        <a:spcAft>
                          <a:spcPct val="0"/>
                        </a:spcAft>
                        <a:defRPr kumimoji="1">
                          <a:solidFill>
                            <a:schemeClr val="tx1"/>
                          </a:solidFill>
                          <a:latin typeface="Times New Roman" panose="02020603050405020304" pitchFamily="18" charset="0"/>
                          <a:ea typeface="MS PGothic"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
                          <a:srgbClr val="000066"/>
                        </a:buClr>
                        <a:buSzTx/>
                        <a:buFont typeface="Wingdings" panose="05000000000000000000" pitchFamily="2" charset="2"/>
                        <a:buNone/>
                      </a:pPr>
                      <a:endParaRPr kumimoji="1" lang="zh-CN" altLang="en-US" sz="16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85800">
                <a:tc>
                  <a:txBody>
                    <a:bodyPr/>
                    <a:lstStyle>
                      <a:lvl1pPr>
                        <a:spcBef>
                          <a:spcPct val="20000"/>
                        </a:spcBef>
                        <a:buClr>
                          <a:srgbClr val="000066"/>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1pPr>
                      <a:lvl2pPr>
                        <a:spcBef>
                          <a:spcPct val="20000"/>
                        </a:spcBef>
                        <a:buClr>
                          <a:srgbClr val="000066"/>
                        </a:buClr>
                        <a:buFont typeface="Wingdings" panose="05000000000000000000" pitchFamily="2" charset="2"/>
                        <a:defRPr kumimoji="1" sz="1600">
                          <a:solidFill>
                            <a:schemeClr val="tx1"/>
                          </a:solidFill>
                          <a:latin typeface="Times New Roman" panose="02020603050405020304" pitchFamily="18" charset="0"/>
                          <a:ea typeface="宋体" panose="02010600030101010101" pitchFamily="2" charset="-122"/>
                        </a:defRPr>
                      </a:lvl2pPr>
                      <a:lvl3pPr>
                        <a:spcBef>
                          <a:spcPct val="20000"/>
                        </a:spcBef>
                        <a:buClr>
                          <a:srgbClr val="000066"/>
                        </a:buClr>
                        <a:buFont typeface="Wingdings" panose="05000000000000000000" pitchFamily="2" charset="2"/>
                        <a:defRPr kumimoji="1" sz="14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MS PGothic" panose="020B0600070205080204" pitchFamily="34" charset="-128"/>
                        </a:defRPr>
                      </a:lvl4pPr>
                      <a:lvl5pPr>
                        <a:spcBef>
                          <a:spcPct val="20000"/>
                        </a:spcBef>
                        <a:defRPr kumimoji="1">
                          <a:solidFill>
                            <a:schemeClr val="tx1"/>
                          </a:solidFill>
                          <a:latin typeface="Times New Roman" panose="02020603050405020304" pitchFamily="18" charset="0"/>
                          <a:ea typeface="MS PGothic" panose="020B0600070205080204" pitchFamily="34" charset="-128"/>
                        </a:defRPr>
                      </a:lvl5pPr>
                      <a:lvl6pPr fontAlgn="base">
                        <a:spcBef>
                          <a:spcPct val="20000"/>
                        </a:spcBef>
                        <a:spcAft>
                          <a:spcPct val="0"/>
                        </a:spcAft>
                        <a:defRPr kumimoji="1">
                          <a:solidFill>
                            <a:schemeClr val="tx1"/>
                          </a:solidFill>
                          <a:latin typeface="Times New Roman" panose="02020603050405020304" pitchFamily="18" charset="0"/>
                          <a:ea typeface="MS PGothic" panose="020B0600070205080204" pitchFamily="34" charset="-128"/>
                        </a:defRPr>
                      </a:lvl6pPr>
                      <a:lvl7pPr fontAlgn="base">
                        <a:spcBef>
                          <a:spcPct val="20000"/>
                        </a:spcBef>
                        <a:spcAft>
                          <a:spcPct val="0"/>
                        </a:spcAft>
                        <a:defRPr kumimoji="1">
                          <a:solidFill>
                            <a:schemeClr val="tx1"/>
                          </a:solidFill>
                          <a:latin typeface="Times New Roman" panose="02020603050405020304" pitchFamily="18" charset="0"/>
                          <a:ea typeface="MS PGothic" panose="020B0600070205080204" pitchFamily="34" charset="-128"/>
                        </a:defRPr>
                      </a:lvl7pPr>
                      <a:lvl8pPr fontAlgn="base">
                        <a:spcBef>
                          <a:spcPct val="20000"/>
                        </a:spcBef>
                        <a:spcAft>
                          <a:spcPct val="0"/>
                        </a:spcAft>
                        <a:defRPr kumimoji="1">
                          <a:solidFill>
                            <a:schemeClr val="tx1"/>
                          </a:solidFill>
                          <a:latin typeface="Times New Roman" panose="02020603050405020304" pitchFamily="18" charset="0"/>
                          <a:ea typeface="MS PGothic" panose="020B0600070205080204" pitchFamily="34" charset="-128"/>
                        </a:defRPr>
                      </a:lvl8pPr>
                      <a:lvl9pPr fontAlgn="base">
                        <a:spcBef>
                          <a:spcPct val="20000"/>
                        </a:spcBef>
                        <a:spcAft>
                          <a:spcPct val="0"/>
                        </a:spcAft>
                        <a:defRPr kumimoji="1">
                          <a:solidFill>
                            <a:schemeClr val="tx1"/>
                          </a:solidFill>
                          <a:latin typeface="Times New Roman" panose="02020603050405020304" pitchFamily="18" charset="0"/>
                          <a:ea typeface="MS PGothic"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
                          <a:srgbClr val="000066"/>
                        </a:buClr>
                        <a:buSzTx/>
                        <a:buFont typeface="Wingdings" panose="05000000000000000000" pitchFamily="2" charset="2"/>
                        <a:buNone/>
                      </a:pPr>
                      <a:r>
                        <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协作</a:t>
                      </a:r>
                      <a:endPar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rgbClr val="000066"/>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1pPr>
                      <a:lvl2pPr>
                        <a:spcBef>
                          <a:spcPct val="20000"/>
                        </a:spcBef>
                        <a:buClr>
                          <a:srgbClr val="000066"/>
                        </a:buClr>
                        <a:buFont typeface="Wingdings" panose="05000000000000000000" pitchFamily="2" charset="2"/>
                        <a:defRPr kumimoji="1" sz="1600">
                          <a:solidFill>
                            <a:schemeClr val="tx1"/>
                          </a:solidFill>
                          <a:latin typeface="Times New Roman" panose="02020603050405020304" pitchFamily="18" charset="0"/>
                          <a:ea typeface="宋体" panose="02010600030101010101" pitchFamily="2" charset="-122"/>
                        </a:defRPr>
                      </a:lvl2pPr>
                      <a:lvl3pPr>
                        <a:spcBef>
                          <a:spcPct val="20000"/>
                        </a:spcBef>
                        <a:buClr>
                          <a:srgbClr val="000066"/>
                        </a:buClr>
                        <a:buFont typeface="Wingdings" panose="05000000000000000000" pitchFamily="2" charset="2"/>
                        <a:defRPr kumimoji="1" sz="14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MS PGothic" panose="020B0600070205080204" pitchFamily="34" charset="-128"/>
                        </a:defRPr>
                      </a:lvl4pPr>
                      <a:lvl5pPr>
                        <a:spcBef>
                          <a:spcPct val="20000"/>
                        </a:spcBef>
                        <a:defRPr kumimoji="1">
                          <a:solidFill>
                            <a:schemeClr val="tx1"/>
                          </a:solidFill>
                          <a:latin typeface="Times New Roman" panose="02020603050405020304" pitchFamily="18" charset="0"/>
                          <a:ea typeface="MS PGothic" panose="020B0600070205080204" pitchFamily="34" charset="-128"/>
                        </a:defRPr>
                      </a:lvl5pPr>
                      <a:lvl6pPr fontAlgn="base">
                        <a:spcBef>
                          <a:spcPct val="20000"/>
                        </a:spcBef>
                        <a:spcAft>
                          <a:spcPct val="0"/>
                        </a:spcAft>
                        <a:defRPr kumimoji="1">
                          <a:solidFill>
                            <a:schemeClr val="tx1"/>
                          </a:solidFill>
                          <a:latin typeface="Times New Roman" panose="02020603050405020304" pitchFamily="18" charset="0"/>
                          <a:ea typeface="MS PGothic" panose="020B0600070205080204" pitchFamily="34" charset="-128"/>
                        </a:defRPr>
                      </a:lvl6pPr>
                      <a:lvl7pPr fontAlgn="base">
                        <a:spcBef>
                          <a:spcPct val="20000"/>
                        </a:spcBef>
                        <a:spcAft>
                          <a:spcPct val="0"/>
                        </a:spcAft>
                        <a:defRPr kumimoji="1">
                          <a:solidFill>
                            <a:schemeClr val="tx1"/>
                          </a:solidFill>
                          <a:latin typeface="Times New Roman" panose="02020603050405020304" pitchFamily="18" charset="0"/>
                          <a:ea typeface="MS PGothic" panose="020B0600070205080204" pitchFamily="34" charset="-128"/>
                        </a:defRPr>
                      </a:lvl7pPr>
                      <a:lvl8pPr fontAlgn="base">
                        <a:spcBef>
                          <a:spcPct val="20000"/>
                        </a:spcBef>
                        <a:spcAft>
                          <a:spcPct val="0"/>
                        </a:spcAft>
                        <a:defRPr kumimoji="1">
                          <a:solidFill>
                            <a:schemeClr val="tx1"/>
                          </a:solidFill>
                          <a:latin typeface="Times New Roman" panose="02020603050405020304" pitchFamily="18" charset="0"/>
                          <a:ea typeface="MS PGothic" panose="020B0600070205080204" pitchFamily="34" charset="-128"/>
                        </a:defRPr>
                      </a:lvl8pPr>
                      <a:lvl9pPr fontAlgn="base">
                        <a:spcBef>
                          <a:spcPct val="20000"/>
                        </a:spcBef>
                        <a:spcAft>
                          <a:spcPct val="0"/>
                        </a:spcAft>
                        <a:defRPr kumimoji="1">
                          <a:solidFill>
                            <a:schemeClr val="tx1"/>
                          </a:solidFill>
                          <a:latin typeface="Times New Roman" panose="02020603050405020304" pitchFamily="18"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
                          <a:srgbClr val="000066"/>
                        </a:buClr>
                        <a:buSzTx/>
                        <a:buFont typeface="Wingdings" panose="05000000000000000000" pitchFamily="2" charset="2"/>
                        <a:buNone/>
                      </a:pPr>
                      <a:r>
                        <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定义了一个交互，它是由一组共同工作以提供某种协作行为的角色和其他元素构成的一个群体</a:t>
                      </a:r>
                      <a:endPar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rgbClr val="000066"/>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1pPr>
                      <a:lvl2pPr>
                        <a:spcBef>
                          <a:spcPct val="20000"/>
                        </a:spcBef>
                        <a:buClr>
                          <a:srgbClr val="000066"/>
                        </a:buClr>
                        <a:buFont typeface="Wingdings" panose="05000000000000000000" pitchFamily="2" charset="2"/>
                        <a:defRPr kumimoji="1" sz="1600">
                          <a:solidFill>
                            <a:schemeClr val="tx1"/>
                          </a:solidFill>
                          <a:latin typeface="Times New Roman" panose="02020603050405020304" pitchFamily="18" charset="0"/>
                          <a:ea typeface="宋体" panose="02010600030101010101" pitchFamily="2" charset="-122"/>
                        </a:defRPr>
                      </a:lvl2pPr>
                      <a:lvl3pPr>
                        <a:spcBef>
                          <a:spcPct val="20000"/>
                        </a:spcBef>
                        <a:buClr>
                          <a:srgbClr val="000066"/>
                        </a:buClr>
                        <a:buFont typeface="Wingdings" panose="05000000000000000000" pitchFamily="2" charset="2"/>
                        <a:defRPr kumimoji="1" sz="14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MS PGothic" panose="020B0600070205080204" pitchFamily="34" charset="-128"/>
                        </a:defRPr>
                      </a:lvl4pPr>
                      <a:lvl5pPr>
                        <a:spcBef>
                          <a:spcPct val="20000"/>
                        </a:spcBef>
                        <a:defRPr kumimoji="1">
                          <a:solidFill>
                            <a:schemeClr val="tx1"/>
                          </a:solidFill>
                          <a:latin typeface="Times New Roman" panose="02020603050405020304" pitchFamily="18" charset="0"/>
                          <a:ea typeface="MS PGothic" panose="020B0600070205080204" pitchFamily="34" charset="-128"/>
                        </a:defRPr>
                      </a:lvl5pPr>
                      <a:lvl6pPr fontAlgn="base">
                        <a:spcBef>
                          <a:spcPct val="20000"/>
                        </a:spcBef>
                        <a:spcAft>
                          <a:spcPct val="0"/>
                        </a:spcAft>
                        <a:defRPr kumimoji="1">
                          <a:solidFill>
                            <a:schemeClr val="tx1"/>
                          </a:solidFill>
                          <a:latin typeface="Times New Roman" panose="02020603050405020304" pitchFamily="18" charset="0"/>
                          <a:ea typeface="MS PGothic" panose="020B0600070205080204" pitchFamily="34" charset="-128"/>
                        </a:defRPr>
                      </a:lvl6pPr>
                      <a:lvl7pPr fontAlgn="base">
                        <a:spcBef>
                          <a:spcPct val="20000"/>
                        </a:spcBef>
                        <a:spcAft>
                          <a:spcPct val="0"/>
                        </a:spcAft>
                        <a:defRPr kumimoji="1">
                          <a:solidFill>
                            <a:schemeClr val="tx1"/>
                          </a:solidFill>
                          <a:latin typeface="Times New Roman" panose="02020603050405020304" pitchFamily="18" charset="0"/>
                          <a:ea typeface="MS PGothic" panose="020B0600070205080204" pitchFamily="34" charset="-128"/>
                        </a:defRPr>
                      </a:lvl7pPr>
                      <a:lvl8pPr fontAlgn="base">
                        <a:spcBef>
                          <a:spcPct val="20000"/>
                        </a:spcBef>
                        <a:spcAft>
                          <a:spcPct val="0"/>
                        </a:spcAft>
                        <a:defRPr kumimoji="1">
                          <a:solidFill>
                            <a:schemeClr val="tx1"/>
                          </a:solidFill>
                          <a:latin typeface="Times New Roman" panose="02020603050405020304" pitchFamily="18" charset="0"/>
                          <a:ea typeface="MS PGothic" panose="020B0600070205080204" pitchFamily="34" charset="-128"/>
                        </a:defRPr>
                      </a:lvl8pPr>
                      <a:lvl9pPr fontAlgn="base">
                        <a:spcBef>
                          <a:spcPct val="20000"/>
                        </a:spcBef>
                        <a:spcAft>
                          <a:spcPct val="0"/>
                        </a:spcAft>
                        <a:defRPr kumimoji="1">
                          <a:solidFill>
                            <a:schemeClr val="tx1"/>
                          </a:solidFill>
                          <a:latin typeface="Times New Roman" panose="02020603050405020304" pitchFamily="18" charset="0"/>
                          <a:ea typeface="MS PGothic"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
                          <a:srgbClr val="000066"/>
                        </a:buClr>
                        <a:buSzTx/>
                        <a:buFont typeface="Wingdings" panose="05000000000000000000" pitchFamily="2" charset="2"/>
                        <a:buNone/>
                      </a:pPr>
                      <a:endParaRPr kumimoji="1" lang="zh-CN" altLang="en-US" sz="16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27063">
                <a:tc>
                  <a:txBody>
                    <a:bodyPr/>
                    <a:lstStyle>
                      <a:lvl1pPr>
                        <a:spcBef>
                          <a:spcPct val="20000"/>
                        </a:spcBef>
                        <a:buClr>
                          <a:srgbClr val="000066"/>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1pPr>
                      <a:lvl2pPr>
                        <a:spcBef>
                          <a:spcPct val="20000"/>
                        </a:spcBef>
                        <a:buClr>
                          <a:srgbClr val="000066"/>
                        </a:buClr>
                        <a:buFont typeface="Wingdings" panose="05000000000000000000" pitchFamily="2" charset="2"/>
                        <a:defRPr kumimoji="1" sz="1600">
                          <a:solidFill>
                            <a:schemeClr val="tx1"/>
                          </a:solidFill>
                          <a:latin typeface="Times New Roman" panose="02020603050405020304" pitchFamily="18" charset="0"/>
                          <a:ea typeface="宋体" panose="02010600030101010101" pitchFamily="2" charset="-122"/>
                        </a:defRPr>
                      </a:lvl2pPr>
                      <a:lvl3pPr>
                        <a:spcBef>
                          <a:spcPct val="20000"/>
                        </a:spcBef>
                        <a:buClr>
                          <a:srgbClr val="000066"/>
                        </a:buClr>
                        <a:buFont typeface="Wingdings" panose="05000000000000000000" pitchFamily="2" charset="2"/>
                        <a:defRPr kumimoji="1" sz="14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MS PGothic" panose="020B0600070205080204" pitchFamily="34" charset="-128"/>
                        </a:defRPr>
                      </a:lvl4pPr>
                      <a:lvl5pPr>
                        <a:spcBef>
                          <a:spcPct val="20000"/>
                        </a:spcBef>
                        <a:defRPr kumimoji="1">
                          <a:solidFill>
                            <a:schemeClr val="tx1"/>
                          </a:solidFill>
                          <a:latin typeface="Times New Roman" panose="02020603050405020304" pitchFamily="18" charset="0"/>
                          <a:ea typeface="MS PGothic" panose="020B0600070205080204" pitchFamily="34" charset="-128"/>
                        </a:defRPr>
                      </a:lvl5pPr>
                      <a:lvl6pPr fontAlgn="base">
                        <a:spcBef>
                          <a:spcPct val="20000"/>
                        </a:spcBef>
                        <a:spcAft>
                          <a:spcPct val="0"/>
                        </a:spcAft>
                        <a:defRPr kumimoji="1">
                          <a:solidFill>
                            <a:schemeClr val="tx1"/>
                          </a:solidFill>
                          <a:latin typeface="Times New Roman" panose="02020603050405020304" pitchFamily="18" charset="0"/>
                          <a:ea typeface="MS PGothic" panose="020B0600070205080204" pitchFamily="34" charset="-128"/>
                        </a:defRPr>
                      </a:lvl6pPr>
                      <a:lvl7pPr fontAlgn="base">
                        <a:spcBef>
                          <a:spcPct val="20000"/>
                        </a:spcBef>
                        <a:spcAft>
                          <a:spcPct val="0"/>
                        </a:spcAft>
                        <a:defRPr kumimoji="1">
                          <a:solidFill>
                            <a:schemeClr val="tx1"/>
                          </a:solidFill>
                          <a:latin typeface="Times New Roman" panose="02020603050405020304" pitchFamily="18" charset="0"/>
                          <a:ea typeface="MS PGothic" panose="020B0600070205080204" pitchFamily="34" charset="-128"/>
                        </a:defRPr>
                      </a:lvl7pPr>
                      <a:lvl8pPr fontAlgn="base">
                        <a:spcBef>
                          <a:spcPct val="20000"/>
                        </a:spcBef>
                        <a:spcAft>
                          <a:spcPct val="0"/>
                        </a:spcAft>
                        <a:defRPr kumimoji="1">
                          <a:solidFill>
                            <a:schemeClr val="tx1"/>
                          </a:solidFill>
                          <a:latin typeface="Times New Roman" panose="02020603050405020304" pitchFamily="18" charset="0"/>
                          <a:ea typeface="MS PGothic" panose="020B0600070205080204" pitchFamily="34" charset="-128"/>
                        </a:defRPr>
                      </a:lvl8pPr>
                      <a:lvl9pPr fontAlgn="base">
                        <a:spcBef>
                          <a:spcPct val="20000"/>
                        </a:spcBef>
                        <a:spcAft>
                          <a:spcPct val="0"/>
                        </a:spcAft>
                        <a:defRPr kumimoji="1">
                          <a:solidFill>
                            <a:schemeClr val="tx1"/>
                          </a:solidFill>
                          <a:latin typeface="Times New Roman" panose="02020603050405020304" pitchFamily="18" charset="0"/>
                          <a:ea typeface="MS PGothic"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
                          <a:srgbClr val="000066"/>
                        </a:buClr>
                        <a:buSzTx/>
                        <a:buFont typeface="Wingdings" panose="05000000000000000000" pitchFamily="2" charset="2"/>
                        <a:buNone/>
                      </a:pPr>
                      <a:r>
                        <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用例</a:t>
                      </a:r>
                      <a:endPar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rgbClr val="000066"/>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1pPr>
                      <a:lvl2pPr>
                        <a:spcBef>
                          <a:spcPct val="20000"/>
                        </a:spcBef>
                        <a:buClr>
                          <a:srgbClr val="000066"/>
                        </a:buClr>
                        <a:buFont typeface="Wingdings" panose="05000000000000000000" pitchFamily="2" charset="2"/>
                        <a:defRPr kumimoji="1" sz="1600">
                          <a:solidFill>
                            <a:schemeClr val="tx1"/>
                          </a:solidFill>
                          <a:latin typeface="Times New Roman" panose="02020603050405020304" pitchFamily="18" charset="0"/>
                          <a:ea typeface="宋体" panose="02010600030101010101" pitchFamily="2" charset="-122"/>
                        </a:defRPr>
                      </a:lvl2pPr>
                      <a:lvl3pPr>
                        <a:spcBef>
                          <a:spcPct val="20000"/>
                        </a:spcBef>
                        <a:buClr>
                          <a:srgbClr val="000066"/>
                        </a:buClr>
                        <a:buFont typeface="Wingdings" panose="05000000000000000000" pitchFamily="2" charset="2"/>
                        <a:defRPr kumimoji="1" sz="14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MS PGothic" panose="020B0600070205080204" pitchFamily="34" charset="-128"/>
                        </a:defRPr>
                      </a:lvl4pPr>
                      <a:lvl5pPr>
                        <a:spcBef>
                          <a:spcPct val="20000"/>
                        </a:spcBef>
                        <a:defRPr kumimoji="1">
                          <a:solidFill>
                            <a:schemeClr val="tx1"/>
                          </a:solidFill>
                          <a:latin typeface="Times New Roman" panose="02020603050405020304" pitchFamily="18" charset="0"/>
                          <a:ea typeface="MS PGothic" panose="020B0600070205080204" pitchFamily="34" charset="-128"/>
                        </a:defRPr>
                      </a:lvl5pPr>
                      <a:lvl6pPr fontAlgn="base">
                        <a:spcBef>
                          <a:spcPct val="20000"/>
                        </a:spcBef>
                        <a:spcAft>
                          <a:spcPct val="0"/>
                        </a:spcAft>
                        <a:defRPr kumimoji="1">
                          <a:solidFill>
                            <a:schemeClr val="tx1"/>
                          </a:solidFill>
                          <a:latin typeface="Times New Roman" panose="02020603050405020304" pitchFamily="18" charset="0"/>
                          <a:ea typeface="MS PGothic" panose="020B0600070205080204" pitchFamily="34" charset="-128"/>
                        </a:defRPr>
                      </a:lvl6pPr>
                      <a:lvl7pPr fontAlgn="base">
                        <a:spcBef>
                          <a:spcPct val="20000"/>
                        </a:spcBef>
                        <a:spcAft>
                          <a:spcPct val="0"/>
                        </a:spcAft>
                        <a:defRPr kumimoji="1">
                          <a:solidFill>
                            <a:schemeClr val="tx1"/>
                          </a:solidFill>
                          <a:latin typeface="Times New Roman" panose="02020603050405020304" pitchFamily="18" charset="0"/>
                          <a:ea typeface="MS PGothic" panose="020B0600070205080204" pitchFamily="34" charset="-128"/>
                        </a:defRPr>
                      </a:lvl7pPr>
                      <a:lvl8pPr fontAlgn="base">
                        <a:spcBef>
                          <a:spcPct val="20000"/>
                        </a:spcBef>
                        <a:spcAft>
                          <a:spcPct val="0"/>
                        </a:spcAft>
                        <a:defRPr kumimoji="1">
                          <a:solidFill>
                            <a:schemeClr val="tx1"/>
                          </a:solidFill>
                          <a:latin typeface="Times New Roman" panose="02020603050405020304" pitchFamily="18" charset="0"/>
                          <a:ea typeface="MS PGothic" panose="020B0600070205080204" pitchFamily="34" charset="-128"/>
                        </a:defRPr>
                      </a:lvl8pPr>
                      <a:lvl9pPr fontAlgn="base">
                        <a:spcBef>
                          <a:spcPct val="20000"/>
                        </a:spcBef>
                        <a:spcAft>
                          <a:spcPct val="0"/>
                        </a:spcAft>
                        <a:defRPr kumimoji="1">
                          <a:solidFill>
                            <a:schemeClr val="tx1"/>
                          </a:solidFill>
                          <a:latin typeface="Times New Roman" panose="02020603050405020304" pitchFamily="18"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
                          <a:srgbClr val="000066"/>
                        </a:buClr>
                        <a:buSzTx/>
                        <a:buFont typeface="Wingdings" panose="05000000000000000000" pitchFamily="2" charset="2"/>
                        <a:buNone/>
                      </a:pPr>
                      <a:r>
                        <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是对一组动作序列的描述</a:t>
                      </a:r>
                      <a:endPar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rgbClr val="000066"/>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1pPr>
                      <a:lvl2pPr>
                        <a:spcBef>
                          <a:spcPct val="20000"/>
                        </a:spcBef>
                        <a:buClr>
                          <a:srgbClr val="000066"/>
                        </a:buClr>
                        <a:buFont typeface="Wingdings" panose="05000000000000000000" pitchFamily="2" charset="2"/>
                        <a:defRPr kumimoji="1" sz="1600">
                          <a:solidFill>
                            <a:schemeClr val="tx1"/>
                          </a:solidFill>
                          <a:latin typeface="Times New Roman" panose="02020603050405020304" pitchFamily="18" charset="0"/>
                          <a:ea typeface="宋体" panose="02010600030101010101" pitchFamily="2" charset="-122"/>
                        </a:defRPr>
                      </a:lvl2pPr>
                      <a:lvl3pPr>
                        <a:spcBef>
                          <a:spcPct val="20000"/>
                        </a:spcBef>
                        <a:buClr>
                          <a:srgbClr val="000066"/>
                        </a:buClr>
                        <a:buFont typeface="Wingdings" panose="05000000000000000000" pitchFamily="2" charset="2"/>
                        <a:defRPr kumimoji="1" sz="14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MS PGothic" panose="020B0600070205080204" pitchFamily="34" charset="-128"/>
                        </a:defRPr>
                      </a:lvl4pPr>
                      <a:lvl5pPr>
                        <a:spcBef>
                          <a:spcPct val="20000"/>
                        </a:spcBef>
                        <a:defRPr kumimoji="1">
                          <a:solidFill>
                            <a:schemeClr val="tx1"/>
                          </a:solidFill>
                          <a:latin typeface="Times New Roman" panose="02020603050405020304" pitchFamily="18" charset="0"/>
                          <a:ea typeface="MS PGothic" panose="020B0600070205080204" pitchFamily="34" charset="-128"/>
                        </a:defRPr>
                      </a:lvl5pPr>
                      <a:lvl6pPr fontAlgn="base">
                        <a:spcBef>
                          <a:spcPct val="20000"/>
                        </a:spcBef>
                        <a:spcAft>
                          <a:spcPct val="0"/>
                        </a:spcAft>
                        <a:defRPr kumimoji="1">
                          <a:solidFill>
                            <a:schemeClr val="tx1"/>
                          </a:solidFill>
                          <a:latin typeface="Times New Roman" panose="02020603050405020304" pitchFamily="18" charset="0"/>
                          <a:ea typeface="MS PGothic" panose="020B0600070205080204" pitchFamily="34" charset="-128"/>
                        </a:defRPr>
                      </a:lvl6pPr>
                      <a:lvl7pPr fontAlgn="base">
                        <a:spcBef>
                          <a:spcPct val="20000"/>
                        </a:spcBef>
                        <a:spcAft>
                          <a:spcPct val="0"/>
                        </a:spcAft>
                        <a:defRPr kumimoji="1">
                          <a:solidFill>
                            <a:schemeClr val="tx1"/>
                          </a:solidFill>
                          <a:latin typeface="Times New Roman" panose="02020603050405020304" pitchFamily="18" charset="0"/>
                          <a:ea typeface="MS PGothic" panose="020B0600070205080204" pitchFamily="34" charset="-128"/>
                        </a:defRPr>
                      </a:lvl7pPr>
                      <a:lvl8pPr fontAlgn="base">
                        <a:spcBef>
                          <a:spcPct val="20000"/>
                        </a:spcBef>
                        <a:spcAft>
                          <a:spcPct val="0"/>
                        </a:spcAft>
                        <a:defRPr kumimoji="1">
                          <a:solidFill>
                            <a:schemeClr val="tx1"/>
                          </a:solidFill>
                          <a:latin typeface="Times New Roman" panose="02020603050405020304" pitchFamily="18" charset="0"/>
                          <a:ea typeface="MS PGothic" panose="020B0600070205080204" pitchFamily="34" charset="-128"/>
                        </a:defRPr>
                      </a:lvl8pPr>
                      <a:lvl9pPr fontAlgn="base">
                        <a:spcBef>
                          <a:spcPct val="20000"/>
                        </a:spcBef>
                        <a:spcAft>
                          <a:spcPct val="0"/>
                        </a:spcAft>
                        <a:defRPr kumimoji="1">
                          <a:solidFill>
                            <a:schemeClr val="tx1"/>
                          </a:solidFill>
                          <a:latin typeface="Times New Roman" panose="02020603050405020304" pitchFamily="18" charset="0"/>
                          <a:ea typeface="MS PGothic"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
                          <a:srgbClr val="000066"/>
                        </a:buClr>
                        <a:buSzTx/>
                        <a:buFont typeface="Wingdings" panose="05000000000000000000" pitchFamily="2" charset="2"/>
                        <a:buNone/>
                      </a:pPr>
                      <a:endParaRPr kumimoji="1" lang="zh-CN" altLang="en-US" sz="16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09600">
                <a:tc>
                  <a:txBody>
                    <a:bodyPr/>
                    <a:lstStyle>
                      <a:lvl1pPr>
                        <a:spcBef>
                          <a:spcPct val="20000"/>
                        </a:spcBef>
                        <a:buClr>
                          <a:srgbClr val="000066"/>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1pPr>
                      <a:lvl2pPr>
                        <a:spcBef>
                          <a:spcPct val="20000"/>
                        </a:spcBef>
                        <a:buClr>
                          <a:srgbClr val="000066"/>
                        </a:buClr>
                        <a:buFont typeface="Wingdings" panose="05000000000000000000" pitchFamily="2" charset="2"/>
                        <a:defRPr kumimoji="1" sz="1600">
                          <a:solidFill>
                            <a:schemeClr val="tx1"/>
                          </a:solidFill>
                          <a:latin typeface="Times New Roman" panose="02020603050405020304" pitchFamily="18" charset="0"/>
                          <a:ea typeface="宋体" panose="02010600030101010101" pitchFamily="2" charset="-122"/>
                        </a:defRPr>
                      </a:lvl2pPr>
                      <a:lvl3pPr>
                        <a:spcBef>
                          <a:spcPct val="20000"/>
                        </a:spcBef>
                        <a:buClr>
                          <a:srgbClr val="000066"/>
                        </a:buClr>
                        <a:buFont typeface="Wingdings" panose="05000000000000000000" pitchFamily="2" charset="2"/>
                        <a:defRPr kumimoji="1" sz="14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MS PGothic" panose="020B0600070205080204" pitchFamily="34" charset="-128"/>
                        </a:defRPr>
                      </a:lvl4pPr>
                      <a:lvl5pPr>
                        <a:spcBef>
                          <a:spcPct val="20000"/>
                        </a:spcBef>
                        <a:defRPr kumimoji="1">
                          <a:solidFill>
                            <a:schemeClr val="tx1"/>
                          </a:solidFill>
                          <a:latin typeface="Times New Roman" panose="02020603050405020304" pitchFamily="18" charset="0"/>
                          <a:ea typeface="MS PGothic" panose="020B0600070205080204" pitchFamily="34" charset="-128"/>
                        </a:defRPr>
                      </a:lvl5pPr>
                      <a:lvl6pPr fontAlgn="base">
                        <a:spcBef>
                          <a:spcPct val="20000"/>
                        </a:spcBef>
                        <a:spcAft>
                          <a:spcPct val="0"/>
                        </a:spcAft>
                        <a:defRPr kumimoji="1">
                          <a:solidFill>
                            <a:schemeClr val="tx1"/>
                          </a:solidFill>
                          <a:latin typeface="Times New Roman" panose="02020603050405020304" pitchFamily="18" charset="0"/>
                          <a:ea typeface="MS PGothic" panose="020B0600070205080204" pitchFamily="34" charset="-128"/>
                        </a:defRPr>
                      </a:lvl6pPr>
                      <a:lvl7pPr fontAlgn="base">
                        <a:spcBef>
                          <a:spcPct val="20000"/>
                        </a:spcBef>
                        <a:spcAft>
                          <a:spcPct val="0"/>
                        </a:spcAft>
                        <a:defRPr kumimoji="1">
                          <a:solidFill>
                            <a:schemeClr val="tx1"/>
                          </a:solidFill>
                          <a:latin typeface="Times New Roman" panose="02020603050405020304" pitchFamily="18" charset="0"/>
                          <a:ea typeface="MS PGothic" panose="020B0600070205080204" pitchFamily="34" charset="-128"/>
                        </a:defRPr>
                      </a:lvl7pPr>
                      <a:lvl8pPr fontAlgn="base">
                        <a:spcBef>
                          <a:spcPct val="20000"/>
                        </a:spcBef>
                        <a:spcAft>
                          <a:spcPct val="0"/>
                        </a:spcAft>
                        <a:defRPr kumimoji="1">
                          <a:solidFill>
                            <a:schemeClr val="tx1"/>
                          </a:solidFill>
                          <a:latin typeface="Times New Roman" panose="02020603050405020304" pitchFamily="18" charset="0"/>
                          <a:ea typeface="MS PGothic" panose="020B0600070205080204" pitchFamily="34" charset="-128"/>
                        </a:defRPr>
                      </a:lvl8pPr>
                      <a:lvl9pPr fontAlgn="base">
                        <a:spcBef>
                          <a:spcPct val="20000"/>
                        </a:spcBef>
                        <a:spcAft>
                          <a:spcPct val="0"/>
                        </a:spcAft>
                        <a:defRPr kumimoji="1">
                          <a:solidFill>
                            <a:schemeClr val="tx1"/>
                          </a:solidFill>
                          <a:latin typeface="Times New Roman" panose="02020603050405020304" pitchFamily="18" charset="0"/>
                          <a:ea typeface="MS PGothic"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
                          <a:srgbClr val="000066"/>
                        </a:buClr>
                        <a:buSzTx/>
                        <a:buFont typeface="Wingdings" panose="05000000000000000000" pitchFamily="2" charset="2"/>
                        <a:buNone/>
                      </a:pPr>
                      <a:r>
                        <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主动类</a:t>
                      </a:r>
                      <a:endPar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rgbClr val="000066"/>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1pPr>
                      <a:lvl2pPr>
                        <a:spcBef>
                          <a:spcPct val="20000"/>
                        </a:spcBef>
                        <a:buClr>
                          <a:srgbClr val="000066"/>
                        </a:buClr>
                        <a:buFont typeface="Wingdings" panose="05000000000000000000" pitchFamily="2" charset="2"/>
                        <a:defRPr kumimoji="1" sz="1600">
                          <a:solidFill>
                            <a:schemeClr val="tx1"/>
                          </a:solidFill>
                          <a:latin typeface="Times New Roman" panose="02020603050405020304" pitchFamily="18" charset="0"/>
                          <a:ea typeface="宋体" panose="02010600030101010101" pitchFamily="2" charset="-122"/>
                        </a:defRPr>
                      </a:lvl2pPr>
                      <a:lvl3pPr>
                        <a:spcBef>
                          <a:spcPct val="20000"/>
                        </a:spcBef>
                        <a:buClr>
                          <a:srgbClr val="000066"/>
                        </a:buClr>
                        <a:buFont typeface="Wingdings" panose="05000000000000000000" pitchFamily="2" charset="2"/>
                        <a:defRPr kumimoji="1" sz="14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MS PGothic" panose="020B0600070205080204" pitchFamily="34" charset="-128"/>
                        </a:defRPr>
                      </a:lvl4pPr>
                      <a:lvl5pPr>
                        <a:spcBef>
                          <a:spcPct val="20000"/>
                        </a:spcBef>
                        <a:defRPr kumimoji="1">
                          <a:solidFill>
                            <a:schemeClr val="tx1"/>
                          </a:solidFill>
                          <a:latin typeface="Times New Roman" panose="02020603050405020304" pitchFamily="18" charset="0"/>
                          <a:ea typeface="MS PGothic" panose="020B0600070205080204" pitchFamily="34" charset="-128"/>
                        </a:defRPr>
                      </a:lvl5pPr>
                      <a:lvl6pPr fontAlgn="base">
                        <a:spcBef>
                          <a:spcPct val="20000"/>
                        </a:spcBef>
                        <a:spcAft>
                          <a:spcPct val="0"/>
                        </a:spcAft>
                        <a:defRPr kumimoji="1">
                          <a:solidFill>
                            <a:schemeClr val="tx1"/>
                          </a:solidFill>
                          <a:latin typeface="Times New Roman" panose="02020603050405020304" pitchFamily="18" charset="0"/>
                          <a:ea typeface="MS PGothic" panose="020B0600070205080204" pitchFamily="34" charset="-128"/>
                        </a:defRPr>
                      </a:lvl6pPr>
                      <a:lvl7pPr fontAlgn="base">
                        <a:spcBef>
                          <a:spcPct val="20000"/>
                        </a:spcBef>
                        <a:spcAft>
                          <a:spcPct val="0"/>
                        </a:spcAft>
                        <a:defRPr kumimoji="1">
                          <a:solidFill>
                            <a:schemeClr val="tx1"/>
                          </a:solidFill>
                          <a:latin typeface="Times New Roman" panose="02020603050405020304" pitchFamily="18" charset="0"/>
                          <a:ea typeface="MS PGothic" panose="020B0600070205080204" pitchFamily="34" charset="-128"/>
                        </a:defRPr>
                      </a:lvl7pPr>
                      <a:lvl8pPr fontAlgn="base">
                        <a:spcBef>
                          <a:spcPct val="20000"/>
                        </a:spcBef>
                        <a:spcAft>
                          <a:spcPct val="0"/>
                        </a:spcAft>
                        <a:defRPr kumimoji="1">
                          <a:solidFill>
                            <a:schemeClr val="tx1"/>
                          </a:solidFill>
                          <a:latin typeface="Times New Roman" panose="02020603050405020304" pitchFamily="18" charset="0"/>
                          <a:ea typeface="MS PGothic" panose="020B0600070205080204" pitchFamily="34" charset="-128"/>
                        </a:defRPr>
                      </a:lvl8pPr>
                      <a:lvl9pPr fontAlgn="base">
                        <a:spcBef>
                          <a:spcPct val="20000"/>
                        </a:spcBef>
                        <a:spcAft>
                          <a:spcPct val="0"/>
                        </a:spcAft>
                        <a:defRPr kumimoji="1">
                          <a:solidFill>
                            <a:schemeClr val="tx1"/>
                          </a:solidFill>
                          <a:latin typeface="Times New Roman" panose="02020603050405020304" pitchFamily="18"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
                          <a:srgbClr val="000066"/>
                        </a:buClr>
                        <a:buSzTx/>
                        <a:buFont typeface="Wingdings" panose="05000000000000000000" pitchFamily="2" charset="2"/>
                        <a:buNone/>
                      </a:pPr>
                      <a:r>
                        <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对象至少拥有一个进程或线程的类</a:t>
                      </a:r>
                      <a:endPar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rgbClr val="000066"/>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1pPr>
                      <a:lvl2pPr>
                        <a:spcBef>
                          <a:spcPct val="20000"/>
                        </a:spcBef>
                        <a:buClr>
                          <a:srgbClr val="000066"/>
                        </a:buClr>
                        <a:buFont typeface="Wingdings" panose="05000000000000000000" pitchFamily="2" charset="2"/>
                        <a:defRPr kumimoji="1" sz="1600">
                          <a:solidFill>
                            <a:schemeClr val="tx1"/>
                          </a:solidFill>
                          <a:latin typeface="Times New Roman" panose="02020603050405020304" pitchFamily="18" charset="0"/>
                          <a:ea typeface="宋体" panose="02010600030101010101" pitchFamily="2" charset="-122"/>
                        </a:defRPr>
                      </a:lvl2pPr>
                      <a:lvl3pPr>
                        <a:spcBef>
                          <a:spcPct val="20000"/>
                        </a:spcBef>
                        <a:buClr>
                          <a:srgbClr val="000066"/>
                        </a:buClr>
                        <a:buFont typeface="Wingdings" panose="05000000000000000000" pitchFamily="2" charset="2"/>
                        <a:defRPr kumimoji="1" sz="14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MS PGothic" panose="020B0600070205080204" pitchFamily="34" charset="-128"/>
                        </a:defRPr>
                      </a:lvl4pPr>
                      <a:lvl5pPr>
                        <a:spcBef>
                          <a:spcPct val="20000"/>
                        </a:spcBef>
                        <a:defRPr kumimoji="1">
                          <a:solidFill>
                            <a:schemeClr val="tx1"/>
                          </a:solidFill>
                          <a:latin typeface="Times New Roman" panose="02020603050405020304" pitchFamily="18" charset="0"/>
                          <a:ea typeface="MS PGothic" panose="020B0600070205080204" pitchFamily="34" charset="-128"/>
                        </a:defRPr>
                      </a:lvl5pPr>
                      <a:lvl6pPr fontAlgn="base">
                        <a:spcBef>
                          <a:spcPct val="20000"/>
                        </a:spcBef>
                        <a:spcAft>
                          <a:spcPct val="0"/>
                        </a:spcAft>
                        <a:defRPr kumimoji="1">
                          <a:solidFill>
                            <a:schemeClr val="tx1"/>
                          </a:solidFill>
                          <a:latin typeface="Times New Roman" panose="02020603050405020304" pitchFamily="18" charset="0"/>
                          <a:ea typeface="MS PGothic" panose="020B0600070205080204" pitchFamily="34" charset="-128"/>
                        </a:defRPr>
                      </a:lvl6pPr>
                      <a:lvl7pPr fontAlgn="base">
                        <a:spcBef>
                          <a:spcPct val="20000"/>
                        </a:spcBef>
                        <a:spcAft>
                          <a:spcPct val="0"/>
                        </a:spcAft>
                        <a:defRPr kumimoji="1">
                          <a:solidFill>
                            <a:schemeClr val="tx1"/>
                          </a:solidFill>
                          <a:latin typeface="Times New Roman" panose="02020603050405020304" pitchFamily="18" charset="0"/>
                          <a:ea typeface="MS PGothic" panose="020B0600070205080204" pitchFamily="34" charset="-128"/>
                        </a:defRPr>
                      </a:lvl7pPr>
                      <a:lvl8pPr fontAlgn="base">
                        <a:spcBef>
                          <a:spcPct val="20000"/>
                        </a:spcBef>
                        <a:spcAft>
                          <a:spcPct val="0"/>
                        </a:spcAft>
                        <a:defRPr kumimoji="1">
                          <a:solidFill>
                            <a:schemeClr val="tx1"/>
                          </a:solidFill>
                          <a:latin typeface="Times New Roman" panose="02020603050405020304" pitchFamily="18" charset="0"/>
                          <a:ea typeface="MS PGothic" panose="020B0600070205080204" pitchFamily="34" charset="-128"/>
                        </a:defRPr>
                      </a:lvl8pPr>
                      <a:lvl9pPr fontAlgn="base">
                        <a:spcBef>
                          <a:spcPct val="20000"/>
                        </a:spcBef>
                        <a:spcAft>
                          <a:spcPct val="0"/>
                        </a:spcAft>
                        <a:defRPr kumimoji="1">
                          <a:solidFill>
                            <a:schemeClr val="tx1"/>
                          </a:solidFill>
                          <a:latin typeface="Times New Roman" panose="02020603050405020304" pitchFamily="18" charset="0"/>
                          <a:ea typeface="MS PGothic"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
                          <a:srgbClr val="000066"/>
                        </a:buClr>
                        <a:buSzTx/>
                        <a:buFont typeface="Wingdings" panose="05000000000000000000" pitchFamily="2" charset="2"/>
                        <a:buNone/>
                      </a:pPr>
                      <a:endParaRPr kumimoji="1" lang="zh-CN" altLang="en-US" sz="16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09600">
                <a:tc>
                  <a:txBody>
                    <a:bodyPr/>
                    <a:lstStyle>
                      <a:lvl1pPr>
                        <a:spcBef>
                          <a:spcPct val="20000"/>
                        </a:spcBef>
                        <a:buClr>
                          <a:srgbClr val="000066"/>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1pPr>
                      <a:lvl2pPr>
                        <a:spcBef>
                          <a:spcPct val="20000"/>
                        </a:spcBef>
                        <a:buClr>
                          <a:srgbClr val="000066"/>
                        </a:buClr>
                        <a:buFont typeface="Wingdings" panose="05000000000000000000" pitchFamily="2" charset="2"/>
                        <a:defRPr kumimoji="1" sz="1600">
                          <a:solidFill>
                            <a:schemeClr val="tx1"/>
                          </a:solidFill>
                          <a:latin typeface="Times New Roman" panose="02020603050405020304" pitchFamily="18" charset="0"/>
                          <a:ea typeface="宋体" panose="02010600030101010101" pitchFamily="2" charset="-122"/>
                        </a:defRPr>
                      </a:lvl2pPr>
                      <a:lvl3pPr>
                        <a:spcBef>
                          <a:spcPct val="20000"/>
                        </a:spcBef>
                        <a:buClr>
                          <a:srgbClr val="000066"/>
                        </a:buClr>
                        <a:buFont typeface="Wingdings" panose="05000000000000000000" pitchFamily="2" charset="2"/>
                        <a:defRPr kumimoji="1" sz="14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MS PGothic" panose="020B0600070205080204" pitchFamily="34" charset="-128"/>
                        </a:defRPr>
                      </a:lvl4pPr>
                      <a:lvl5pPr>
                        <a:spcBef>
                          <a:spcPct val="20000"/>
                        </a:spcBef>
                        <a:defRPr kumimoji="1">
                          <a:solidFill>
                            <a:schemeClr val="tx1"/>
                          </a:solidFill>
                          <a:latin typeface="Times New Roman" panose="02020603050405020304" pitchFamily="18" charset="0"/>
                          <a:ea typeface="MS PGothic" panose="020B0600070205080204" pitchFamily="34" charset="-128"/>
                        </a:defRPr>
                      </a:lvl5pPr>
                      <a:lvl6pPr fontAlgn="base">
                        <a:spcBef>
                          <a:spcPct val="20000"/>
                        </a:spcBef>
                        <a:spcAft>
                          <a:spcPct val="0"/>
                        </a:spcAft>
                        <a:defRPr kumimoji="1">
                          <a:solidFill>
                            <a:schemeClr val="tx1"/>
                          </a:solidFill>
                          <a:latin typeface="Times New Roman" panose="02020603050405020304" pitchFamily="18" charset="0"/>
                          <a:ea typeface="MS PGothic" panose="020B0600070205080204" pitchFamily="34" charset="-128"/>
                        </a:defRPr>
                      </a:lvl6pPr>
                      <a:lvl7pPr fontAlgn="base">
                        <a:spcBef>
                          <a:spcPct val="20000"/>
                        </a:spcBef>
                        <a:spcAft>
                          <a:spcPct val="0"/>
                        </a:spcAft>
                        <a:defRPr kumimoji="1">
                          <a:solidFill>
                            <a:schemeClr val="tx1"/>
                          </a:solidFill>
                          <a:latin typeface="Times New Roman" panose="02020603050405020304" pitchFamily="18" charset="0"/>
                          <a:ea typeface="MS PGothic" panose="020B0600070205080204" pitchFamily="34" charset="-128"/>
                        </a:defRPr>
                      </a:lvl7pPr>
                      <a:lvl8pPr fontAlgn="base">
                        <a:spcBef>
                          <a:spcPct val="20000"/>
                        </a:spcBef>
                        <a:spcAft>
                          <a:spcPct val="0"/>
                        </a:spcAft>
                        <a:defRPr kumimoji="1">
                          <a:solidFill>
                            <a:schemeClr val="tx1"/>
                          </a:solidFill>
                          <a:latin typeface="Times New Roman" panose="02020603050405020304" pitchFamily="18" charset="0"/>
                          <a:ea typeface="MS PGothic" panose="020B0600070205080204" pitchFamily="34" charset="-128"/>
                        </a:defRPr>
                      </a:lvl8pPr>
                      <a:lvl9pPr fontAlgn="base">
                        <a:spcBef>
                          <a:spcPct val="20000"/>
                        </a:spcBef>
                        <a:spcAft>
                          <a:spcPct val="0"/>
                        </a:spcAft>
                        <a:defRPr kumimoji="1">
                          <a:solidFill>
                            <a:schemeClr val="tx1"/>
                          </a:solidFill>
                          <a:latin typeface="Times New Roman" panose="02020603050405020304" pitchFamily="18" charset="0"/>
                          <a:ea typeface="MS PGothic"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
                          <a:srgbClr val="000066"/>
                        </a:buClr>
                        <a:buSzTx/>
                        <a:buFont typeface="Wingdings" panose="05000000000000000000" pitchFamily="2" charset="2"/>
                        <a:buNone/>
                      </a:pPr>
                      <a:r>
                        <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构件</a:t>
                      </a:r>
                      <a:endPar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rgbClr val="000066"/>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1pPr>
                      <a:lvl2pPr>
                        <a:spcBef>
                          <a:spcPct val="20000"/>
                        </a:spcBef>
                        <a:buClr>
                          <a:srgbClr val="000066"/>
                        </a:buClr>
                        <a:buFont typeface="Wingdings" panose="05000000000000000000" pitchFamily="2" charset="2"/>
                        <a:defRPr kumimoji="1" sz="1600">
                          <a:solidFill>
                            <a:schemeClr val="tx1"/>
                          </a:solidFill>
                          <a:latin typeface="Times New Roman" panose="02020603050405020304" pitchFamily="18" charset="0"/>
                          <a:ea typeface="宋体" panose="02010600030101010101" pitchFamily="2" charset="-122"/>
                        </a:defRPr>
                      </a:lvl2pPr>
                      <a:lvl3pPr>
                        <a:spcBef>
                          <a:spcPct val="20000"/>
                        </a:spcBef>
                        <a:buClr>
                          <a:srgbClr val="000066"/>
                        </a:buClr>
                        <a:buFont typeface="Wingdings" panose="05000000000000000000" pitchFamily="2" charset="2"/>
                        <a:defRPr kumimoji="1" sz="14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MS PGothic" panose="020B0600070205080204" pitchFamily="34" charset="-128"/>
                        </a:defRPr>
                      </a:lvl4pPr>
                      <a:lvl5pPr>
                        <a:spcBef>
                          <a:spcPct val="20000"/>
                        </a:spcBef>
                        <a:defRPr kumimoji="1">
                          <a:solidFill>
                            <a:schemeClr val="tx1"/>
                          </a:solidFill>
                          <a:latin typeface="Times New Roman" panose="02020603050405020304" pitchFamily="18" charset="0"/>
                          <a:ea typeface="MS PGothic" panose="020B0600070205080204" pitchFamily="34" charset="-128"/>
                        </a:defRPr>
                      </a:lvl5pPr>
                      <a:lvl6pPr fontAlgn="base">
                        <a:spcBef>
                          <a:spcPct val="20000"/>
                        </a:spcBef>
                        <a:spcAft>
                          <a:spcPct val="0"/>
                        </a:spcAft>
                        <a:defRPr kumimoji="1">
                          <a:solidFill>
                            <a:schemeClr val="tx1"/>
                          </a:solidFill>
                          <a:latin typeface="Times New Roman" panose="02020603050405020304" pitchFamily="18" charset="0"/>
                          <a:ea typeface="MS PGothic" panose="020B0600070205080204" pitchFamily="34" charset="-128"/>
                        </a:defRPr>
                      </a:lvl6pPr>
                      <a:lvl7pPr fontAlgn="base">
                        <a:spcBef>
                          <a:spcPct val="20000"/>
                        </a:spcBef>
                        <a:spcAft>
                          <a:spcPct val="0"/>
                        </a:spcAft>
                        <a:defRPr kumimoji="1">
                          <a:solidFill>
                            <a:schemeClr val="tx1"/>
                          </a:solidFill>
                          <a:latin typeface="Times New Roman" panose="02020603050405020304" pitchFamily="18" charset="0"/>
                          <a:ea typeface="MS PGothic" panose="020B0600070205080204" pitchFamily="34" charset="-128"/>
                        </a:defRPr>
                      </a:lvl7pPr>
                      <a:lvl8pPr fontAlgn="base">
                        <a:spcBef>
                          <a:spcPct val="20000"/>
                        </a:spcBef>
                        <a:spcAft>
                          <a:spcPct val="0"/>
                        </a:spcAft>
                        <a:defRPr kumimoji="1">
                          <a:solidFill>
                            <a:schemeClr val="tx1"/>
                          </a:solidFill>
                          <a:latin typeface="Times New Roman" panose="02020603050405020304" pitchFamily="18" charset="0"/>
                          <a:ea typeface="MS PGothic" panose="020B0600070205080204" pitchFamily="34" charset="-128"/>
                        </a:defRPr>
                      </a:lvl8pPr>
                      <a:lvl9pPr fontAlgn="base">
                        <a:spcBef>
                          <a:spcPct val="20000"/>
                        </a:spcBef>
                        <a:spcAft>
                          <a:spcPct val="0"/>
                        </a:spcAft>
                        <a:defRPr kumimoji="1">
                          <a:solidFill>
                            <a:schemeClr val="tx1"/>
                          </a:solidFill>
                          <a:latin typeface="Times New Roman" panose="02020603050405020304" pitchFamily="18"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
                          <a:srgbClr val="000066"/>
                        </a:buClr>
                        <a:buSzTx/>
                        <a:buFont typeface="Wingdings" panose="05000000000000000000" pitchFamily="2" charset="2"/>
                        <a:buNone/>
                      </a:pPr>
                      <a:r>
                        <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是系统中物理的、可替代的部件</a:t>
                      </a:r>
                      <a:endPar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rgbClr val="000066"/>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1pPr>
                      <a:lvl2pPr>
                        <a:spcBef>
                          <a:spcPct val="20000"/>
                        </a:spcBef>
                        <a:buClr>
                          <a:srgbClr val="000066"/>
                        </a:buClr>
                        <a:buFont typeface="Wingdings" panose="05000000000000000000" pitchFamily="2" charset="2"/>
                        <a:defRPr kumimoji="1" sz="1600">
                          <a:solidFill>
                            <a:schemeClr val="tx1"/>
                          </a:solidFill>
                          <a:latin typeface="Times New Roman" panose="02020603050405020304" pitchFamily="18" charset="0"/>
                          <a:ea typeface="宋体" panose="02010600030101010101" pitchFamily="2" charset="-122"/>
                        </a:defRPr>
                      </a:lvl2pPr>
                      <a:lvl3pPr>
                        <a:spcBef>
                          <a:spcPct val="20000"/>
                        </a:spcBef>
                        <a:buClr>
                          <a:srgbClr val="000066"/>
                        </a:buClr>
                        <a:buFont typeface="Wingdings" panose="05000000000000000000" pitchFamily="2" charset="2"/>
                        <a:defRPr kumimoji="1" sz="14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MS PGothic" panose="020B0600070205080204" pitchFamily="34" charset="-128"/>
                        </a:defRPr>
                      </a:lvl4pPr>
                      <a:lvl5pPr>
                        <a:spcBef>
                          <a:spcPct val="20000"/>
                        </a:spcBef>
                        <a:defRPr kumimoji="1">
                          <a:solidFill>
                            <a:schemeClr val="tx1"/>
                          </a:solidFill>
                          <a:latin typeface="Times New Roman" panose="02020603050405020304" pitchFamily="18" charset="0"/>
                          <a:ea typeface="MS PGothic" panose="020B0600070205080204" pitchFamily="34" charset="-128"/>
                        </a:defRPr>
                      </a:lvl5pPr>
                      <a:lvl6pPr fontAlgn="base">
                        <a:spcBef>
                          <a:spcPct val="20000"/>
                        </a:spcBef>
                        <a:spcAft>
                          <a:spcPct val="0"/>
                        </a:spcAft>
                        <a:defRPr kumimoji="1">
                          <a:solidFill>
                            <a:schemeClr val="tx1"/>
                          </a:solidFill>
                          <a:latin typeface="Times New Roman" panose="02020603050405020304" pitchFamily="18" charset="0"/>
                          <a:ea typeface="MS PGothic" panose="020B0600070205080204" pitchFamily="34" charset="-128"/>
                        </a:defRPr>
                      </a:lvl6pPr>
                      <a:lvl7pPr fontAlgn="base">
                        <a:spcBef>
                          <a:spcPct val="20000"/>
                        </a:spcBef>
                        <a:spcAft>
                          <a:spcPct val="0"/>
                        </a:spcAft>
                        <a:defRPr kumimoji="1">
                          <a:solidFill>
                            <a:schemeClr val="tx1"/>
                          </a:solidFill>
                          <a:latin typeface="Times New Roman" panose="02020603050405020304" pitchFamily="18" charset="0"/>
                          <a:ea typeface="MS PGothic" panose="020B0600070205080204" pitchFamily="34" charset="-128"/>
                        </a:defRPr>
                      </a:lvl7pPr>
                      <a:lvl8pPr fontAlgn="base">
                        <a:spcBef>
                          <a:spcPct val="20000"/>
                        </a:spcBef>
                        <a:spcAft>
                          <a:spcPct val="0"/>
                        </a:spcAft>
                        <a:defRPr kumimoji="1">
                          <a:solidFill>
                            <a:schemeClr val="tx1"/>
                          </a:solidFill>
                          <a:latin typeface="Times New Roman" panose="02020603050405020304" pitchFamily="18" charset="0"/>
                          <a:ea typeface="MS PGothic" panose="020B0600070205080204" pitchFamily="34" charset="-128"/>
                        </a:defRPr>
                      </a:lvl8pPr>
                      <a:lvl9pPr fontAlgn="base">
                        <a:spcBef>
                          <a:spcPct val="20000"/>
                        </a:spcBef>
                        <a:spcAft>
                          <a:spcPct val="0"/>
                        </a:spcAft>
                        <a:defRPr kumimoji="1">
                          <a:solidFill>
                            <a:schemeClr val="tx1"/>
                          </a:solidFill>
                          <a:latin typeface="Times New Roman" panose="02020603050405020304" pitchFamily="18" charset="0"/>
                          <a:ea typeface="MS PGothic"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
                          <a:srgbClr val="000066"/>
                        </a:buClr>
                        <a:buSzTx/>
                        <a:buFont typeface="Wingdings" panose="05000000000000000000" pitchFamily="2" charset="2"/>
                        <a:buNone/>
                      </a:pPr>
                      <a:endParaRPr kumimoji="1" lang="zh-CN" altLang="en-US" sz="16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09600">
                <a:tc>
                  <a:txBody>
                    <a:bodyPr/>
                    <a:lstStyle>
                      <a:lvl1pPr>
                        <a:spcBef>
                          <a:spcPct val="20000"/>
                        </a:spcBef>
                        <a:buClr>
                          <a:srgbClr val="000066"/>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1pPr>
                      <a:lvl2pPr>
                        <a:spcBef>
                          <a:spcPct val="20000"/>
                        </a:spcBef>
                        <a:buClr>
                          <a:srgbClr val="000066"/>
                        </a:buClr>
                        <a:buFont typeface="Wingdings" panose="05000000000000000000" pitchFamily="2" charset="2"/>
                        <a:defRPr kumimoji="1" sz="1600">
                          <a:solidFill>
                            <a:schemeClr val="tx1"/>
                          </a:solidFill>
                          <a:latin typeface="Times New Roman" panose="02020603050405020304" pitchFamily="18" charset="0"/>
                          <a:ea typeface="宋体" panose="02010600030101010101" pitchFamily="2" charset="-122"/>
                        </a:defRPr>
                      </a:lvl2pPr>
                      <a:lvl3pPr>
                        <a:spcBef>
                          <a:spcPct val="20000"/>
                        </a:spcBef>
                        <a:buClr>
                          <a:srgbClr val="000066"/>
                        </a:buClr>
                        <a:buFont typeface="Wingdings" panose="05000000000000000000" pitchFamily="2" charset="2"/>
                        <a:defRPr kumimoji="1" sz="14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MS PGothic" panose="020B0600070205080204" pitchFamily="34" charset="-128"/>
                        </a:defRPr>
                      </a:lvl4pPr>
                      <a:lvl5pPr>
                        <a:spcBef>
                          <a:spcPct val="20000"/>
                        </a:spcBef>
                        <a:defRPr kumimoji="1">
                          <a:solidFill>
                            <a:schemeClr val="tx1"/>
                          </a:solidFill>
                          <a:latin typeface="Times New Roman" panose="02020603050405020304" pitchFamily="18" charset="0"/>
                          <a:ea typeface="MS PGothic" panose="020B0600070205080204" pitchFamily="34" charset="-128"/>
                        </a:defRPr>
                      </a:lvl5pPr>
                      <a:lvl6pPr fontAlgn="base">
                        <a:spcBef>
                          <a:spcPct val="20000"/>
                        </a:spcBef>
                        <a:spcAft>
                          <a:spcPct val="0"/>
                        </a:spcAft>
                        <a:defRPr kumimoji="1">
                          <a:solidFill>
                            <a:schemeClr val="tx1"/>
                          </a:solidFill>
                          <a:latin typeface="Times New Roman" panose="02020603050405020304" pitchFamily="18" charset="0"/>
                          <a:ea typeface="MS PGothic" panose="020B0600070205080204" pitchFamily="34" charset="-128"/>
                        </a:defRPr>
                      </a:lvl6pPr>
                      <a:lvl7pPr fontAlgn="base">
                        <a:spcBef>
                          <a:spcPct val="20000"/>
                        </a:spcBef>
                        <a:spcAft>
                          <a:spcPct val="0"/>
                        </a:spcAft>
                        <a:defRPr kumimoji="1">
                          <a:solidFill>
                            <a:schemeClr val="tx1"/>
                          </a:solidFill>
                          <a:latin typeface="Times New Roman" panose="02020603050405020304" pitchFamily="18" charset="0"/>
                          <a:ea typeface="MS PGothic" panose="020B0600070205080204" pitchFamily="34" charset="-128"/>
                        </a:defRPr>
                      </a:lvl7pPr>
                      <a:lvl8pPr fontAlgn="base">
                        <a:spcBef>
                          <a:spcPct val="20000"/>
                        </a:spcBef>
                        <a:spcAft>
                          <a:spcPct val="0"/>
                        </a:spcAft>
                        <a:defRPr kumimoji="1">
                          <a:solidFill>
                            <a:schemeClr val="tx1"/>
                          </a:solidFill>
                          <a:latin typeface="Times New Roman" panose="02020603050405020304" pitchFamily="18" charset="0"/>
                          <a:ea typeface="MS PGothic" panose="020B0600070205080204" pitchFamily="34" charset="-128"/>
                        </a:defRPr>
                      </a:lvl8pPr>
                      <a:lvl9pPr fontAlgn="base">
                        <a:spcBef>
                          <a:spcPct val="20000"/>
                        </a:spcBef>
                        <a:spcAft>
                          <a:spcPct val="0"/>
                        </a:spcAft>
                        <a:defRPr kumimoji="1">
                          <a:solidFill>
                            <a:schemeClr val="tx1"/>
                          </a:solidFill>
                          <a:latin typeface="Times New Roman" panose="02020603050405020304" pitchFamily="18" charset="0"/>
                          <a:ea typeface="MS PGothic"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
                          <a:srgbClr val="000066"/>
                        </a:buClr>
                        <a:buSzTx/>
                        <a:buFont typeface="Wingdings" panose="05000000000000000000" pitchFamily="2" charset="2"/>
                        <a:buNone/>
                      </a:pPr>
                      <a:r>
                        <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参与者</a:t>
                      </a:r>
                      <a:endPar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rgbClr val="000066"/>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1pPr>
                      <a:lvl2pPr>
                        <a:spcBef>
                          <a:spcPct val="20000"/>
                        </a:spcBef>
                        <a:buClr>
                          <a:srgbClr val="000066"/>
                        </a:buClr>
                        <a:buFont typeface="Wingdings" panose="05000000000000000000" pitchFamily="2" charset="2"/>
                        <a:defRPr kumimoji="1" sz="1600">
                          <a:solidFill>
                            <a:schemeClr val="tx1"/>
                          </a:solidFill>
                          <a:latin typeface="Times New Roman" panose="02020603050405020304" pitchFamily="18" charset="0"/>
                          <a:ea typeface="宋体" panose="02010600030101010101" pitchFamily="2" charset="-122"/>
                        </a:defRPr>
                      </a:lvl2pPr>
                      <a:lvl3pPr>
                        <a:spcBef>
                          <a:spcPct val="20000"/>
                        </a:spcBef>
                        <a:buClr>
                          <a:srgbClr val="000066"/>
                        </a:buClr>
                        <a:buFont typeface="Wingdings" panose="05000000000000000000" pitchFamily="2" charset="2"/>
                        <a:defRPr kumimoji="1" sz="14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MS PGothic" panose="020B0600070205080204" pitchFamily="34" charset="-128"/>
                        </a:defRPr>
                      </a:lvl4pPr>
                      <a:lvl5pPr>
                        <a:spcBef>
                          <a:spcPct val="20000"/>
                        </a:spcBef>
                        <a:defRPr kumimoji="1">
                          <a:solidFill>
                            <a:schemeClr val="tx1"/>
                          </a:solidFill>
                          <a:latin typeface="Times New Roman" panose="02020603050405020304" pitchFamily="18" charset="0"/>
                          <a:ea typeface="MS PGothic" panose="020B0600070205080204" pitchFamily="34" charset="-128"/>
                        </a:defRPr>
                      </a:lvl5pPr>
                      <a:lvl6pPr fontAlgn="base">
                        <a:spcBef>
                          <a:spcPct val="20000"/>
                        </a:spcBef>
                        <a:spcAft>
                          <a:spcPct val="0"/>
                        </a:spcAft>
                        <a:defRPr kumimoji="1">
                          <a:solidFill>
                            <a:schemeClr val="tx1"/>
                          </a:solidFill>
                          <a:latin typeface="Times New Roman" panose="02020603050405020304" pitchFamily="18" charset="0"/>
                          <a:ea typeface="MS PGothic" panose="020B0600070205080204" pitchFamily="34" charset="-128"/>
                        </a:defRPr>
                      </a:lvl6pPr>
                      <a:lvl7pPr fontAlgn="base">
                        <a:spcBef>
                          <a:spcPct val="20000"/>
                        </a:spcBef>
                        <a:spcAft>
                          <a:spcPct val="0"/>
                        </a:spcAft>
                        <a:defRPr kumimoji="1">
                          <a:solidFill>
                            <a:schemeClr val="tx1"/>
                          </a:solidFill>
                          <a:latin typeface="Times New Roman" panose="02020603050405020304" pitchFamily="18" charset="0"/>
                          <a:ea typeface="MS PGothic" panose="020B0600070205080204" pitchFamily="34" charset="-128"/>
                        </a:defRPr>
                      </a:lvl7pPr>
                      <a:lvl8pPr fontAlgn="base">
                        <a:spcBef>
                          <a:spcPct val="20000"/>
                        </a:spcBef>
                        <a:spcAft>
                          <a:spcPct val="0"/>
                        </a:spcAft>
                        <a:defRPr kumimoji="1">
                          <a:solidFill>
                            <a:schemeClr val="tx1"/>
                          </a:solidFill>
                          <a:latin typeface="Times New Roman" panose="02020603050405020304" pitchFamily="18" charset="0"/>
                          <a:ea typeface="MS PGothic" panose="020B0600070205080204" pitchFamily="34" charset="-128"/>
                        </a:defRPr>
                      </a:lvl8pPr>
                      <a:lvl9pPr fontAlgn="base">
                        <a:spcBef>
                          <a:spcPct val="20000"/>
                        </a:spcBef>
                        <a:spcAft>
                          <a:spcPct val="0"/>
                        </a:spcAft>
                        <a:defRPr kumimoji="1">
                          <a:solidFill>
                            <a:schemeClr val="tx1"/>
                          </a:solidFill>
                          <a:latin typeface="Times New Roman" panose="02020603050405020304" pitchFamily="18" charset="0"/>
                          <a:ea typeface="MS PGothic"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
                          <a:srgbClr val="000066"/>
                        </a:buClr>
                        <a:buSzTx/>
                        <a:buFont typeface="Wingdings" panose="05000000000000000000" pitchFamily="2" charset="2"/>
                        <a:buNone/>
                      </a:pPr>
                      <a:r>
                        <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在系统外部与系统直接交互的人或事物</a:t>
                      </a:r>
                      <a:endPar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rgbClr val="000066"/>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1pPr>
                      <a:lvl2pPr>
                        <a:spcBef>
                          <a:spcPct val="20000"/>
                        </a:spcBef>
                        <a:buClr>
                          <a:srgbClr val="000066"/>
                        </a:buClr>
                        <a:buFont typeface="Wingdings" panose="05000000000000000000" pitchFamily="2" charset="2"/>
                        <a:defRPr kumimoji="1" sz="1600">
                          <a:solidFill>
                            <a:schemeClr val="tx1"/>
                          </a:solidFill>
                          <a:latin typeface="Times New Roman" panose="02020603050405020304" pitchFamily="18" charset="0"/>
                          <a:ea typeface="宋体" panose="02010600030101010101" pitchFamily="2" charset="-122"/>
                        </a:defRPr>
                      </a:lvl2pPr>
                      <a:lvl3pPr>
                        <a:spcBef>
                          <a:spcPct val="20000"/>
                        </a:spcBef>
                        <a:buClr>
                          <a:srgbClr val="000066"/>
                        </a:buClr>
                        <a:buFont typeface="Wingdings" panose="05000000000000000000" pitchFamily="2" charset="2"/>
                        <a:defRPr kumimoji="1" sz="14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MS PGothic" panose="020B0600070205080204" pitchFamily="34" charset="-128"/>
                        </a:defRPr>
                      </a:lvl4pPr>
                      <a:lvl5pPr>
                        <a:spcBef>
                          <a:spcPct val="20000"/>
                        </a:spcBef>
                        <a:defRPr kumimoji="1">
                          <a:solidFill>
                            <a:schemeClr val="tx1"/>
                          </a:solidFill>
                          <a:latin typeface="Times New Roman" panose="02020603050405020304" pitchFamily="18" charset="0"/>
                          <a:ea typeface="MS PGothic" panose="020B0600070205080204" pitchFamily="34" charset="-128"/>
                        </a:defRPr>
                      </a:lvl5pPr>
                      <a:lvl6pPr fontAlgn="base">
                        <a:spcBef>
                          <a:spcPct val="20000"/>
                        </a:spcBef>
                        <a:spcAft>
                          <a:spcPct val="0"/>
                        </a:spcAft>
                        <a:defRPr kumimoji="1">
                          <a:solidFill>
                            <a:schemeClr val="tx1"/>
                          </a:solidFill>
                          <a:latin typeface="Times New Roman" panose="02020603050405020304" pitchFamily="18" charset="0"/>
                          <a:ea typeface="MS PGothic" panose="020B0600070205080204" pitchFamily="34" charset="-128"/>
                        </a:defRPr>
                      </a:lvl6pPr>
                      <a:lvl7pPr fontAlgn="base">
                        <a:spcBef>
                          <a:spcPct val="20000"/>
                        </a:spcBef>
                        <a:spcAft>
                          <a:spcPct val="0"/>
                        </a:spcAft>
                        <a:defRPr kumimoji="1">
                          <a:solidFill>
                            <a:schemeClr val="tx1"/>
                          </a:solidFill>
                          <a:latin typeface="Times New Roman" panose="02020603050405020304" pitchFamily="18" charset="0"/>
                          <a:ea typeface="MS PGothic" panose="020B0600070205080204" pitchFamily="34" charset="-128"/>
                        </a:defRPr>
                      </a:lvl7pPr>
                      <a:lvl8pPr fontAlgn="base">
                        <a:spcBef>
                          <a:spcPct val="20000"/>
                        </a:spcBef>
                        <a:spcAft>
                          <a:spcPct val="0"/>
                        </a:spcAft>
                        <a:defRPr kumimoji="1">
                          <a:solidFill>
                            <a:schemeClr val="tx1"/>
                          </a:solidFill>
                          <a:latin typeface="Times New Roman" panose="02020603050405020304" pitchFamily="18" charset="0"/>
                          <a:ea typeface="MS PGothic" panose="020B0600070205080204" pitchFamily="34" charset="-128"/>
                        </a:defRPr>
                      </a:lvl8pPr>
                      <a:lvl9pPr fontAlgn="base">
                        <a:spcBef>
                          <a:spcPct val="20000"/>
                        </a:spcBef>
                        <a:spcAft>
                          <a:spcPct val="0"/>
                        </a:spcAft>
                        <a:defRPr kumimoji="1">
                          <a:solidFill>
                            <a:schemeClr val="tx1"/>
                          </a:solidFill>
                          <a:latin typeface="Times New Roman" panose="02020603050405020304" pitchFamily="18" charset="0"/>
                          <a:ea typeface="MS PGothic"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
                          <a:srgbClr val="000066"/>
                        </a:buClr>
                        <a:buSzTx/>
                        <a:buFont typeface="Wingdings" panose="05000000000000000000" pitchFamily="2" charset="2"/>
                        <a:buNone/>
                      </a:pPr>
                      <a:endParaRPr kumimoji="1" lang="zh-CN" altLang="en-US" sz="16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pic>
        <p:nvPicPr>
          <p:cNvPr id="34442" name="Picture 65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32138" y="2852738"/>
            <a:ext cx="863600" cy="471487"/>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34540" name="Group 748"/>
          <p:cNvGraphicFramePr>
            <a:graphicFrameLocks noGrp="1"/>
          </p:cNvGraphicFramePr>
          <p:nvPr>
            <p:ph sz="half" idx="2"/>
          </p:nvPr>
        </p:nvGraphicFramePr>
        <p:xfrm>
          <a:off x="4586288" y="1119188"/>
          <a:ext cx="4246562" cy="4814888"/>
        </p:xfrm>
        <a:graphic>
          <a:graphicData uri="http://schemas.openxmlformats.org/drawingml/2006/table">
            <a:tbl>
              <a:tblPr/>
              <a:tblGrid>
                <a:gridCol w="895350"/>
                <a:gridCol w="2044700"/>
                <a:gridCol w="1306512"/>
              </a:tblGrid>
              <a:tr h="557213">
                <a:tc>
                  <a:txBody>
                    <a:bodyPr/>
                    <a:lstStyle>
                      <a:lvl1pPr>
                        <a:spcBef>
                          <a:spcPct val="20000"/>
                        </a:spcBef>
                        <a:buClr>
                          <a:srgbClr val="000066"/>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1pPr>
                      <a:lvl2pPr>
                        <a:spcBef>
                          <a:spcPct val="20000"/>
                        </a:spcBef>
                        <a:buClr>
                          <a:srgbClr val="000066"/>
                        </a:buClr>
                        <a:buFont typeface="Wingdings" panose="05000000000000000000" pitchFamily="2" charset="2"/>
                        <a:defRPr kumimoji="1" sz="1600">
                          <a:solidFill>
                            <a:schemeClr val="tx1"/>
                          </a:solidFill>
                          <a:latin typeface="Times New Roman" panose="02020603050405020304" pitchFamily="18" charset="0"/>
                          <a:ea typeface="宋体" panose="02010600030101010101" pitchFamily="2" charset="-122"/>
                        </a:defRPr>
                      </a:lvl2pPr>
                      <a:lvl3pPr>
                        <a:spcBef>
                          <a:spcPct val="20000"/>
                        </a:spcBef>
                        <a:buClr>
                          <a:srgbClr val="000066"/>
                        </a:buClr>
                        <a:buFont typeface="Wingdings" panose="05000000000000000000" pitchFamily="2" charset="2"/>
                        <a:defRPr kumimoji="1" sz="14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MS PGothic" panose="020B0600070205080204" pitchFamily="34" charset="-128"/>
                        </a:defRPr>
                      </a:lvl4pPr>
                      <a:lvl5pPr>
                        <a:spcBef>
                          <a:spcPct val="20000"/>
                        </a:spcBef>
                        <a:defRPr kumimoji="1">
                          <a:solidFill>
                            <a:schemeClr val="tx1"/>
                          </a:solidFill>
                          <a:latin typeface="Times New Roman" panose="02020603050405020304" pitchFamily="18" charset="0"/>
                          <a:ea typeface="MS PGothic" panose="020B0600070205080204" pitchFamily="34" charset="-128"/>
                        </a:defRPr>
                      </a:lvl5pPr>
                      <a:lvl6pPr fontAlgn="base">
                        <a:spcBef>
                          <a:spcPct val="20000"/>
                        </a:spcBef>
                        <a:spcAft>
                          <a:spcPct val="0"/>
                        </a:spcAft>
                        <a:defRPr kumimoji="1">
                          <a:solidFill>
                            <a:schemeClr val="tx1"/>
                          </a:solidFill>
                          <a:latin typeface="Times New Roman" panose="02020603050405020304" pitchFamily="18" charset="0"/>
                          <a:ea typeface="MS PGothic" panose="020B0600070205080204" pitchFamily="34" charset="-128"/>
                        </a:defRPr>
                      </a:lvl6pPr>
                      <a:lvl7pPr fontAlgn="base">
                        <a:spcBef>
                          <a:spcPct val="20000"/>
                        </a:spcBef>
                        <a:spcAft>
                          <a:spcPct val="0"/>
                        </a:spcAft>
                        <a:defRPr kumimoji="1">
                          <a:solidFill>
                            <a:schemeClr val="tx1"/>
                          </a:solidFill>
                          <a:latin typeface="Times New Roman" panose="02020603050405020304" pitchFamily="18" charset="0"/>
                          <a:ea typeface="MS PGothic" panose="020B0600070205080204" pitchFamily="34" charset="-128"/>
                        </a:defRPr>
                      </a:lvl7pPr>
                      <a:lvl8pPr fontAlgn="base">
                        <a:spcBef>
                          <a:spcPct val="20000"/>
                        </a:spcBef>
                        <a:spcAft>
                          <a:spcPct val="0"/>
                        </a:spcAft>
                        <a:defRPr kumimoji="1">
                          <a:solidFill>
                            <a:schemeClr val="tx1"/>
                          </a:solidFill>
                          <a:latin typeface="Times New Roman" panose="02020603050405020304" pitchFamily="18" charset="0"/>
                          <a:ea typeface="MS PGothic" panose="020B0600070205080204" pitchFamily="34" charset="-128"/>
                        </a:defRPr>
                      </a:lvl8pPr>
                      <a:lvl9pPr fontAlgn="base">
                        <a:spcBef>
                          <a:spcPct val="20000"/>
                        </a:spcBef>
                        <a:spcAft>
                          <a:spcPct val="0"/>
                        </a:spcAft>
                        <a:defRPr kumimoji="1">
                          <a:solidFill>
                            <a:schemeClr val="tx1"/>
                          </a:solidFill>
                          <a:latin typeface="Times New Roman" panose="02020603050405020304" pitchFamily="18" charset="0"/>
                          <a:ea typeface="MS PGothic"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
                          <a:srgbClr val="000066"/>
                        </a:buClr>
                        <a:buSzTx/>
                        <a:buFont typeface="Wingdings" panose="05000000000000000000" pitchFamily="2" charset="2"/>
                        <a:buNone/>
                      </a:pPr>
                      <a:r>
                        <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节点</a:t>
                      </a:r>
                      <a:endPar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000066"/>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1pPr>
                      <a:lvl2pPr>
                        <a:spcBef>
                          <a:spcPct val="20000"/>
                        </a:spcBef>
                        <a:buClr>
                          <a:srgbClr val="000066"/>
                        </a:buClr>
                        <a:buFont typeface="Wingdings" panose="05000000000000000000" pitchFamily="2" charset="2"/>
                        <a:defRPr kumimoji="1" sz="1600">
                          <a:solidFill>
                            <a:schemeClr val="tx1"/>
                          </a:solidFill>
                          <a:latin typeface="Times New Roman" panose="02020603050405020304" pitchFamily="18" charset="0"/>
                          <a:ea typeface="宋体" panose="02010600030101010101" pitchFamily="2" charset="-122"/>
                        </a:defRPr>
                      </a:lvl2pPr>
                      <a:lvl3pPr>
                        <a:spcBef>
                          <a:spcPct val="20000"/>
                        </a:spcBef>
                        <a:buClr>
                          <a:srgbClr val="000066"/>
                        </a:buClr>
                        <a:buFont typeface="Wingdings" panose="05000000000000000000" pitchFamily="2" charset="2"/>
                        <a:defRPr kumimoji="1" sz="14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MS PGothic" panose="020B0600070205080204" pitchFamily="34" charset="-128"/>
                        </a:defRPr>
                      </a:lvl4pPr>
                      <a:lvl5pPr>
                        <a:spcBef>
                          <a:spcPct val="20000"/>
                        </a:spcBef>
                        <a:defRPr kumimoji="1">
                          <a:solidFill>
                            <a:schemeClr val="tx1"/>
                          </a:solidFill>
                          <a:latin typeface="Times New Roman" panose="02020603050405020304" pitchFamily="18" charset="0"/>
                          <a:ea typeface="MS PGothic" panose="020B0600070205080204" pitchFamily="34" charset="-128"/>
                        </a:defRPr>
                      </a:lvl5pPr>
                      <a:lvl6pPr fontAlgn="base">
                        <a:spcBef>
                          <a:spcPct val="20000"/>
                        </a:spcBef>
                        <a:spcAft>
                          <a:spcPct val="0"/>
                        </a:spcAft>
                        <a:defRPr kumimoji="1">
                          <a:solidFill>
                            <a:schemeClr val="tx1"/>
                          </a:solidFill>
                          <a:latin typeface="Times New Roman" panose="02020603050405020304" pitchFamily="18" charset="0"/>
                          <a:ea typeface="MS PGothic" panose="020B0600070205080204" pitchFamily="34" charset="-128"/>
                        </a:defRPr>
                      </a:lvl6pPr>
                      <a:lvl7pPr fontAlgn="base">
                        <a:spcBef>
                          <a:spcPct val="20000"/>
                        </a:spcBef>
                        <a:spcAft>
                          <a:spcPct val="0"/>
                        </a:spcAft>
                        <a:defRPr kumimoji="1">
                          <a:solidFill>
                            <a:schemeClr val="tx1"/>
                          </a:solidFill>
                          <a:latin typeface="Times New Roman" panose="02020603050405020304" pitchFamily="18" charset="0"/>
                          <a:ea typeface="MS PGothic" panose="020B0600070205080204" pitchFamily="34" charset="-128"/>
                        </a:defRPr>
                      </a:lvl7pPr>
                      <a:lvl8pPr fontAlgn="base">
                        <a:spcBef>
                          <a:spcPct val="20000"/>
                        </a:spcBef>
                        <a:spcAft>
                          <a:spcPct val="0"/>
                        </a:spcAft>
                        <a:defRPr kumimoji="1">
                          <a:solidFill>
                            <a:schemeClr val="tx1"/>
                          </a:solidFill>
                          <a:latin typeface="Times New Roman" panose="02020603050405020304" pitchFamily="18" charset="0"/>
                          <a:ea typeface="MS PGothic" panose="020B0600070205080204" pitchFamily="34" charset="-128"/>
                        </a:defRPr>
                      </a:lvl8pPr>
                      <a:lvl9pPr fontAlgn="base">
                        <a:spcBef>
                          <a:spcPct val="20000"/>
                        </a:spcBef>
                        <a:spcAft>
                          <a:spcPct val="0"/>
                        </a:spcAft>
                        <a:defRPr kumimoji="1">
                          <a:solidFill>
                            <a:schemeClr val="tx1"/>
                          </a:solidFill>
                          <a:latin typeface="Times New Roman" panose="02020603050405020304" pitchFamily="18"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
                          <a:srgbClr val="000066"/>
                        </a:buClr>
                        <a:buSzTx/>
                        <a:buFont typeface="Wingdings" panose="05000000000000000000" pitchFamily="2" charset="2"/>
                        <a:buNone/>
                      </a:pPr>
                      <a:r>
                        <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是在运行时存在的物理元素</a:t>
                      </a:r>
                      <a:endPar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000066"/>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1pPr>
                      <a:lvl2pPr>
                        <a:spcBef>
                          <a:spcPct val="20000"/>
                        </a:spcBef>
                        <a:buClr>
                          <a:srgbClr val="000066"/>
                        </a:buClr>
                        <a:buFont typeface="Wingdings" panose="05000000000000000000" pitchFamily="2" charset="2"/>
                        <a:defRPr kumimoji="1" sz="1600">
                          <a:solidFill>
                            <a:schemeClr val="tx1"/>
                          </a:solidFill>
                          <a:latin typeface="Times New Roman" panose="02020603050405020304" pitchFamily="18" charset="0"/>
                          <a:ea typeface="宋体" panose="02010600030101010101" pitchFamily="2" charset="-122"/>
                        </a:defRPr>
                      </a:lvl2pPr>
                      <a:lvl3pPr>
                        <a:spcBef>
                          <a:spcPct val="20000"/>
                        </a:spcBef>
                        <a:buClr>
                          <a:srgbClr val="000066"/>
                        </a:buClr>
                        <a:buFont typeface="Wingdings" panose="05000000000000000000" pitchFamily="2" charset="2"/>
                        <a:defRPr kumimoji="1" sz="14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MS PGothic" panose="020B0600070205080204" pitchFamily="34" charset="-128"/>
                        </a:defRPr>
                      </a:lvl4pPr>
                      <a:lvl5pPr>
                        <a:spcBef>
                          <a:spcPct val="20000"/>
                        </a:spcBef>
                        <a:defRPr kumimoji="1">
                          <a:solidFill>
                            <a:schemeClr val="tx1"/>
                          </a:solidFill>
                          <a:latin typeface="Times New Roman" panose="02020603050405020304" pitchFamily="18" charset="0"/>
                          <a:ea typeface="MS PGothic" panose="020B0600070205080204" pitchFamily="34" charset="-128"/>
                        </a:defRPr>
                      </a:lvl5pPr>
                      <a:lvl6pPr fontAlgn="base">
                        <a:spcBef>
                          <a:spcPct val="20000"/>
                        </a:spcBef>
                        <a:spcAft>
                          <a:spcPct val="0"/>
                        </a:spcAft>
                        <a:defRPr kumimoji="1">
                          <a:solidFill>
                            <a:schemeClr val="tx1"/>
                          </a:solidFill>
                          <a:latin typeface="Times New Roman" panose="02020603050405020304" pitchFamily="18" charset="0"/>
                          <a:ea typeface="MS PGothic" panose="020B0600070205080204" pitchFamily="34" charset="-128"/>
                        </a:defRPr>
                      </a:lvl6pPr>
                      <a:lvl7pPr fontAlgn="base">
                        <a:spcBef>
                          <a:spcPct val="20000"/>
                        </a:spcBef>
                        <a:spcAft>
                          <a:spcPct val="0"/>
                        </a:spcAft>
                        <a:defRPr kumimoji="1">
                          <a:solidFill>
                            <a:schemeClr val="tx1"/>
                          </a:solidFill>
                          <a:latin typeface="Times New Roman" panose="02020603050405020304" pitchFamily="18" charset="0"/>
                          <a:ea typeface="MS PGothic" panose="020B0600070205080204" pitchFamily="34" charset="-128"/>
                        </a:defRPr>
                      </a:lvl7pPr>
                      <a:lvl8pPr fontAlgn="base">
                        <a:spcBef>
                          <a:spcPct val="20000"/>
                        </a:spcBef>
                        <a:spcAft>
                          <a:spcPct val="0"/>
                        </a:spcAft>
                        <a:defRPr kumimoji="1">
                          <a:solidFill>
                            <a:schemeClr val="tx1"/>
                          </a:solidFill>
                          <a:latin typeface="Times New Roman" panose="02020603050405020304" pitchFamily="18" charset="0"/>
                          <a:ea typeface="MS PGothic" panose="020B0600070205080204" pitchFamily="34" charset="-128"/>
                        </a:defRPr>
                      </a:lvl8pPr>
                      <a:lvl9pPr fontAlgn="base">
                        <a:spcBef>
                          <a:spcPct val="20000"/>
                        </a:spcBef>
                        <a:spcAft>
                          <a:spcPct val="0"/>
                        </a:spcAft>
                        <a:defRPr kumimoji="1">
                          <a:solidFill>
                            <a:schemeClr val="tx1"/>
                          </a:solidFill>
                          <a:latin typeface="Times New Roman" panose="02020603050405020304" pitchFamily="18" charset="0"/>
                          <a:ea typeface="MS PGothic"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
                          <a:srgbClr val="000066"/>
                        </a:buClr>
                        <a:buSzTx/>
                        <a:buFont typeface="Wingdings" panose="05000000000000000000" pitchFamily="2" charset="2"/>
                        <a:buNone/>
                      </a:pPr>
                      <a:endPar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09600">
                <a:tc>
                  <a:txBody>
                    <a:bodyPr/>
                    <a:lstStyle>
                      <a:lvl1pPr>
                        <a:spcBef>
                          <a:spcPct val="20000"/>
                        </a:spcBef>
                        <a:buClr>
                          <a:srgbClr val="000066"/>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1pPr>
                      <a:lvl2pPr>
                        <a:spcBef>
                          <a:spcPct val="20000"/>
                        </a:spcBef>
                        <a:buClr>
                          <a:srgbClr val="000066"/>
                        </a:buClr>
                        <a:buFont typeface="Wingdings" panose="05000000000000000000" pitchFamily="2" charset="2"/>
                        <a:defRPr kumimoji="1" sz="1600">
                          <a:solidFill>
                            <a:schemeClr val="tx1"/>
                          </a:solidFill>
                          <a:latin typeface="Times New Roman" panose="02020603050405020304" pitchFamily="18" charset="0"/>
                          <a:ea typeface="宋体" panose="02010600030101010101" pitchFamily="2" charset="-122"/>
                        </a:defRPr>
                      </a:lvl2pPr>
                      <a:lvl3pPr>
                        <a:spcBef>
                          <a:spcPct val="20000"/>
                        </a:spcBef>
                        <a:buClr>
                          <a:srgbClr val="000066"/>
                        </a:buClr>
                        <a:buFont typeface="Wingdings" panose="05000000000000000000" pitchFamily="2" charset="2"/>
                        <a:defRPr kumimoji="1" sz="14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MS PGothic" panose="020B0600070205080204" pitchFamily="34" charset="-128"/>
                        </a:defRPr>
                      </a:lvl4pPr>
                      <a:lvl5pPr>
                        <a:spcBef>
                          <a:spcPct val="20000"/>
                        </a:spcBef>
                        <a:defRPr kumimoji="1">
                          <a:solidFill>
                            <a:schemeClr val="tx1"/>
                          </a:solidFill>
                          <a:latin typeface="Times New Roman" panose="02020603050405020304" pitchFamily="18" charset="0"/>
                          <a:ea typeface="MS PGothic" panose="020B0600070205080204" pitchFamily="34" charset="-128"/>
                        </a:defRPr>
                      </a:lvl5pPr>
                      <a:lvl6pPr fontAlgn="base">
                        <a:spcBef>
                          <a:spcPct val="20000"/>
                        </a:spcBef>
                        <a:spcAft>
                          <a:spcPct val="0"/>
                        </a:spcAft>
                        <a:defRPr kumimoji="1">
                          <a:solidFill>
                            <a:schemeClr val="tx1"/>
                          </a:solidFill>
                          <a:latin typeface="Times New Roman" panose="02020603050405020304" pitchFamily="18" charset="0"/>
                          <a:ea typeface="MS PGothic" panose="020B0600070205080204" pitchFamily="34" charset="-128"/>
                        </a:defRPr>
                      </a:lvl6pPr>
                      <a:lvl7pPr fontAlgn="base">
                        <a:spcBef>
                          <a:spcPct val="20000"/>
                        </a:spcBef>
                        <a:spcAft>
                          <a:spcPct val="0"/>
                        </a:spcAft>
                        <a:defRPr kumimoji="1">
                          <a:solidFill>
                            <a:schemeClr val="tx1"/>
                          </a:solidFill>
                          <a:latin typeface="Times New Roman" panose="02020603050405020304" pitchFamily="18" charset="0"/>
                          <a:ea typeface="MS PGothic" panose="020B0600070205080204" pitchFamily="34" charset="-128"/>
                        </a:defRPr>
                      </a:lvl7pPr>
                      <a:lvl8pPr fontAlgn="base">
                        <a:spcBef>
                          <a:spcPct val="20000"/>
                        </a:spcBef>
                        <a:spcAft>
                          <a:spcPct val="0"/>
                        </a:spcAft>
                        <a:defRPr kumimoji="1">
                          <a:solidFill>
                            <a:schemeClr val="tx1"/>
                          </a:solidFill>
                          <a:latin typeface="Times New Roman" panose="02020603050405020304" pitchFamily="18" charset="0"/>
                          <a:ea typeface="MS PGothic" panose="020B0600070205080204" pitchFamily="34" charset="-128"/>
                        </a:defRPr>
                      </a:lvl8pPr>
                      <a:lvl9pPr fontAlgn="base">
                        <a:spcBef>
                          <a:spcPct val="20000"/>
                        </a:spcBef>
                        <a:spcAft>
                          <a:spcPct val="0"/>
                        </a:spcAft>
                        <a:defRPr kumimoji="1">
                          <a:solidFill>
                            <a:schemeClr val="tx1"/>
                          </a:solidFill>
                          <a:latin typeface="Times New Roman" panose="02020603050405020304" pitchFamily="18" charset="0"/>
                          <a:ea typeface="MS PGothic"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
                          <a:srgbClr val="000066"/>
                        </a:buClr>
                        <a:buSzTx/>
                        <a:buFont typeface="Wingdings" panose="05000000000000000000" pitchFamily="2" charset="2"/>
                        <a:buNone/>
                      </a:pPr>
                      <a:r>
                        <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交互</a:t>
                      </a:r>
                      <a:endPar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000066"/>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1pPr>
                      <a:lvl2pPr>
                        <a:spcBef>
                          <a:spcPct val="20000"/>
                        </a:spcBef>
                        <a:buClr>
                          <a:srgbClr val="000066"/>
                        </a:buClr>
                        <a:buFont typeface="Wingdings" panose="05000000000000000000" pitchFamily="2" charset="2"/>
                        <a:defRPr kumimoji="1" sz="1600">
                          <a:solidFill>
                            <a:schemeClr val="tx1"/>
                          </a:solidFill>
                          <a:latin typeface="Times New Roman" panose="02020603050405020304" pitchFamily="18" charset="0"/>
                          <a:ea typeface="宋体" panose="02010600030101010101" pitchFamily="2" charset="-122"/>
                        </a:defRPr>
                      </a:lvl2pPr>
                      <a:lvl3pPr>
                        <a:spcBef>
                          <a:spcPct val="20000"/>
                        </a:spcBef>
                        <a:buClr>
                          <a:srgbClr val="000066"/>
                        </a:buClr>
                        <a:buFont typeface="Wingdings" panose="05000000000000000000" pitchFamily="2" charset="2"/>
                        <a:defRPr kumimoji="1" sz="14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MS PGothic" panose="020B0600070205080204" pitchFamily="34" charset="-128"/>
                        </a:defRPr>
                      </a:lvl4pPr>
                      <a:lvl5pPr>
                        <a:spcBef>
                          <a:spcPct val="20000"/>
                        </a:spcBef>
                        <a:defRPr kumimoji="1">
                          <a:solidFill>
                            <a:schemeClr val="tx1"/>
                          </a:solidFill>
                          <a:latin typeface="Times New Roman" panose="02020603050405020304" pitchFamily="18" charset="0"/>
                          <a:ea typeface="MS PGothic" panose="020B0600070205080204" pitchFamily="34" charset="-128"/>
                        </a:defRPr>
                      </a:lvl5pPr>
                      <a:lvl6pPr fontAlgn="base">
                        <a:spcBef>
                          <a:spcPct val="20000"/>
                        </a:spcBef>
                        <a:spcAft>
                          <a:spcPct val="0"/>
                        </a:spcAft>
                        <a:defRPr kumimoji="1">
                          <a:solidFill>
                            <a:schemeClr val="tx1"/>
                          </a:solidFill>
                          <a:latin typeface="Times New Roman" panose="02020603050405020304" pitchFamily="18" charset="0"/>
                          <a:ea typeface="MS PGothic" panose="020B0600070205080204" pitchFamily="34" charset="-128"/>
                        </a:defRPr>
                      </a:lvl6pPr>
                      <a:lvl7pPr fontAlgn="base">
                        <a:spcBef>
                          <a:spcPct val="20000"/>
                        </a:spcBef>
                        <a:spcAft>
                          <a:spcPct val="0"/>
                        </a:spcAft>
                        <a:defRPr kumimoji="1">
                          <a:solidFill>
                            <a:schemeClr val="tx1"/>
                          </a:solidFill>
                          <a:latin typeface="Times New Roman" panose="02020603050405020304" pitchFamily="18" charset="0"/>
                          <a:ea typeface="MS PGothic" panose="020B0600070205080204" pitchFamily="34" charset="-128"/>
                        </a:defRPr>
                      </a:lvl7pPr>
                      <a:lvl8pPr fontAlgn="base">
                        <a:spcBef>
                          <a:spcPct val="20000"/>
                        </a:spcBef>
                        <a:spcAft>
                          <a:spcPct val="0"/>
                        </a:spcAft>
                        <a:defRPr kumimoji="1">
                          <a:solidFill>
                            <a:schemeClr val="tx1"/>
                          </a:solidFill>
                          <a:latin typeface="Times New Roman" panose="02020603050405020304" pitchFamily="18" charset="0"/>
                          <a:ea typeface="MS PGothic" panose="020B0600070205080204" pitchFamily="34" charset="-128"/>
                        </a:defRPr>
                      </a:lvl8pPr>
                      <a:lvl9pPr fontAlgn="base">
                        <a:spcBef>
                          <a:spcPct val="20000"/>
                        </a:spcBef>
                        <a:spcAft>
                          <a:spcPct val="0"/>
                        </a:spcAft>
                        <a:defRPr kumimoji="1">
                          <a:solidFill>
                            <a:schemeClr val="tx1"/>
                          </a:solidFill>
                          <a:latin typeface="Times New Roman" panose="02020603050405020304" pitchFamily="18"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
                          <a:srgbClr val="000066"/>
                        </a:buClr>
                        <a:buSzTx/>
                        <a:buFont typeface="Wingdings" panose="05000000000000000000" pitchFamily="2" charset="2"/>
                        <a:buNone/>
                      </a:pPr>
                      <a:r>
                        <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它由在特定语境中共同完成一定任务的一组对象间交换的消息组成</a:t>
                      </a:r>
                      <a:endPar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000066"/>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1pPr>
                      <a:lvl2pPr>
                        <a:spcBef>
                          <a:spcPct val="20000"/>
                        </a:spcBef>
                        <a:buClr>
                          <a:srgbClr val="000066"/>
                        </a:buClr>
                        <a:buFont typeface="Wingdings" panose="05000000000000000000" pitchFamily="2" charset="2"/>
                        <a:defRPr kumimoji="1" sz="1600">
                          <a:solidFill>
                            <a:schemeClr val="tx1"/>
                          </a:solidFill>
                          <a:latin typeface="Times New Roman" panose="02020603050405020304" pitchFamily="18" charset="0"/>
                          <a:ea typeface="宋体" panose="02010600030101010101" pitchFamily="2" charset="-122"/>
                        </a:defRPr>
                      </a:lvl2pPr>
                      <a:lvl3pPr>
                        <a:spcBef>
                          <a:spcPct val="20000"/>
                        </a:spcBef>
                        <a:buClr>
                          <a:srgbClr val="000066"/>
                        </a:buClr>
                        <a:buFont typeface="Wingdings" panose="05000000000000000000" pitchFamily="2" charset="2"/>
                        <a:defRPr kumimoji="1" sz="14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MS PGothic" panose="020B0600070205080204" pitchFamily="34" charset="-128"/>
                        </a:defRPr>
                      </a:lvl4pPr>
                      <a:lvl5pPr>
                        <a:spcBef>
                          <a:spcPct val="20000"/>
                        </a:spcBef>
                        <a:defRPr kumimoji="1">
                          <a:solidFill>
                            <a:schemeClr val="tx1"/>
                          </a:solidFill>
                          <a:latin typeface="Times New Roman" panose="02020603050405020304" pitchFamily="18" charset="0"/>
                          <a:ea typeface="MS PGothic" panose="020B0600070205080204" pitchFamily="34" charset="-128"/>
                        </a:defRPr>
                      </a:lvl5pPr>
                      <a:lvl6pPr fontAlgn="base">
                        <a:spcBef>
                          <a:spcPct val="20000"/>
                        </a:spcBef>
                        <a:spcAft>
                          <a:spcPct val="0"/>
                        </a:spcAft>
                        <a:defRPr kumimoji="1">
                          <a:solidFill>
                            <a:schemeClr val="tx1"/>
                          </a:solidFill>
                          <a:latin typeface="Times New Roman" panose="02020603050405020304" pitchFamily="18" charset="0"/>
                          <a:ea typeface="MS PGothic" panose="020B0600070205080204" pitchFamily="34" charset="-128"/>
                        </a:defRPr>
                      </a:lvl6pPr>
                      <a:lvl7pPr fontAlgn="base">
                        <a:spcBef>
                          <a:spcPct val="20000"/>
                        </a:spcBef>
                        <a:spcAft>
                          <a:spcPct val="0"/>
                        </a:spcAft>
                        <a:defRPr kumimoji="1">
                          <a:solidFill>
                            <a:schemeClr val="tx1"/>
                          </a:solidFill>
                          <a:latin typeface="Times New Roman" panose="02020603050405020304" pitchFamily="18" charset="0"/>
                          <a:ea typeface="MS PGothic" panose="020B0600070205080204" pitchFamily="34" charset="-128"/>
                        </a:defRPr>
                      </a:lvl7pPr>
                      <a:lvl8pPr fontAlgn="base">
                        <a:spcBef>
                          <a:spcPct val="20000"/>
                        </a:spcBef>
                        <a:spcAft>
                          <a:spcPct val="0"/>
                        </a:spcAft>
                        <a:defRPr kumimoji="1">
                          <a:solidFill>
                            <a:schemeClr val="tx1"/>
                          </a:solidFill>
                          <a:latin typeface="Times New Roman" panose="02020603050405020304" pitchFamily="18" charset="0"/>
                          <a:ea typeface="MS PGothic" panose="020B0600070205080204" pitchFamily="34" charset="-128"/>
                        </a:defRPr>
                      </a:lvl8pPr>
                      <a:lvl9pPr fontAlgn="base">
                        <a:spcBef>
                          <a:spcPct val="20000"/>
                        </a:spcBef>
                        <a:spcAft>
                          <a:spcPct val="0"/>
                        </a:spcAft>
                        <a:defRPr kumimoji="1">
                          <a:solidFill>
                            <a:schemeClr val="tx1"/>
                          </a:solidFill>
                          <a:latin typeface="Times New Roman" panose="02020603050405020304" pitchFamily="18" charset="0"/>
                          <a:ea typeface="MS PGothic"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
                          <a:srgbClr val="000066"/>
                        </a:buClr>
                        <a:buSzTx/>
                        <a:buFont typeface="Wingdings" panose="05000000000000000000" pitchFamily="2" charset="2"/>
                        <a:buNone/>
                      </a:pPr>
                      <a:endPar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81025">
                <a:tc>
                  <a:txBody>
                    <a:bodyPr/>
                    <a:lstStyle>
                      <a:lvl1pPr>
                        <a:spcBef>
                          <a:spcPct val="20000"/>
                        </a:spcBef>
                        <a:buClr>
                          <a:srgbClr val="000066"/>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1pPr>
                      <a:lvl2pPr>
                        <a:spcBef>
                          <a:spcPct val="20000"/>
                        </a:spcBef>
                        <a:buClr>
                          <a:srgbClr val="000066"/>
                        </a:buClr>
                        <a:buFont typeface="Wingdings" panose="05000000000000000000" pitchFamily="2" charset="2"/>
                        <a:defRPr kumimoji="1" sz="1600">
                          <a:solidFill>
                            <a:schemeClr val="tx1"/>
                          </a:solidFill>
                          <a:latin typeface="Times New Roman" panose="02020603050405020304" pitchFamily="18" charset="0"/>
                          <a:ea typeface="宋体" panose="02010600030101010101" pitchFamily="2" charset="-122"/>
                        </a:defRPr>
                      </a:lvl2pPr>
                      <a:lvl3pPr>
                        <a:spcBef>
                          <a:spcPct val="20000"/>
                        </a:spcBef>
                        <a:buClr>
                          <a:srgbClr val="000066"/>
                        </a:buClr>
                        <a:buFont typeface="Wingdings" panose="05000000000000000000" pitchFamily="2" charset="2"/>
                        <a:defRPr kumimoji="1" sz="14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MS PGothic" panose="020B0600070205080204" pitchFamily="34" charset="-128"/>
                        </a:defRPr>
                      </a:lvl4pPr>
                      <a:lvl5pPr>
                        <a:spcBef>
                          <a:spcPct val="20000"/>
                        </a:spcBef>
                        <a:defRPr kumimoji="1">
                          <a:solidFill>
                            <a:schemeClr val="tx1"/>
                          </a:solidFill>
                          <a:latin typeface="Times New Roman" panose="02020603050405020304" pitchFamily="18" charset="0"/>
                          <a:ea typeface="MS PGothic" panose="020B0600070205080204" pitchFamily="34" charset="-128"/>
                        </a:defRPr>
                      </a:lvl5pPr>
                      <a:lvl6pPr fontAlgn="base">
                        <a:spcBef>
                          <a:spcPct val="20000"/>
                        </a:spcBef>
                        <a:spcAft>
                          <a:spcPct val="0"/>
                        </a:spcAft>
                        <a:defRPr kumimoji="1">
                          <a:solidFill>
                            <a:schemeClr val="tx1"/>
                          </a:solidFill>
                          <a:latin typeface="Times New Roman" panose="02020603050405020304" pitchFamily="18" charset="0"/>
                          <a:ea typeface="MS PGothic" panose="020B0600070205080204" pitchFamily="34" charset="-128"/>
                        </a:defRPr>
                      </a:lvl6pPr>
                      <a:lvl7pPr fontAlgn="base">
                        <a:spcBef>
                          <a:spcPct val="20000"/>
                        </a:spcBef>
                        <a:spcAft>
                          <a:spcPct val="0"/>
                        </a:spcAft>
                        <a:defRPr kumimoji="1">
                          <a:solidFill>
                            <a:schemeClr val="tx1"/>
                          </a:solidFill>
                          <a:latin typeface="Times New Roman" panose="02020603050405020304" pitchFamily="18" charset="0"/>
                          <a:ea typeface="MS PGothic" panose="020B0600070205080204" pitchFamily="34" charset="-128"/>
                        </a:defRPr>
                      </a:lvl7pPr>
                      <a:lvl8pPr fontAlgn="base">
                        <a:spcBef>
                          <a:spcPct val="20000"/>
                        </a:spcBef>
                        <a:spcAft>
                          <a:spcPct val="0"/>
                        </a:spcAft>
                        <a:defRPr kumimoji="1">
                          <a:solidFill>
                            <a:schemeClr val="tx1"/>
                          </a:solidFill>
                          <a:latin typeface="Times New Roman" panose="02020603050405020304" pitchFamily="18" charset="0"/>
                          <a:ea typeface="MS PGothic" panose="020B0600070205080204" pitchFamily="34" charset="-128"/>
                        </a:defRPr>
                      </a:lvl8pPr>
                      <a:lvl9pPr fontAlgn="base">
                        <a:spcBef>
                          <a:spcPct val="20000"/>
                        </a:spcBef>
                        <a:spcAft>
                          <a:spcPct val="0"/>
                        </a:spcAft>
                        <a:defRPr kumimoji="1">
                          <a:solidFill>
                            <a:schemeClr val="tx1"/>
                          </a:solidFill>
                          <a:latin typeface="Times New Roman" panose="02020603050405020304" pitchFamily="18" charset="0"/>
                          <a:ea typeface="MS PGothic"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
                          <a:srgbClr val="000066"/>
                        </a:buClr>
                        <a:buSzTx/>
                        <a:buFont typeface="Wingdings" panose="05000000000000000000" pitchFamily="2" charset="2"/>
                        <a:buNone/>
                      </a:pPr>
                      <a:r>
                        <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状态机</a:t>
                      </a:r>
                      <a:endPar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000066"/>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1pPr>
                      <a:lvl2pPr>
                        <a:spcBef>
                          <a:spcPct val="20000"/>
                        </a:spcBef>
                        <a:buClr>
                          <a:srgbClr val="000066"/>
                        </a:buClr>
                        <a:buFont typeface="Wingdings" panose="05000000000000000000" pitchFamily="2" charset="2"/>
                        <a:defRPr kumimoji="1" sz="1600">
                          <a:solidFill>
                            <a:schemeClr val="tx1"/>
                          </a:solidFill>
                          <a:latin typeface="Times New Roman" panose="02020603050405020304" pitchFamily="18" charset="0"/>
                          <a:ea typeface="宋体" panose="02010600030101010101" pitchFamily="2" charset="-122"/>
                        </a:defRPr>
                      </a:lvl2pPr>
                      <a:lvl3pPr>
                        <a:spcBef>
                          <a:spcPct val="20000"/>
                        </a:spcBef>
                        <a:buClr>
                          <a:srgbClr val="000066"/>
                        </a:buClr>
                        <a:buFont typeface="Wingdings" panose="05000000000000000000" pitchFamily="2" charset="2"/>
                        <a:defRPr kumimoji="1" sz="14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MS PGothic" panose="020B0600070205080204" pitchFamily="34" charset="-128"/>
                        </a:defRPr>
                      </a:lvl4pPr>
                      <a:lvl5pPr>
                        <a:spcBef>
                          <a:spcPct val="20000"/>
                        </a:spcBef>
                        <a:defRPr kumimoji="1">
                          <a:solidFill>
                            <a:schemeClr val="tx1"/>
                          </a:solidFill>
                          <a:latin typeface="Times New Roman" panose="02020603050405020304" pitchFamily="18" charset="0"/>
                          <a:ea typeface="MS PGothic" panose="020B0600070205080204" pitchFamily="34" charset="-128"/>
                        </a:defRPr>
                      </a:lvl5pPr>
                      <a:lvl6pPr fontAlgn="base">
                        <a:spcBef>
                          <a:spcPct val="20000"/>
                        </a:spcBef>
                        <a:spcAft>
                          <a:spcPct val="0"/>
                        </a:spcAft>
                        <a:defRPr kumimoji="1">
                          <a:solidFill>
                            <a:schemeClr val="tx1"/>
                          </a:solidFill>
                          <a:latin typeface="Times New Roman" panose="02020603050405020304" pitchFamily="18" charset="0"/>
                          <a:ea typeface="MS PGothic" panose="020B0600070205080204" pitchFamily="34" charset="-128"/>
                        </a:defRPr>
                      </a:lvl6pPr>
                      <a:lvl7pPr fontAlgn="base">
                        <a:spcBef>
                          <a:spcPct val="20000"/>
                        </a:spcBef>
                        <a:spcAft>
                          <a:spcPct val="0"/>
                        </a:spcAft>
                        <a:defRPr kumimoji="1">
                          <a:solidFill>
                            <a:schemeClr val="tx1"/>
                          </a:solidFill>
                          <a:latin typeface="Times New Roman" panose="02020603050405020304" pitchFamily="18" charset="0"/>
                          <a:ea typeface="MS PGothic" panose="020B0600070205080204" pitchFamily="34" charset="-128"/>
                        </a:defRPr>
                      </a:lvl7pPr>
                      <a:lvl8pPr fontAlgn="base">
                        <a:spcBef>
                          <a:spcPct val="20000"/>
                        </a:spcBef>
                        <a:spcAft>
                          <a:spcPct val="0"/>
                        </a:spcAft>
                        <a:defRPr kumimoji="1">
                          <a:solidFill>
                            <a:schemeClr val="tx1"/>
                          </a:solidFill>
                          <a:latin typeface="Times New Roman" panose="02020603050405020304" pitchFamily="18" charset="0"/>
                          <a:ea typeface="MS PGothic" panose="020B0600070205080204" pitchFamily="34" charset="-128"/>
                        </a:defRPr>
                      </a:lvl8pPr>
                      <a:lvl9pPr fontAlgn="base">
                        <a:spcBef>
                          <a:spcPct val="20000"/>
                        </a:spcBef>
                        <a:spcAft>
                          <a:spcPct val="0"/>
                        </a:spcAft>
                        <a:defRPr kumimoji="1">
                          <a:solidFill>
                            <a:schemeClr val="tx1"/>
                          </a:solidFill>
                          <a:latin typeface="Times New Roman" panose="02020603050405020304" pitchFamily="18"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
                          <a:srgbClr val="000066"/>
                        </a:buClr>
                        <a:buSzTx/>
                        <a:buFont typeface="Wingdings" panose="05000000000000000000" pitchFamily="2" charset="2"/>
                        <a:buNone/>
                      </a:pPr>
                      <a:r>
                        <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它描述了一个对象或一个交互在生命期内响应事件所经历的状态序列</a:t>
                      </a:r>
                      <a:endPar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000066"/>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1pPr>
                      <a:lvl2pPr>
                        <a:spcBef>
                          <a:spcPct val="20000"/>
                        </a:spcBef>
                        <a:buClr>
                          <a:srgbClr val="000066"/>
                        </a:buClr>
                        <a:buFont typeface="Wingdings" panose="05000000000000000000" pitchFamily="2" charset="2"/>
                        <a:defRPr kumimoji="1" sz="1600">
                          <a:solidFill>
                            <a:schemeClr val="tx1"/>
                          </a:solidFill>
                          <a:latin typeface="Times New Roman" panose="02020603050405020304" pitchFamily="18" charset="0"/>
                          <a:ea typeface="宋体" panose="02010600030101010101" pitchFamily="2" charset="-122"/>
                        </a:defRPr>
                      </a:lvl2pPr>
                      <a:lvl3pPr>
                        <a:spcBef>
                          <a:spcPct val="20000"/>
                        </a:spcBef>
                        <a:buClr>
                          <a:srgbClr val="000066"/>
                        </a:buClr>
                        <a:buFont typeface="Wingdings" panose="05000000000000000000" pitchFamily="2" charset="2"/>
                        <a:defRPr kumimoji="1" sz="14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MS PGothic" panose="020B0600070205080204" pitchFamily="34" charset="-128"/>
                        </a:defRPr>
                      </a:lvl4pPr>
                      <a:lvl5pPr>
                        <a:spcBef>
                          <a:spcPct val="20000"/>
                        </a:spcBef>
                        <a:defRPr kumimoji="1">
                          <a:solidFill>
                            <a:schemeClr val="tx1"/>
                          </a:solidFill>
                          <a:latin typeface="Times New Roman" panose="02020603050405020304" pitchFamily="18" charset="0"/>
                          <a:ea typeface="MS PGothic" panose="020B0600070205080204" pitchFamily="34" charset="-128"/>
                        </a:defRPr>
                      </a:lvl5pPr>
                      <a:lvl6pPr fontAlgn="base">
                        <a:spcBef>
                          <a:spcPct val="20000"/>
                        </a:spcBef>
                        <a:spcAft>
                          <a:spcPct val="0"/>
                        </a:spcAft>
                        <a:defRPr kumimoji="1">
                          <a:solidFill>
                            <a:schemeClr val="tx1"/>
                          </a:solidFill>
                          <a:latin typeface="Times New Roman" panose="02020603050405020304" pitchFamily="18" charset="0"/>
                          <a:ea typeface="MS PGothic" panose="020B0600070205080204" pitchFamily="34" charset="-128"/>
                        </a:defRPr>
                      </a:lvl6pPr>
                      <a:lvl7pPr fontAlgn="base">
                        <a:spcBef>
                          <a:spcPct val="20000"/>
                        </a:spcBef>
                        <a:spcAft>
                          <a:spcPct val="0"/>
                        </a:spcAft>
                        <a:defRPr kumimoji="1">
                          <a:solidFill>
                            <a:schemeClr val="tx1"/>
                          </a:solidFill>
                          <a:latin typeface="Times New Roman" panose="02020603050405020304" pitchFamily="18" charset="0"/>
                          <a:ea typeface="MS PGothic" panose="020B0600070205080204" pitchFamily="34" charset="-128"/>
                        </a:defRPr>
                      </a:lvl7pPr>
                      <a:lvl8pPr fontAlgn="base">
                        <a:spcBef>
                          <a:spcPct val="20000"/>
                        </a:spcBef>
                        <a:spcAft>
                          <a:spcPct val="0"/>
                        </a:spcAft>
                        <a:defRPr kumimoji="1">
                          <a:solidFill>
                            <a:schemeClr val="tx1"/>
                          </a:solidFill>
                          <a:latin typeface="Times New Roman" panose="02020603050405020304" pitchFamily="18" charset="0"/>
                          <a:ea typeface="MS PGothic" panose="020B0600070205080204" pitchFamily="34" charset="-128"/>
                        </a:defRPr>
                      </a:lvl8pPr>
                      <a:lvl9pPr fontAlgn="base">
                        <a:spcBef>
                          <a:spcPct val="20000"/>
                        </a:spcBef>
                        <a:spcAft>
                          <a:spcPct val="0"/>
                        </a:spcAft>
                        <a:defRPr kumimoji="1">
                          <a:solidFill>
                            <a:schemeClr val="tx1"/>
                          </a:solidFill>
                          <a:latin typeface="Times New Roman" panose="02020603050405020304" pitchFamily="18" charset="0"/>
                          <a:ea typeface="MS PGothic"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
                          <a:srgbClr val="000066"/>
                        </a:buClr>
                        <a:buSzTx/>
                        <a:buFont typeface="Wingdings" panose="05000000000000000000" pitchFamily="2" charset="2"/>
                        <a:buNone/>
                      </a:pPr>
                      <a:endPar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28650">
                <a:tc>
                  <a:txBody>
                    <a:bodyPr/>
                    <a:lstStyle>
                      <a:lvl1pPr>
                        <a:spcBef>
                          <a:spcPct val="20000"/>
                        </a:spcBef>
                        <a:buClr>
                          <a:srgbClr val="000066"/>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1pPr>
                      <a:lvl2pPr>
                        <a:spcBef>
                          <a:spcPct val="20000"/>
                        </a:spcBef>
                        <a:buClr>
                          <a:srgbClr val="000066"/>
                        </a:buClr>
                        <a:buFont typeface="Wingdings" panose="05000000000000000000" pitchFamily="2" charset="2"/>
                        <a:defRPr kumimoji="1" sz="1600">
                          <a:solidFill>
                            <a:schemeClr val="tx1"/>
                          </a:solidFill>
                          <a:latin typeface="Times New Roman" panose="02020603050405020304" pitchFamily="18" charset="0"/>
                          <a:ea typeface="宋体" panose="02010600030101010101" pitchFamily="2" charset="-122"/>
                        </a:defRPr>
                      </a:lvl2pPr>
                      <a:lvl3pPr>
                        <a:spcBef>
                          <a:spcPct val="20000"/>
                        </a:spcBef>
                        <a:buClr>
                          <a:srgbClr val="000066"/>
                        </a:buClr>
                        <a:buFont typeface="Wingdings" panose="05000000000000000000" pitchFamily="2" charset="2"/>
                        <a:defRPr kumimoji="1" sz="14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MS PGothic" panose="020B0600070205080204" pitchFamily="34" charset="-128"/>
                        </a:defRPr>
                      </a:lvl4pPr>
                      <a:lvl5pPr>
                        <a:spcBef>
                          <a:spcPct val="20000"/>
                        </a:spcBef>
                        <a:defRPr kumimoji="1">
                          <a:solidFill>
                            <a:schemeClr val="tx1"/>
                          </a:solidFill>
                          <a:latin typeface="Times New Roman" panose="02020603050405020304" pitchFamily="18" charset="0"/>
                          <a:ea typeface="MS PGothic" panose="020B0600070205080204" pitchFamily="34" charset="-128"/>
                        </a:defRPr>
                      </a:lvl5pPr>
                      <a:lvl6pPr fontAlgn="base">
                        <a:spcBef>
                          <a:spcPct val="20000"/>
                        </a:spcBef>
                        <a:spcAft>
                          <a:spcPct val="0"/>
                        </a:spcAft>
                        <a:defRPr kumimoji="1">
                          <a:solidFill>
                            <a:schemeClr val="tx1"/>
                          </a:solidFill>
                          <a:latin typeface="Times New Roman" panose="02020603050405020304" pitchFamily="18" charset="0"/>
                          <a:ea typeface="MS PGothic" panose="020B0600070205080204" pitchFamily="34" charset="-128"/>
                        </a:defRPr>
                      </a:lvl6pPr>
                      <a:lvl7pPr fontAlgn="base">
                        <a:spcBef>
                          <a:spcPct val="20000"/>
                        </a:spcBef>
                        <a:spcAft>
                          <a:spcPct val="0"/>
                        </a:spcAft>
                        <a:defRPr kumimoji="1">
                          <a:solidFill>
                            <a:schemeClr val="tx1"/>
                          </a:solidFill>
                          <a:latin typeface="Times New Roman" panose="02020603050405020304" pitchFamily="18" charset="0"/>
                          <a:ea typeface="MS PGothic" panose="020B0600070205080204" pitchFamily="34" charset="-128"/>
                        </a:defRPr>
                      </a:lvl7pPr>
                      <a:lvl8pPr fontAlgn="base">
                        <a:spcBef>
                          <a:spcPct val="20000"/>
                        </a:spcBef>
                        <a:spcAft>
                          <a:spcPct val="0"/>
                        </a:spcAft>
                        <a:defRPr kumimoji="1">
                          <a:solidFill>
                            <a:schemeClr val="tx1"/>
                          </a:solidFill>
                          <a:latin typeface="Times New Roman" panose="02020603050405020304" pitchFamily="18" charset="0"/>
                          <a:ea typeface="MS PGothic" panose="020B0600070205080204" pitchFamily="34" charset="-128"/>
                        </a:defRPr>
                      </a:lvl8pPr>
                      <a:lvl9pPr fontAlgn="base">
                        <a:spcBef>
                          <a:spcPct val="20000"/>
                        </a:spcBef>
                        <a:spcAft>
                          <a:spcPct val="0"/>
                        </a:spcAft>
                        <a:defRPr kumimoji="1">
                          <a:solidFill>
                            <a:schemeClr val="tx1"/>
                          </a:solidFill>
                          <a:latin typeface="Times New Roman" panose="02020603050405020304" pitchFamily="18" charset="0"/>
                          <a:ea typeface="MS PGothic"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
                          <a:srgbClr val="000066"/>
                        </a:buClr>
                        <a:buSzTx/>
                        <a:buFont typeface="Wingdings" panose="05000000000000000000" pitchFamily="2" charset="2"/>
                        <a:buNone/>
                      </a:pPr>
                      <a:r>
                        <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包</a:t>
                      </a:r>
                      <a:endPar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000066"/>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1pPr>
                      <a:lvl2pPr>
                        <a:spcBef>
                          <a:spcPct val="20000"/>
                        </a:spcBef>
                        <a:buClr>
                          <a:srgbClr val="000066"/>
                        </a:buClr>
                        <a:buFont typeface="Wingdings" panose="05000000000000000000" pitchFamily="2" charset="2"/>
                        <a:defRPr kumimoji="1" sz="1600">
                          <a:solidFill>
                            <a:schemeClr val="tx1"/>
                          </a:solidFill>
                          <a:latin typeface="Times New Roman" panose="02020603050405020304" pitchFamily="18" charset="0"/>
                          <a:ea typeface="宋体" panose="02010600030101010101" pitchFamily="2" charset="-122"/>
                        </a:defRPr>
                      </a:lvl2pPr>
                      <a:lvl3pPr>
                        <a:spcBef>
                          <a:spcPct val="20000"/>
                        </a:spcBef>
                        <a:buClr>
                          <a:srgbClr val="000066"/>
                        </a:buClr>
                        <a:buFont typeface="Wingdings" panose="05000000000000000000" pitchFamily="2" charset="2"/>
                        <a:defRPr kumimoji="1" sz="14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MS PGothic" panose="020B0600070205080204" pitchFamily="34" charset="-128"/>
                        </a:defRPr>
                      </a:lvl4pPr>
                      <a:lvl5pPr>
                        <a:spcBef>
                          <a:spcPct val="20000"/>
                        </a:spcBef>
                        <a:defRPr kumimoji="1">
                          <a:solidFill>
                            <a:schemeClr val="tx1"/>
                          </a:solidFill>
                          <a:latin typeface="Times New Roman" panose="02020603050405020304" pitchFamily="18" charset="0"/>
                          <a:ea typeface="MS PGothic" panose="020B0600070205080204" pitchFamily="34" charset="-128"/>
                        </a:defRPr>
                      </a:lvl5pPr>
                      <a:lvl6pPr fontAlgn="base">
                        <a:spcBef>
                          <a:spcPct val="20000"/>
                        </a:spcBef>
                        <a:spcAft>
                          <a:spcPct val="0"/>
                        </a:spcAft>
                        <a:defRPr kumimoji="1">
                          <a:solidFill>
                            <a:schemeClr val="tx1"/>
                          </a:solidFill>
                          <a:latin typeface="Times New Roman" panose="02020603050405020304" pitchFamily="18" charset="0"/>
                          <a:ea typeface="MS PGothic" panose="020B0600070205080204" pitchFamily="34" charset="-128"/>
                        </a:defRPr>
                      </a:lvl6pPr>
                      <a:lvl7pPr fontAlgn="base">
                        <a:spcBef>
                          <a:spcPct val="20000"/>
                        </a:spcBef>
                        <a:spcAft>
                          <a:spcPct val="0"/>
                        </a:spcAft>
                        <a:defRPr kumimoji="1">
                          <a:solidFill>
                            <a:schemeClr val="tx1"/>
                          </a:solidFill>
                          <a:latin typeface="Times New Roman" panose="02020603050405020304" pitchFamily="18" charset="0"/>
                          <a:ea typeface="MS PGothic" panose="020B0600070205080204" pitchFamily="34" charset="-128"/>
                        </a:defRPr>
                      </a:lvl7pPr>
                      <a:lvl8pPr fontAlgn="base">
                        <a:spcBef>
                          <a:spcPct val="20000"/>
                        </a:spcBef>
                        <a:spcAft>
                          <a:spcPct val="0"/>
                        </a:spcAft>
                        <a:defRPr kumimoji="1">
                          <a:solidFill>
                            <a:schemeClr val="tx1"/>
                          </a:solidFill>
                          <a:latin typeface="Times New Roman" panose="02020603050405020304" pitchFamily="18" charset="0"/>
                          <a:ea typeface="MS PGothic" panose="020B0600070205080204" pitchFamily="34" charset="-128"/>
                        </a:defRPr>
                      </a:lvl8pPr>
                      <a:lvl9pPr fontAlgn="base">
                        <a:spcBef>
                          <a:spcPct val="20000"/>
                        </a:spcBef>
                        <a:spcAft>
                          <a:spcPct val="0"/>
                        </a:spcAft>
                        <a:defRPr kumimoji="1">
                          <a:solidFill>
                            <a:schemeClr val="tx1"/>
                          </a:solidFill>
                          <a:latin typeface="Times New Roman" panose="02020603050405020304" pitchFamily="18"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
                          <a:srgbClr val="000066"/>
                        </a:buClr>
                        <a:buSzTx/>
                        <a:buFont typeface="Wingdings" panose="05000000000000000000" pitchFamily="2" charset="2"/>
                        <a:buNone/>
                      </a:pPr>
                      <a:r>
                        <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把元素组织成组的机制</a:t>
                      </a:r>
                      <a:endPar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000066"/>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1pPr>
                      <a:lvl2pPr>
                        <a:spcBef>
                          <a:spcPct val="20000"/>
                        </a:spcBef>
                        <a:buClr>
                          <a:srgbClr val="000066"/>
                        </a:buClr>
                        <a:buFont typeface="Wingdings" panose="05000000000000000000" pitchFamily="2" charset="2"/>
                        <a:defRPr kumimoji="1" sz="1600">
                          <a:solidFill>
                            <a:schemeClr val="tx1"/>
                          </a:solidFill>
                          <a:latin typeface="Times New Roman" panose="02020603050405020304" pitchFamily="18" charset="0"/>
                          <a:ea typeface="宋体" panose="02010600030101010101" pitchFamily="2" charset="-122"/>
                        </a:defRPr>
                      </a:lvl2pPr>
                      <a:lvl3pPr>
                        <a:spcBef>
                          <a:spcPct val="20000"/>
                        </a:spcBef>
                        <a:buClr>
                          <a:srgbClr val="000066"/>
                        </a:buClr>
                        <a:buFont typeface="Wingdings" panose="05000000000000000000" pitchFamily="2" charset="2"/>
                        <a:defRPr kumimoji="1" sz="14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MS PGothic" panose="020B0600070205080204" pitchFamily="34" charset="-128"/>
                        </a:defRPr>
                      </a:lvl4pPr>
                      <a:lvl5pPr>
                        <a:spcBef>
                          <a:spcPct val="20000"/>
                        </a:spcBef>
                        <a:defRPr kumimoji="1">
                          <a:solidFill>
                            <a:schemeClr val="tx1"/>
                          </a:solidFill>
                          <a:latin typeface="Times New Roman" panose="02020603050405020304" pitchFamily="18" charset="0"/>
                          <a:ea typeface="MS PGothic" panose="020B0600070205080204" pitchFamily="34" charset="-128"/>
                        </a:defRPr>
                      </a:lvl5pPr>
                      <a:lvl6pPr fontAlgn="base">
                        <a:spcBef>
                          <a:spcPct val="20000"/>
                        </a:spcBef>
                        <a:spcAft>
                          <a:spcPct val="0"/>
                        </a:spcAft>
                        <a:defRPr kumimoji="1">
                          <a:solidFill>
                            <a:schemeClr val="tx1"/>
                          </a:solidFill>
                          <a:latin typeface="Times New Roman" panose="02020603050405020304" pitchFamily="18" charset="0"/>
                          <a:ea typeface="MS PGothic" panose="020B0600070205080204" pitchFamily="34" charset="-128"/>
                        </a:defRPr>
                      </a:lvl6pPr>
                      <a:lvl7pPr fontAlgn="base">
                        <a:spcBef>
                          <a:spcPct val="20000"/>
                        </a:spcBef>
                        <a:spcAft>
                          <a:spcPct val="0"/>
                        </a:spcAft>
                        <a:defRPr kumimoji="1">
                          <a:solidFill>
                            <a:schemeClr val="tx1"/>
                          </a:solidFill>
                          <a:latin typeface="Times New Roman" panose="02020603050405020304" pitchFamily="18" charset="0"/>
                          <a:ea typeface="MS PGothic" panose="020B0600070205080204" pitchFamily="34" charset="-128"/>
                        </a:defRPr>
                      </a:lvl7pPr>
                      <a:lvl8pPr fontAlgn="base">
                        <a:spcBef>
                          <a:spcPct val="20000"/>
                        </a:spcBef>
                        <a:spcAft>
                          <a:spcPct val="0"/>
                        </a:spcAft>
                        <a:defRPr kumimoji="1">
                          <a:solidFill>
                            <a:schemeClr val="tx1"/>
                          </a:solidFill>
                          <a:latin typeface="Times New Roman" panose="02020603050405020304" pitchFamily="18" charset="0"/>
                          <a:ea typeface="MS PGothic" panose="020B0600070205080204" pitchFamily="34" charset="-128"/>
                        </a:defRPr>
                      </a:lvl8pPr>
                      <a:lvl9pPr fontAlgn="base">
                        <a:spcBef>
                          <a:spcPct val="20000"/>
                        </a:spcBef>
                        <a:spcAft>
                          <a:spcPct val="0"/>
                        </a:spcAft>
                        <a:defRPr kumimoji="1">
                          <a:solidFill>
                            <a:schemeClr val="tx1"/>
                          </a:solidFill>
                          <a:latin typeface="Times New Roman" panose="02020603050405020304" pitchFamily="18" charset="0"/>
                          <a:ea typeface="MS PGothic"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
                          <a:srgbClr val="000066"/>
                        </a:buClr>
                        <a:buSzTx/>
                        <a:buFont typeface="Wingdings" panose="05000000000000000000" pitchFamily="2" charset="2"/>
                        <a:buNone/>
                      </a:pPr>
                      <a:endPar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09600">
                <a:tc>
                  <a:txBody>
                    <a:bodyPr/>
                    <a:lstStyle>
                      <a:lvl1pPr>
                        <a:spcBef>
                          <a:spcPct val="20000"/>
                        </a:spcBef>
                        <a:buClr>
                          <a:srgbClr val="000066"/>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1pPr>
                      <a:lvl2pPr>
                        <a:spcBef>
                          <a:spcPct val="20000"/>
                        </a:spcBef>
                        <a:buClr>
                          <a:srgbClr val="000066"/>
                        </a:buClr>
                        <a:buFont typeface="Wingdings" panose="05000000000000000000" pitchFamily="2" charset="2"/>
                        <a:defRPr kumimoji="1" sz="1600">
                          <a:solidFill>
                            <a:schemeClr val="tx1"/>
                          </a:solidFill>
                          <a:latin typeface="Times New Roman" panose="02020603050405020304" pitchFamily="18" charset="0"/>
                          <a:ea typeface="宋体" panose="02010600030101010101" pitchFamily="2" charset="-122"/>
                        </a:defRPr>
                      </a:lvl2pPr>
                      <a:lvl3pPr>
                        <a:spcBef>
                          <a:spcPct val="20000"/>
                        </a:spcBef>
                        <a:buClr>
                          <a:srgbClr val="000066"/>
                        </a:buClr>
                        <a:buFont typeface="Wingdings" panose="05000000000000000000" pitchFamily="2" charset="2"/>
                        <a:defRPr kumimoji="1" sz="14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MS PGothic" panose="020B0600070205080204" pitchFamily="34" charset="-128"/>
                        </a:defRPr>
                      </a:lvl4pPr>
                      <a:lvl5pPr>
                        <a:spcBef>
                          <a:spcPct val="20000"/>
                        </a:spcBef>
                        <a:defRPr kumimoji="1">
                          <a:solidFill>
                            <a:schemeClr val="tx1"/>
                          </a:solidFill>
                          <a:latin typeface="Times New Roman" panose="02020603050405020304" pitchFamily="18" charset="0"/>
                          <a:ea typeface="MS PGothic" panose="020B0600070205080204" pitchFamily="34" charset="-128"/>
                        </a:defRPr>
                      </a:lvl5pPr>
                      <a:lvl6pPr fontAlgn="base">
                        <a:spcBef>
                          <a:spcPct val="20000"/>
                        </a:spcBef>
                        <a:spcAft>
                          <a:spcPct val="0"/>
                        </a:spcAft>
                        <a:defRPr kumimoji="1">
                          <a:solidFill>
                            <a:schemeClr val="tx1"/>
                          </a:solidFill>
                          <a:latin typeface="Times New Roman" panose="02020603050405020304" pitchFamily="18" charset="0"/>
                          <a:ea typeface="MS PGothic" panose="020B0600070205080204" pitchFamily="34" charset="-128"/>
                        </a:defRPr>
                      </a:lvl6pPr>
                      <a:lvl7pPr fontAlgn="base">
                        <a:spcBef>
                          <a:spcPct val="20000"/>
                        </a:spcBef>
                        <a:spcAft>
                          <a:spcPct val="0"/>
                        </a:spcAft>
                        <a:defRPr kumimoji="1">
                          <a:solidFill>
                            <a:schemeClr val="tx1"/>
                          </a:solidFill>
                          <a:latin typeface="Times New Roman" panose="02020603050405020304" pitchFamily="18" charset="0"/>
                          <a:ea typeface="MS PGothic" panose="020B0600070205080204" pitchFamily="34" charset="-128"/>
                        </a:defRPr>
                      </a:lvl7pPr>
                      <a:lvl8pPr fontAlgn="base">
                        <a:spcBef>
                          <a:spcPct val="20000"/>
                        </a:spcBef>
                        <a:spcAft>
                          <a:spcPct val="0"/>
                        </a:spcAft>
                        <a:defRPr kumimoji="1">
                          <a:solidFill>
                            <a:schemeClr val="tx1"/>
                          </a:solidFill>
                          <a:latin typeface="Times New Roman" panose="02020603050405020304" pitchFamily="18" charset="0"/>
                          <a:ea typeface="MS PGothic" panose="020B0600070205080204" pitchFamily="34" charset="-128"/>
                        </a:defRPr>
                      </a:lvl8pPr>
                      <a:lvl9pPr fontAlgn="base">
                        <a:spcBef>
                          <a:spcPct val="20000"/>
                        </a:spcBef>
                        <a:spcAft>
                          <a:spcPct val="0"/>
                        </a:spcAft>
                        <a:defRPr kumimoji="1">
                          <a:solidFill>
                            <a:schemeClr val="tx1"/>
                          </a:solidFill>
                          <a:latin typeface="Times New Roman" panose="02020603050405020304" pitchFamily="18" charset="0"/>
                          <a:ea typeface="MS PGothic"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
                          <a:srgbClr val="000066"/>
                        </a:buClr>
                        <a:buSzTx/>
                        <a:buFont typeface="Wingdings" panose="05000000000000000000" pitchFamily="2" charset="2"/>
                        <a:buNone/>
                      </a:pPr>
                      <a:r>
                        <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注释事物</a:t>
                      </a:r>
                      <a:endPar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000066"/>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1pPr>
                      <a:lvl2pPr>
                        <a:spcBef>
                          <a:spcPct val="20000"/>
                        </a:spcBef>
                        <a:buClr>
                          <a:srgbClr val="000066"/>
                        </a:buClr>
                        <a:buFont typeface="Wingdings" panose="05000000000000000000" pitchFamily="2" charset="2"/>
                        <a:defRPr kumimoji="1" sz="1600">
                          <a:solidFill>
                            <a:schemeClr val="tx1"/>
                          </a:solidFill>
                          <a:latin typeface="Times New Roman" panose="02020603050405020304" pitchFamily="18" charset="0"/>
                          <a:ea typeface="宋体" panose="02010600030101010101" pitchFamily="2" charset="-122"/>
                        </a:defRPr>
                      </a:lvl2pPr>
                      <a:lvl3pPr>
                        <a:spcBef>
                          <a:spcPct val="20000"/>
                        </a:spcBef>
                        <a:buClr>
                          <a:srgbClr val="000066"/>
                        </a:buClr>
                        <a:buFont typeface="Wingdings" panose="05000000000000000000" pitchFamily="2" charset="2"/>
                        <a:defRPr kumimoji="1" sz="14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MS PGothic" panose="020B0600070205080204" pitchFamily="34" charset="-128"/>
                        </a:defRPr>
                      </a:lvl4pPr>
                      <a:lvl5pPr>
                        <a:spcBef>
                          <a:spcPct val="20000"/>
                        </a:spcBef>
                        <a:defRPr kumimoji="1">
                          <a:solidFill>
                            <a:schemeClr val="tx1"/>
                          </a:solidFill>
                          <a:latin typeface="Times New Roman" panose="02020603050405020304" pitchFamily="18" charset="0"/>
                          <a:ea typeface="MS PGothic" panose="020B0600070205080204" pitchFamily="34" charset="-128"/>
                        </a:defRPr>
                      </a:lvl5pPr>
                      <a:lvl6pPr fontAlgn="base">
                        <a:spcBef>
                          <a:spcPct val="20000"/>
                        </a:spcBef>
                        <a:spcAft>
                          <a:spcPct val="0"/>
                        </a:spcAft>
                        <a:defRPr kumimoji="1">
                          <a:solidFill>
                            <a:schemeClr val="tx1"/>
                          </a:solidFill>
                          <a:latin typeface="Times New Roman" panose="02020603050405020304" pitchFamily="18" charset="0"/>
                          <a:ea typeface="MS PGothic" panose="020B0600070205080204" pitchFamily="34" charset="-128"/>
                        </a:defRPr>
                      </a:lvl6pPr>
                      <a:lvl7pPr fontAlgn="base">
                        <a:spcBef>
                          <a:spcPct val="20000"/>
                        </a:spcBef>
                        <a:spcAft>
                          <a:spcPct val="0"/>
                        </a:spcAft>
                        <a:defRPr kumimoji="1">
                          <a:solidFill>
                            <a:schemeClr val="tx1"/>
                          </a:solidFill>
                          <a:latin typeface="Times New Roman" panose="02020603050405020304" pitchFamily="18" charset="0"/>
                          <a:ea typeface="MS PGothic" panose="020B0600070205080204" pitchFamily="34" charset="-128"/>
                        </a:defRPr>
                      </a:lvl7pPr>
                      <a:lvl8pPr fontAlgn="base">
                        <a:spcBef>
                          <a:spcPct val="20000"/>
                        </a:spcBef>
                        <a:spcAft>
                          <a:spcPct val="0"/>
                        </a:spcAft>
                        <a:defRPr kumimoji="1">
                          <a:solidFill>
                            <a:schemeClr val="tx1"/>
                          </a:solidFill>
                          <a:latin typeface="Times New Roman" panose="02020603050405020304" pitchFamily="18" charset="0"/>
                          <a:ea typeface="MS PGothic" panose="020B0600070205080204" pitchFamily="34" charset="-128"/>
                        </a:defRPr>
                      </a:lvl8pPr>
                      <a:lvl9pPr fontAlgn="base">
                        <a:spcBef>
                          <a:spcPct val="20000"/>
                        </a:spcBef>
                        <a:spcAft>
                          <a:spcPct val="0"/>
                        </a:spcAft>
                        <a:defRPr kumimoji="1">
                          <a:solidFill>
                            <a:schemeClr val="tx1"/>
                          </a:solidFill>
                          <a:latin typeface="Times New Roman" panose="02020603050405020304" pitchFamily="18"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
                          <a:srgbClr val="000066"/>
                        </a:buClr>
                        <a:buSzTx/>
                        <a:buFont typeface="Wingdings" panose="05000000000000000000" pitchFamily="2" charset="2"/>
                        <a:buNone/>
                      </a:pPr>
                      <a:r>
                        <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是</a:t>
                      </a:r>
                      <a:r>
                        <a:rPr kumimoji="1" lang="en-US" altLang="zh-CN"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UML</a:t>
                      </a:r>
                      <a:r>
                        <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模型的解释部分</a:t>
                      </a:r>
                      <a:endPar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000066"/>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1pPr>
                      <a:lvl2pPr>
                        <a:spcBef>
                          <a:spcPct val="20000"/>
                        </a:spcBef>
                        <a:buClr>
                          <a:srgbClr val="000066"/>
                        </a:buClr>
                        <a:buFont typeface="Wingdings" panose="05000000000000000000" pitchFamily="2" charset="2"/>
                        <a:defRPr kumimoji="1" sz="1600">
                          <a:solidFill>
                            <a:schemeClr val="tx1"/>
                          </a:solidFill>
                          <a:latin typeface="Times New Roman" panose="02020603050405020304" pitchFamily="18" charset="0"/>
                          <a:ea typeface="宋体" panose="02010600030101010101" pitchFamily="2" charset="-122"/>
                        </a:defRPr>
                      </a:lvl2pPr>
                      <a:lvl3pPr>
                        <a:spcBef>
                          <a:spcPct val="20000"/>
                        </a:spcBef>
                        <a:buClr>
                          <a:srgbClr val="000066"/>
                        </a:buClr>
                        <a:buFont typeface="Wingdings" panose="05000000000000000000" pitchFamily="2" charset="2"/>
                        <a:defRPr kumimoji="1" sz="14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MS PGothic" panose="020B0600070205080204" pitchFamily="34" charset="-128"/>
                        </a:defRPr>
                      </a:lvl4pPr>
                      <a:lvl5pPr>
                        <a:spcBef>
                          <a:spcPct val="20000"/>
                        </a:spcBef>
                        <a:defRPr kumimoji="1">
                          <a:solidFill>
                            <a:schemeClr val="tx1"/>
                          </a:solidFill>
                          <a:latin typeface="Times New Roman" panose="02020603050405020304" pitchFamily="18" charset="0"/>
                          <a:ea typeface="MS PGothic" panose="020B0600070205080204" pitchFamily="34" charset="-128"/>
                        </a:defRPr>
                      </a:lvl5pPr>
                      <a:lvl6pPr fontAlgn="base">
                        <a:spcBef>
                          <a:spcPct val="20000"/>
                        </a:spcBef>
                        <a:spcAft>
                          <a:spcPct val="0"/>
                        </a:spcAft>
                        <a:defRPr kumimoji="1">
                          <a:solidFill>
                            <a:schemeClr val="tx1"/>
                          </a:solidFill>
                          <a:latin typeface="Times New Roman" panose="02020603050405020304" pitchFamily="18" charset="0"/>
                          <a:ea typeface="MS PGothic" panose="020B0600070205080204" pitchFamily="34" charset="-128"/>
                        </a:defRPr>
                      </a:lvl6pPr>
                      <a:lvl7pPr fontAlgn="base">
                        <a:spcBef>
                          <a:spcPct val="20000"/>
                        </a:spcBef>
                        <a:spcAft>
                          <a:spcPct val="0"/>
                        </a:spcAft>
                        <a:defRPr kumimoji="1">
                          <a:solidFill>
                            <a:schemeClr val="tx1"/>
                          </a:solidFill>
                          <a:latin typeface="Times New Roman" panose="02020603050405020304" pitchFamily="18" charset="0"/>
                          <a:ea typeface="MS PGothic" panose="020B0600070205080204" pitchFamily="34" charset="-128"/>
                        </a:defRPr>
                      </a:lvl7pPr>
                      <a:lvl8pPr fontAlgn="base">
                        <a:spcBef>
                          <a:spcPct val="20000"/>
                        </a:spcBef>
                        <a:spcAft>
                          <a:spcPct val="0"/>
                        </a:spcAft>
                        <a:defRPr kumimoji="1">
                          <a:solidFill>
                            <a:schemeClr val="tx1"/>
                          </a:solidFill>
                          <a:latin typeface="Times New Roman" panose="02020603050405020304" pitchFamily="18" charset="0"/>
                          <a:ea typeface="MS PGothic" panose="020B0600070205080204" pitchFamily="34" charset="-128"/>
                        </a:defRPr>
                      </a:lvl8pPr>
                      <a:lvl9pPr fontAlgn="base">
                        <a:spcBef>
                          <a:spcPct val="20000"/>
                        </a:spcBef>
                        <a:spcAft>
                          <a:spcPct val="0"/>
                        </a:spcAft>
                        <a:defRPr kumimoji="1">
                          <a:solidFill>
                            <a:schemeClr val="tx1"/>
                          </a:solidFill>
                          <a:latin typeface="Times New Roman" panose="02020603050405020304" pitchFamily="18" charset="0"/>
                          <a:ea typeface="MS PGothic"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
                          <a:srgbClr val="000066"/>
                        </a:buClr>
                        <a:buSzTx/>
                        <a:buFont typeface="Wingdings" panose="05000000000000000000" pitchFamily="2" charset="2"/>
                        <a:buNone/>
                      </a:pPr>
                      <a:endPar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lvl1pPr>
                        <a:spcBef>
                          <a:spcPct val="20000"/>
                        </a:spcBef>
                        <a:buClr>
                          <a:srgbClr val="000066"/>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1pPr>
                      <a:lvl2pPr>
                        <a:spcBef>
                          <a:spcPct val="20000"/>
                        </a:spcBef>
                        <a:buClr>
                          <a:srgbClr val="000066"/>
                        </a:buClr>
                        <a:buFont typeface="Wingdings" panose="05000000000000000000" pitchFamily="2" charset="2"/>
                        <a:defRPr kumimoji="1" sz="1600">
                          <a:solidFill>
                            <a:schemeClr val="tx1"/>
                          </a:solidFill>
                          <a:latin typeface="Times New Roman" panose="02020603050405020304" pitchFamily="18" charset="0"/>
                          <a:ea typeface="宋体" panose="02010600030101010101" pitchFamily="2" charset="-122"/>
                        </a:defRPr>
                      </a:lvl2pPr>
                      <a:lvl3pPr>
                        <a:spcBef>
                          <a:spcPct val="20000"/>
                        </a:spcBef>
                        <a:buClr>
                          <a:srgbClr val="000066"/>
                        </a:buClr>
                        <a:buFont typeface="Wingdings" panose="05000000000000000000" pitchFamily="2" charset="2"/>
                        <a:defRPr kumimoji="1" sz="14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MS PGothic" panose="020B0600070205080204" pitchFamily="34" charset="-128"/>
                        </a:defRPr>
                      </a:lvl4pPr>
                      <a:lvl5pPr>
                        <a:spcBef>
                          <a:spcPct val="20000"/>
                        </a:spcBef>
                        <a:defRPr kumimoji="1">
                          <a:solidFill>
                            <a:schemeClr val="tx1"/>
                          </a:solidFill>
                          <a:latin typeface="Times New Roman" panose="02020603050405020304" pitchFamily="18" charset="0"/>
                          <a:ea typeface="MS PGothic" panose="020B0600070205080204" pitchFamily="34" charset="-128"/>
                        </a:defRPr>
                      </a:lvl5pPr>
                      <a:lvl6pPr fontAlgn="base">
                        <a:spcBef>
                          <a:spcPct val="20000"/>
                        </a:spcBef>
                        <a:spcAft>
                          <a:spcPct val="0"/>
                        </a:spcAft>
                        <a:defRPr kumimoji="1">
                          <a:solidFill>
                            <a:schemeClr val="tx1"/>
                          </a:solidFill>
                          <a:latin typeface="Times New Roman" panose="02020603050405020304" pitchFamily="18" charset="0"/>
                          <a:ea typeface="MS PGothic" panose="020B0600070205080204" pitchFamily="34" charset="-128"/>
                        </a:defRPr>
                      </a:lvl6pPr>
                      <a:lvl7pPr fontAlgn="base">
                        <a:spcBef>
                          <a:spcPct val="20000"/>
                        </a:spcBef>
                        <a:spcAft>
                          <a:spcPct val="0"/>
                        </a:spcAft>
                        <a:defRPr kumimoji="1">
                          <a:solidFill>
                            <a:schemeClr val="tx1"/>
                          </a:solidFill>
                          <a:latin typeface="Times New Roman" panose="02020603050405020304" pitchFamily="18" charset="0"/>
                          <a:ea typeface="MS PGothic" panose="020B0600070205080204" pitchFamily="34" charset="-128"/>
                        </a:defRPr>
                      </a:lvl7pPr>
                      <a:lvl8pPr fontAlgn="base">
                        <a:spcBef>
                          <a:spcPct val="20000"/>
                        </a:spcBef>
                        <a:spcAft>
                          <a:spcPct val="0"/>
                        </a:spcAft>
                        <a:defRPr kumimoji="1">
                          <a:solidFill>
                            <a:schemeClr val="tx1"/>
                          </a:solidFill>
                          <a:latin typeface="Times New Roman" panose="02020603050405020304" pitchFamily="18" charset="0"/>
                          <a:ea typeface="MS PGothic" panose="020B0600070205080204" pitchFamily="34" charset="-128"/>
                        </a:defRPr>
                      </a:lvl8pPr>
                      <a:lvl9pPr fontAlgn="base">
                        <a:spcBef>
                          <a:spcPct val="20000"/>
                        </a:spcBef>
                        <a:spcAft>
                          <a:spcPct val="0"/>
                        </a:spcAft>
                        <a:defRPr kumimoji="1">
                          <a:solidFill>
                            <a:schemeClr val="tx1"/>
                          </a:solidFill>
                          <a:latin typeface="Times New Roman" panose="02020603050405020304" pitchFamily="18" charset="0"/>
                          <a:ea typeface="MS PGothic"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
                          <a:srgbClr val="000066"/>
                        </a:buClr>
                        <a:buSzTx/>
                        <a:buFont typeface="Wingdings" panose="05000000000000000000" pitchFamily="2" charset="2"/>
                        <a:buNone/>
                      </a:pPr>
                      <a:r>
                        <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依赖</a:t>
                      </a:r>
                      <a:endPar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000066"/>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1pPr>
                      <a:lvl2pPr>
                        <a:spcBef>
                          <a:spcPct val="20000"/>
                        </a:spcBef>
                        <a:buClr>
                          <a:srgbClr val="000066"/>
                        </a:buClr>
                        <a:buFont typeface="Wingdings" panose="05000000000000000000" pitchFamily="2" charset="2"/>
                        <a:defRPr kumimoji="1" sz="1600">
                          <a:solidFill>
                            <a:schemeClr val="tx1"/>
                          </a:solidFill>
                          <a:latin typeface="Times New Roman" panose="02020603050405020304" pitchFamily="18" charset="0"/>
                          <a:ea typeface="宋体" panose="02010600030101010101" pitchFamily="2" charset="-122"/>
                        </a:defRPr>
                      </a:lvl2pPr>
                      <a:lvl3pPr>
                        <a:spcBef>
                          <a:spcPct val="20000"/>
                        </a:spcBef>
                        <a:buClr>
                          <a:srgbClr val="000066"/>
                        </a:buClr>
                        <a:buFont typeface="Wingdings" panose="05000000000000000000" pitchFamily="2" charset="2"/>
                        <a:defRPr kumimoji="1" sz="14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MS PGothic" panose="020B0600070205080204" pitchFamily="34" charset="-128"/>
                        </a:defRPr>
                      </a:lvl4pPr>
                      <a:lvl5pPr>
                        <a:spcBef>
                          <a:spcPct val="20000"/>
                        </a:spcBef>
                        <a:defRPr kumimoji="1">
                          <a:solidFill>
                            <a:schemeClr val="tx1"/>
                          </a:solidFill>
                          <a:latin typeface="Times New Roman" panose="02020603050405020304" pitchFamily="18" charset="0"/>
                          <a:ea typeface="MS PGothic" panose="020B0600070205080204" pitchFamily="34" charset="-128"/>
                        </a:defRPr>
                      </a:lvl5pPr>
                      <a:lvl6pPr fontAlgn="base">
                        <a:spcBef>
                          <a:spcPct val="20000"/>
                        </a:spcBef>
                        <a:spcAft>
                          <a:spcPct val="0"/>
                        </a:spcAft>
                        <a:defRPr kumimoji="1">
                          <a:solidFill>
                            <a:schemeClr val="tx1"/>
                          </a:solidFill>
                          <a:latin typeface="Times New Roman" panose="02020603050405020304" pitchFamily="18" charset="0"/>
                          <a:ea typeface="MS PGothic" panose="020B0600070205080204" pitchFamily="34" charset="-128"/>
                        </a:defRPr>
                      </a:lvl6pPr>
                      <a:lvl7pPr fontAlgn="base">
                        <a:spcBef>
                          <a:spcPct val="20000"/>
                        </a:spcBef>
                        <a:spcAft>
                          <a:spcPct val="0"/>
                        </a:spcAft>
                        <a:defRPr kumimoji="1">
                          <a:solidFill>
                            <a:schemeClr val="tx1"/>
                          </a:solidFill>
                          <a:latin typeface="Times New Roman" panose="02020603050405020304" pitchFamily="18" charset="0"/>
                          <a:ea typeface="MS PGothic" panose="020B0600070205080204" pitchFamily="34" charset="-128"/>
                        </a:defRPr>
                      </a:lvl7pPr>
                      <a:lvl8pPr fontAlgn="base">
                        <a:spcBef>
                          <a:spcPct val="20000"/>
                        </a:spcBef>
                        <a:spcAft>
                          <a:spcPct val="0"/>
                        </a:spcAft>
                        <a:defRPr kumimoji="1">
                          <a:solidFill>
                            <a:schemeClr val="tx1"/>
                          </a:solidFill>
                          <a:latin typeface="Times New Roman" panose="02020603050405020304" pitchFamily="18" charset="0"/>
                          <a:ea typeface="MS PGothic" panose="020B0600070205080204" pitchFamily="34" charset="-128"/>
                        </a:defRPr>
                      </a:lvl8pPr>
                      <a:lvl9pPr fontAlgn="base">
                        <a:spcBef>
                          <a:spcPct val="20000"/>
                        </a:spcBef>
                        <a:spcAft>
                          <a:spcPct val="0"/>
                        </a:spcAft>
                        <a:defRPr kumimoji="1">
                          <a:solidFill>
                            <a:schemeClr val="tx1"/>
                          </a:solidFill>
                          <a:latin typeface="Times New Roman" panose="02020603050405020304" pitchFamily="18"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
                          <a:srgbClr val="000066"/>
                        </a:buClr>
                        <a:buSzTx/>
                        <a:buFont typeface="Wingdings" panose="05000000000000000000" pitchFamily="2" charset="2"/>
                        <a:buNone/>
                      </a:pPr>
                      <a:r>
                        <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一条可能有方向的虚线</a:t>
                      </a:r>
                      <a:endPar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000066"/>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1pPr>
                      <a:lvl2pPr>
                        <a:spcBef>
                          <a:spcPct val="20000"/>
                        </a:spcBef>
                        <a:buClr>
                          <a:srgbClr val="000066"/>
                        </a:buClr>
                        <a:buFont typeface="Wingdings" panose="05000000000000000000" pitchFamily="2" charset="2"/>
                        <a:defRPr kumimoji="1" sz="1600">
                          <a:solidFill>
                            <a:schemeClr val="tx1"/>
                          </a:solidFill>
                          <a:latin typeface="Times New Roman" panose="02020603050405020304" pitchFamily="18" charset="0"/>
                          <a:ea typeface="宋体" panose="02010600030101010101" pitchFamily="2" charset="-122"/>
                        </a:defRPr>
                      </a:lvl2pPr>
                      <a:lvl3pPr>
                        <a:spcBef>
                          <a:spcPct val="20000"/>
                        </a:spcBef>
                        <a:buClr>
                          <a:srgbClr val="000066"/>
                        </a:buClr>
                        <a:buFont typeface="Wingdings" panose="05000000000000000000" pitchFamily="2" charset="2"/>
                        <a:defRPr kumimoji="1" sz="14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MS PGothic" panose="020B0600070205080204" pitchFamily="34" charset="-128"/>
                        </a:defRPr>
                      </a:lvl4pPr>
                      <a:lvl5pPr>
                        <a:spcBef>
                          <a:spcPct val="20000"/>
                        </a:spcBef>
                        <a:defRPr kumimoji="1">
                          <a:solidFill>
                            <a:schemeClr val="tx1"/>
                          </a:solidFill>
                          <a:latin typeface="Times New Roman" panose="02020603050405020304" pitchFamily="18" charset="0"/>
                          <a:ea typeface="MS PGothic" panose="020B0600070205080204" pitchFamily="34" charset="-128"/>
                        </a:defRPr>
                      </a:lvl5pPr>
                      <a:lvl6pPr fontAlgn="base">
                        <a:spcBef>
                          <a:spcPct val="20000"/>
                        </a:spcBef>
                        <a:spcAft>
                          <a:spcPct val="0"/>
                        </a:spcAft>
                        <a:defRPr kumimoji="1">
                          <a:solidFill>
                            <a:schemeClr val="tx1"/>
                          </a:solidFill>
                          <a:latin typeface="Times New Roman" panose="02020603050405020304" pitchFamily="18" charset="0"/>
                          <a:ea typeface="MS PGothic" panose="020B0600070205080204" pitchFamily="34" charset="-128"/>
                        </a:defRPr>
                      </a:lvl6pPr>
                      <a:lvl7pPr fontAlgn="base">
                        <a:spcBef>
                          <a:spcPct val="20000"/>
                        </a:spcBef>
                        <a:spcAft>
                          <a:spcPct val="0"/>
                        </a:spcAft>
                        <a:defRPr kumimoji="1">
                          <a:solidFill>
                            <a:schemeClr val="tx1"/>
                          </a:solidFill>
                          <a:latin typeface="Times New Roman" panose="02020603050405020304" pitchFamily="18" charset="0"/>
                          <a:ea typeface="MS PGothic" panose="020B0600070205080204" pitchFamily="34" charset="-128"/>
                        </a:defRPr>
                      </a:lvl7pPr>
                      <a:lvl8pPr fontAlgn="base">
                        <a:spcBef>
                          <a:spcPct val="20000"/>
                        </a:spcBef>
                        <a:spcAft>
                          <a:spcPct val="0"/>
                        </a:spcAft>
                        <a:defRPr kumimoji="1">
                          <a:solidFill>
                            <a:schemeClr val="tx1"/>
                          </a:solidFill>
                          <a:latin typeface="Times New Roman" panose="02020603050405020304" pitchFamily="18" charset="0"/>
                          <a:ea typeface="MS PGothic" panose="020B0600070205080204" pitchFamily="34" charset="-128"/>
                        </a:defRPr>
                      </a:lvl8pPr>
                      <a:lvl9pPr fontAlgn="base">
                        <a:spcBef>
                          <a:spcPct val="20000"/>
                        </a:spcBef>
                        <a:spcAft>
                          <a:spcPct val="0"/>
                        </a:spcAft>
                        <a:defRPr kumimoji="1">
                          <a:solidFill>
                            <a:schemeClr val="tx1"/>
                          </a:solidFill>
                          <a:latin typeface="Times New Roman" panose="02020603050405020304" pitchFamily="18" charset="0"/>
                          <a:ea typeface="MS PGothic"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
                          <a:srgbClr val="000066"/>
                        </a:buClr>
                        <a:buSzTx/>
                        <a:buFont typeface="Wingdings" panose="05000000000000000000" pitchFamily="2" charset="2"/>
                        <a:buNone/>
                      </a:pPr>
                      <a:endPar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lvl1pPr>
                        <a:spcBef>
                          <a:spcPct val="20000"/>
                        </a:spcBef>
                        <a:buClr>
                          <a:srgbClr val="000066"/>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1pPr>
                      <a:lvl2pPr>
                        <a:spcBef>
                          <a:spcPct val="20000"/>
                        </a:spcBef>
                        <a:buClr>
                          <a:srgbClr val="000066"/>
                        </a:buClr>
                        <a:buFont typeface="Wingdings" panose="05000000000000000000" pitchFamily="2" charset="2"/>
                        <a:defRPr kumimoji="1" sz="1600">
                          <a:solidFill>
                            <a:schemeClr val="tx1"/>
                          </a:solidFill>
                          <a:latin typeface="Times New Roman" panose="02020603050405020304" pitchFamily="18" charset="0"/>
                          <a:ea typeface="宋体" panose="02010600030101010101" pitchFamily="2" charset="-122"/>
                        </a:defRPr>
                      </a:lvl2pPr>
                      <a:lvl3pPr>
                        <a:spcBef>
                          <a:spcPct val="20000"/>
                        </a:spcBef>
                        <a:buClr>
                          <a:srgbClr val="000066"/>
                        </a:buClr>
                        <a:buFont typeface="Wingdings" panose="05000000000000000000" pitchFamily="2" charset="2"/>
                        <a:defRPr kumimoji="1" sz="14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MS PGothic" panose="020B0600070205080204" pitchFamily="34" charset="-128"/>
                        </a:defRPr>
                      </a:lvl4pPr>
                      <a:lvl5pPr>
                        <a:spcBef>
                          <a:spcPct val="20000"/>
                        </a:spcBef>
                        <a:defRPr kumimoji="1">
                          <a:solidFill>
                            <a:schemeClr val="tx1"/>
                          </a:solidFill>
                          <a:latin typeface="Times New Roman" panose="02020603050405020304" pitchFamily="18" charset="0"/>
                          <a:ea typeface="MS PGothic" panose="020B0600070205080204" pitchFamily="34" charset="-128"/>
                        </a:defRPr>
                      </a:lvl5pPr>
                      <a:lvl6pPr fontAlgn="base">
                        <a:spcBef>
                          <a:spcPct val="20000"/>
                        </a:spcBef>
                        <a:spcAft>
                          <a:spcPct val="0"/>
                        </a:spcAft>
                        <a:defRPr kumimoji="1">
                          <a:solidFill>
                            <a:schemeClr val="tx1"/>
                          </a:solidFill>
                          <a:latin typeface="Times New Roman" panose="02020603050405020304" pitchFamily="18" charset="0"/>
                          <a:ea typeface="MS PGothic" panose="020B0600070205080204" pitchFamily="34" charset="-128"/>
                        </a:defRPr>
                      </a:lvl6pPr>
                      <a:lvl7pPr fontAlgn="base">
                        <a:spcBef>
                          <a:spcPct val="20000"/>
                        </a:spcBef>
                        <a:spcAft>
                          <a:spcPct val="0"/>
                        </a:spcAft>
                        <a:defRPr kumimoji="1">
                          <a:solidFill>
                            <a:schemeClr val="tx1"/>
                          </a:solidFill>
                          <a:latin typeface="Times New Roman" panose="02020603050405020304" pitchFamily="18" charset="0"/>
                          <a:ea typeface="MS PGothic" panose="020B0600070205080204" pitchFamily="34" charset="-128"/>
                        </a:defRPr>
                      </a:lvl7pPr>
                      <a:lvl8pPr fontAlgn="base">
                        <a:spcBef>
                          <a:spcPct val="20000"/>
                        </a:spcBef>
                        <a:spcAft>
                          <a:spcPct val="0"/>
                        </a:spcAft>
                        <a:defRPr kumimoji="1">
                          <a:solidFill>
                            <a:schemeClr val="tx1"/>
                          </a:solidFill>
                          <a:latin typeface="Times New Roman" panose="02020603050405020304" pitchFamily="18" charset="0"/>
                          <a:ea typeface="MS PGothic" panose="020B0600070205080204" pitchFamily="34" charset="-128"/>
                        </a:defRPr>
                      </a:lvl8pPr>
                      <a:lvl9pPr fontAlgn="base">
                        <a:spcBef>
                          <a:spcPct val="20000"/>
                        </a:spcBef>
                        <a:spcAft>
                          <a:spcPct val="0"/>
                        </a:spcAft>
                        <a:defRPr kumimoji="1">
                          <a:solidFill>
                            <a:schemeClr val="tx1"/>
                          </a:solidFill>
                          <a:latin typeface="Times New Roman" panose="02020603050405020304" pitchFamily="18" charset="0"/>
                          <a:ea typeface="MS PGothic"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
                          <a:srgbClr val="000066"/>
                        </a:buClr>
                        <a:buSzTx/>
                        <a:buFont typeface="Wingdings" panose="05000000000000000000" pitchFamily="2" charset="2"/>
                        <a:buNone/>
                      </a:pPr>
                      <a:r>
                        <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关联</a:t>
                      </a:r>
                      <a:endPar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000066"/>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1pPr>
                      <a:lvl2pPr>
                        <a:spcBef>
                          <a:spcPct val="20000"/>
                        </a:spcBef>
                        <a:buClr>
                          <a:srgbClr val="000066"/>
                        </a:buClr>
                        <a:buFont typeface="Wingdings" panose="05000000000000000000" pitchFamily="2" charset="2"/>
                        <a:defRPr kumimoji="1" sz="1600">
                          <a:solidFill>
                            <a:schemeClr val="tx1"/>
                          </a:solidFill>
                          <a:latin typeface="Times New Roman" panose="02020603050405020304" pitchFamily="18" charset="0"/>
                          <a:ea typeface="宋体" panose="02010600030101010101" pitchFamily="2" charset="-122"/>
                        </a:defRPr>
                      </a:lvl2pPr>
                      <a:lvl3pPr>
                        <a:spcBef>
                          <a:spcPct val="20000"/>
                        </a:spcBef>
                        <a:buClr>
                          <a:srgbClr val="000066"/>
                        </a:buClr>
                        <a:buFont typeface="Wingdings" panose="05000000000000000000" pitchFamily="2" charset="2"/>
                        <a:defRPr kumimoji="1" sz="14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MS PGothic" panose="020B0600070205080204" pitchFamily="34" charset="-128"/>
                        </a:defRPr>
                      </a:lvl4pPr>
                      <a:lvl5pPr>
                        <a:spcBef>
                          <a:spcPct val="20000"/>
                        </a:spcBef>
                        <a:defRPr kumimoji="1">
                          <a:solidFill>
                            <a:schemeClr val="tx1"/>
                          </a:solidFill>
                          <a:latin typeface="Times New Roman" panose="02020603050405020304" pitchFamily="18" charset="0"/>
                          <a:ea typeface="MS PGothic" panose="020B0600070205080204" pitchFamily="34" charset="-128"/>
                        </a:defRPr>
                      </a:lvl5pPr>
                      <a:lvl6pPr fontAlgn="base">
                        <a:spcBef>
                          <a:spcPct val="20000"/>
                        </a:spcBef>
                        <a:spcAft>
                          <a:spcPct val="0"/>
                        </a:spcAft>
                        <a:defRPr kumimoji="1">
                          <a:solidFill>
                            <a:schemeClr val="tx1"/>
                          </a:solidFill>
                          <a:latin typeface="Times New Roman" panose="02020603050405020304" pitchFamily="18" charset="0"/>
                          <a:ea typeface="MS PGothic" panose="020B0600070205080204" pitchFamily="34" charset="-128"/>
                        </a:defRPr>
                      </a:lvl6pPr>
                      <a:lvl7pPr fontAlgn="base">
                        <a:spcBef>
                          <a:spcPct val="20000"/>
                        </a:spcBef>
                        <a:spcAft>
                          <a:spcPct val="0"/>
                        </a:spcAft>
                        <a:defRPr kumimoji="1">
                          <a:solidFill>
                            <a:schemeClr val="tx1"/>
                          </a:solidFill>
                          <a:latin typeface="Times New Roman" panose="02020603050405020304" pitchFamily="18" charset="0"/>
                          <a:ea typeface="MS PGothic" panose="020B0600070205080204" pitchFamily="34" charset="-128"/>
                        </a:defRPr>
                      </a:lvl7pPr>
                      <a:lvl8pPr fontAlgn="base">
                        <a:spcBef>
                          <a:spcPct val="20000"/>
                        </a:spcBef>
                        <a:spcAft>
                          <a:spcPct val="0"/>
                        </a:spcAft>
                        <a:defRPr kumimoji="1">
                          <a:solidFill>
                            <a:schemeClr val="tx1"/>
                          </a:solidFill>
                          <a:latin typeface="Times New Roman" panose="02020603050405020304" pitchFamily="18" charset="0"/>
                          <a:ea typeface="MS PGothic" panose="020B0600070205080204" pitchFamily="34" charset="-128"/>
                        </a:defRPr>
                      </a:lvl8pPr>
                      <a:lvl9pPr fontAlgn="base">
                        <a:spcBef>
                          <a:spcPct val="20000"/>
                        </a:spcBef>
                        <a:spcAft>
                          <a:spcPct val="0"/>
                        </a:spcAft>
                        <a:defRPr kumimoji="1">
                          <a:solidFill>
                            <a:schemeClr val="tx1"/>
                          </a:solidFill>
                          <a:latin typeface="Times New Roman" panose="02020603050405020304" pitchFamily="18"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
                          <a:srgbClr val="000066"/>
                        </a:buClr>
                        <a:buSzTx/>
                        <a:buFont typeface="Wingdings" panose="05000000000000000000" pitchFamily="2" charset="2"/>
                        <a:buNone/>
                      </a:pPr>
                      <a:r>
                        <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一条实线，可能有方向</a:t>
                      </a:r>
                      <a:endPar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000066"/>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1pPr>
                      <a:lvl2pPr>
                        <a:spcBef>
                          <a:spcPct val="20000"/>
                        </a:spcBef>
                        <a:buClr>
                          <a:srgbClr val="000066"/>
                        </a:buClr>
                        <a:buFont typeface="Wingdings" panose="05000000000000000000" pitchFamily="2" charset="2"/>
                        <a:defRPr kumimoji="1" sz="1600">
                          <a:solidFill>
                            <a:schemeClr val="tx1"/>
                          </a:solidFill>
                          <a:latin typeface="Times New Roman" panose="02020603050405020304" pitchFamily="18" charset="0"/>
                          <a:ea typeface="宋体" panose="02010600030101010101" pitchFamily="2" charset="-122"/>
                        </a:defRPr>
                      </a:lvl2pPr>
                      <a:lvl3pPr>
                        <a:spcBef>
                          <a:spcPct val="20000"/>
                        </a:spcBef>
                        <a:buClr>
                          <a:srgbClr val="000066"/>
                        </a:buClr>
                        <a:buFont typeface="Wingdings" panose="05000000000000000000" pitchFamily="2" charset="2"/>
                        <a:defRPr kumimoji="1" sz="14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MS PGothic" panose="020B0600070205080204" pitchFamily="34" charset="-128"/>
                        </a:defRPr>
                      </a:lvl4pPr>
                      <a:lvl5pPr>
                        <a:spcBef>
                          <a:spcPct val="20000"/>
                        </a:spcBef>
                        <a:defRPr kumimoji="1">
                          <a:solidFill>
                            <a:schemeClr val="tx1"/>
                          </a:solidFill>
                          <a:latin typeface="Times New Roman" panose="02020603050405020304" pitchFamily="18" charset="0"/>
                          <a:ea typeface="MS PGothic" panose="020B0600070205080204" pitchFamily="34" charset="-128"/>
                        </a:defRPr>
                      </a:lvl5pPr>
                      <a:lvl6pPr fontAlgn="base">
                        <a:spcBef>
                          <a:spcPct val="20000"/>
                        </a:spcBef>
                        <a:spcAft>
                          <a:spcPct val="0"/>
                        </a:spcAft>
                        <a:defRPr kumimoji="1">
                          <a:solidFill>
                            <a:schemeClr val="tx1"/>
                          </a:solidFill>
                          <a:latin typeface="Times New Roman" panose="02020603050405020304" pitchFamily="18" charset="0"/>
                          <a:ea typeface="MS PGothic" panose="020B0600070205080204" pitchFamily="34" charset="-128"/>
                        </a:defRPr>
                      </a:lvl6pPr>
                      <a:lvl7pPr fontAlgn="base">
                        <a:spcBef>
                          <a:spcPct val="20000"/>
                        </a:spcBef>
                        <a:spcAft>
                          <a:spcPct val="0"/>
                        </a:spcAft>
                        <a:defRPr kumimoji="1">
                          <a:solidFill>
                            <a:schemeClr val="tx1"/>
                          </a:solidFill>
                          <a:latin typeface="Times New Roman" panose="02020603050405020304" pitchFamily="18" charset="0"/>
                          <a:ea typeface="MS PGothic" panose="020B0600070205080204" pitchFamily="34" charset="-128"/>
                        </a:defRPr>
                      </a:lvl7pPr>
                      <a:lvl8pPr fontAlgn="base">
                        <a:spcBef>
                          <a:spcPct val="20000"/>
                        </a:spcBef>
                        <a:spcAft>
                          <a:spcPct val="0"/>
                        </a:spcAft>
                        <a:defRPr kumimoji="1">
                          <a:solidFill>
                            <a:schemeClr val="tx1"/>
                          </a:solidFill>
                          <a:latin typeface="Times New Roman" panose="02020603050405020304" pitchFamily="18" charset="0"/>
                          <a:ea typeface="MS PGothic" panose="020B0600070205080204" pitchFamily="34" charset="-128"/>
                        </a:defRPr>
                      </a:lvl8pPr>
                      <a:lvl9pPr fontAlgn="base">
                        <a:spcBef>
                          <a:spcPct val="20000"/>
                        </a:spcBef>
                        <a:spcAft>
                          <a:spcPct val="0"/>
                        </a:spcAft>
                        <a:defRPr kumimoji="1">
                          <a:solidFill>
                            <a:schemeClr val="tx1"/>
                          </a:solidFill>
                          <a:latin typeface="Times New Roman" panose="02020603050405020304" pitchFamily="18" charset="0"/>
                          <a:ea typeface="MS PGothic"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
                          <a:srgbClr val="000066"/>
                        </a:buClr>
                        <a:buSzTx/>
                        <a:buFont typeface="Wingdings" panose="05000000000000000000" pitchFamily="2" charset="2"/>
                        <a:buNone/>
                      </a:pPr>
                      <a:endPar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lvl1pPr>
                        <a:spcBef>
                          <a:spcPct val="20000"/>
                        </a:spcBef>
                        <a:buClr>
                          <a:srgbClr val="000066"/>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1pPr>
                      <a:lvl2pPr>
                        <a:spcBef>
                          <a:spcPct val="20000"/>
                        </a:spcBef>
                        <a:buClr>
                          <a:srgbClr val="000066"/>
                        </a:buClr>
                        <a:buFont typeface="Wingdings" panose="05000000000000000000" pitchFamily="2" charset="2"/>
                        <a:defRPr kumimoji="1" sz="1600">
                          <a:solidFill>
                            <a:schemeClr val="tx1"/>
                          </a:solidFill>
                          <a:latin typeface="Times New Roman" panose="02020603050405020304" pitchFamily="18" charset="0"/>
                          <a:ea typeface="宋体" panose="02010600030101010101" pitchFamily="2" charset="-122"/>
                        </a:defRPr>
                      </a:lvl2pPr>
                      <a:lvl3pPr>
                        <a:spcBef>
                          <a:spcPct val="20000"/>
                        </a:spcBef>
                        <a:buClr>
                          <a:srgbClr val="000066"/>
                        </a:buClr>
                        <a:buFont typeface="Wingdings" panose="05000000000000000000" pitchFamily="2" charset="2"/>
                        <a:defRPr kumimoji="1" sz="14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MS PGothic" panose="020B0600070205080204" pitchFamily="34" charset="-128"/>
                        </a:defRPr>
                      </a:lvl4pPr>
                      <a:lvl5pPr>
                        <a:spcBef>
                          <a:spcPct val="20000"/>
                        </a:spcBef>
                        <a:defRPr kumimoji="1">
                          <a:solidFill>
                            <a:schemeClr val="tx1"/>
                          </a:solidFill>
                          <a:latin typeface="Times New Roman" panose="02020603050405020304" pitchFamily="18" charset="0"/>
                          <a:ea typeface="MS PGothic" panose="020B0600070205080204" pitchFamily="34" charset="-128"/>
                        </a:defRPr>
                      </a:lvl5pPr>
                      <a:lvl6pPr fontAlgn="base">
                        <a:spcBef>
                          <a:spcPct val="20000"/>
                        </a:spcBef>
                        <a:spcAft>
                          <a:spcPct val="0"/>
                        </a:spcAft>
                        <a:defRPr kumimoji="1">
                          <a:solidFill>
                            <a:schemeClr val="tx1"/>
                          </a:solidFill>
                          <a:latin typeface="Times New Roman" panose="02020603050405020304" pitchFamily="18" charset="0"/>
                          <a:ea typeface="MS PGothic" panose="020B0600070205080204" pitchFamily="34" charset="-128"/>
                        </a:defRPr>
                      </a:lvl6pPr>
                      <a:lvl7pPr fontAlgn="base">
                        <a:spcBef>
                          <a:spcPct val="20000"/>
                        </a:spcBef>
                        <a:spcAft>
                          <a:spcPct val="0"/>
                        </a:spcAft>
                        <a:defRPr kumimoji="1">
                          <a:solidFill>
                            <a:schemeClr val="tx1"/>
                          </a:solidFill>
                          <a:latin typeface="Times New Roman" panose="02020603050405020304" pitchFamily="18" charset="0"/>
                          <a:ea typeface="MS PGothic" panose="020B0600070205080204" pitchFamily="34" charset="-128"/>
                        </a:defRPr>
                      </a:lvl7pPr>
                      <a:lvl8pPr fontAlgn="base">
                        <a:spcBef>
                          <a:spcPct val="20000"/>
                        </a:spcBef>
                        <a:spcAft>
                          <a:spcPct val="0"/>
                        </a:spcAft>
                        <a:defRPr kumimoji="1">
                          <a:solidFill>
                            <a:schemeClr val="tx1"/>
                          </a:solidFill>
                          <a:latin typeface="Times New Roman" panose="02020603050405020304" pitchFamily="18" charset="0"/>
                          <a:ea typeface="MS PGothic" panose="020B0600070205080204" pitchFamily="34" charset="-128"/>
                        </a:defRPr>
                      </a:lvl8pPr>
                      <a:lvl9pPr fontAlgn="base">
                        <a:spcBef>
                          <a:spcPct val="20000"/>
                        </a:spcBef>
                        <a:spcAft>
                          <a:spcPct val="0"/>
                        </a:spcAft>
                        <a:defRPr kumimoji="1">
                          <a:solidFill>
                            <a:schemeClr val="tx1"/>
                          </a:solidFill>
                          <a:latin typeface="Times New Roman" panose="02020603050405020304" pitchFamily="18" charset="0"/>
                          <a:ea typeface="MS PGothic"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
                          <a:srgbClr val="000066"/>
                        </a:buClr>
                        <a:buSzTx/>
                        <a:buFont typeface="Wingdings" panose="05000000000000000000" pitchFamily="2" charset="2"/>
                        <a:buNone/>
                      </a:pPr>
                      <a:r>
                        <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泛化</a:t>
                      </a:r>
                      <a:endPar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000066"/>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1pPr>
                      <a:lvl2pPr>
                        <a:spcBef>
                          <a:spcPct val="20000"/>
                        </a:spcBef>
                        <a:buClr>
                          <a:srgbClr val="000066"/>
                        </a:buClr>
                        <a:buFont typeface="Wingdings" panose="05000000000000000000" pitchFamily="2" charset="2"/>
                        <a:defRPr kumimoji="1" sz="1600">
                          <a:solidFill>
                            <a:schemeClr val="tx1"/>
                          </a:solidFill>
                          <a:latin typeface="Times New Roman" panose="02020603050405020304" pitchFamily="18" charset="0"/>
                          <a:ea typeface="宋体" panose="02010600030101010101" pitchFamily="2" charset="-122"/>
                        </a:defRPr>
                      </a:lvl2pPr>
                      <a:lvl3pPr>
                        <a:spcBef>
                          <a:spcPct val="20000"/>
                        </a:spcBef>
                        <a:buClr>
                          <a:srgbClr val="000066"/>
                        </a:buClr>
                        <a:buFont typeface="Wingdings" panose="05000000000000000000" pitchFamily="2" charset="2"/>
                        <a:defRPr kumimoji="1" sz="14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MS PGothic" panose="020B0600070205080204" pitchFamily="34" charset="-128"/>
                        </a:defRPr>
                      </a:lvl4pPr>
                      <a:lvl5pPr>
                        <a:spcBef>
                          <a:spcPct val="20000"/>
                        </a:spcBef>
                        <a:defRPr kumimoji="1">
                          <a:solidFill>
                            <a:schemeClr val="tx1"/>
                          </a:solidFill>
                          <a:latin typeface="Times New Roman" panose="02020603050405020304" pitchFamily="18" charset="0"/>
                          <a:ea typeface="MS PGothic" panose="020B0600070205080204" pitchFamily="34" charset="-128"/>
                        </a:defRPr>
                      </a:lvl5pPr>
                      <a:lvl6pPr fontAlgn="base">
                        <a:spcBef>
                          <a:spcPct val="20000"/>
                        </a:spcBef>
                        <a:spcAft>
                          <a:spcPct val="0"/>
                        </a:spcAft>
                        <a:defRPr kumimoji="1">
                          <a:solidFill>
                            <a:schemeClr val="tx1"/>
                          </a:solidFill>
                          <a:latin typeface="Times New Roman" panose="02020603050405020304" pitchFamily="18" charset="0"/>
                          <a:ea typeface="MS PGothic" panose="020B0600070205080204" pitchFamily="34" charset="-128"/>
                        </a:defRPr>
                      </a:lvl6pPr>
                      <a:lvl7pPr fontAlgn="base">
                        <a:spcBef>
                          <a:spcPct val="20000"/>
                        </a:spcBef>
                        <a:spcAft>
                          <a:spcPct val="0"/>
                        </a:spcAft>
                        <a:defRPr kumimoji="1">
                          <a:solidFill>
                            <a:schemeClr val="tx1"/>
                          </a:solidFill>
                          <a:latin typeface="Times New Roman" panose="02020603050405020304" pitchFamily="18" charset="0"/>
                          <a:ea typeface="MS PGothic" panose="020B0600070205080204" pitchFamily="34" charset="-128"/>
                        </a:defRPr>
                      </a:lvl7pPr>
                      <a:lvl8pPr fontAlgn="base">
                        <a:spcBef>
                          <a:spcPct val="20000"/>
                        </a:spcBef>
                        <a:spcAft>
                          <a:spcPct val="0"/>
                        </a:spcAft>
                        <a:defRPr kumimoji="1">
                          <a:solidFill>
                            <a:schemeClr val="tx1"/>
                          </a:solidFill>
                          <a:latin typeface="Times New Roman" panose="02020603050405020304" pitchFamily="18" charset="0"/>
                          <a:ea typeface="MS PGothic" panose="020B0600070205080204" pitchFamily="34" charset="-128"/>
                        </a:defRPr>
                      </a:lvl8pPr>
                      <a:lvl9pPr fontAlgn="base">
                        <a:spcBef>
                          <a:spcPct val="20000"/>
                        </a:spcBef>
                        <a:spcAft>
                          <a:spcPct val="0"/>
                        </a:spcAft>
                        <a:defRPr kumimoji="1">
                          <a:solidFill>
                            <a:schemeClr val="tx1"/>
                          </a:solidFill>
                          <a:latin typeface="Times New Roman" panose="02020603050405020304" pitchFamily="18"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
                          <a:srgbClr val="000066"/>
                        </a:buClr>
                        <a:buSzTx/>
                        <a:buFont typeface="Wingdings" panose="05000000000000000000" pitchFamily="2" charset="2"/>
                        <a:buNone/>
                      </a:pPr>
                      <a:r>
                        <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一条带有空心箭头的实线</a:t>
                      </a:r>
                      <a:endPar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000066"/>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1pPr>
                      <a:lvl2pPr>
                        <a:spcBef>
                          <a:spcPct val="20000"/>
                        </a:spcBef>
                        <a:buClr>
                          <a:srgbClr val="000066"/>
                        </a:buClr>
                        <a:buFont typeface="Wingdings" panose="05000000000000000000" pitchFamily="2" charset="2"/>
                        <a:defRPr kumimoji="1" sz="1600">
                          <a:solidFill>
                            <a:schemeClr val="tx1"/>
                          </a:solidFill>
                          <a:latin typeface="Times New Roman" panose="02020603050405020304" pitchFamily="18" charset="0"/>
                          <a:ea typeface="宋体" panose="02010600030101010101" pitchFamily="2" charset="-122"/>
                        </a:defRPr>
                      </a:lvl2pPr>
                      <a:lvl3pPr>
                        <a:spcBef>
                          <a:spcPct val="20000"/>
                        </a:spcBef>
                        <a:buClr>
                          <a:srgbClr val="000066"/>
                        </a:buClr>
                        <a:buFont typeface="Wingdings" panose="05000000000000000000" pitchFamily="2" charset="2"/>
                        <a:defRPr kumimoji="1" sz="14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MS PGothic" panose="020B0600070205080204" pitchFamily="34" charset="-128"/>
                        </a:defRPr>
                      </a:lvl4pPr>
                      <a:lvl5pPr>
                        <a:spcBef>
                          <a:spcPct val="20000"/>
                        </a:spcBef>
                        <a:defRPr kumimoji="1">
                          <a:solidFill>
                            <a:schemeClr val="tx1"/>
                          </a:solidFill>
                          <a:latin typeface="Times New Roman" panose="02020603050405020304" pitchFamily="18" charset="0"/>
                          <a:ea typeface="MS PGothic" panose="020B0600070205080204" pitchFamily="34" charset="-128"/>
                        </a:defRPr>
                      </a:lvl5pPr>
                      <a:lvl6pPr fontAlgn="base">
                        <a:spcBef>
                          <a:spcPct val="20000"/>
                        </a:spcBef>
                        <a:spcAft>
                          <a:spcPct val="0"/>
                        </a:spcAft>
                        <a:defRPr kumimoji="1">
                          <a:solidFill>
                            <a:schemeClr val="tx1"/>
                          </a:solidFill>
                          <a:latin typeface="Times New Roman" panose="02020603050405020304" pitchFamily="18" charset="0"/>
                          <a:ea typeface="MS PGothic" panose="020B0600070205080204" pitchFamily="34" charset="-128"/>
                        </a:defRPr>
                      </a:lvl6pPr>
                      <a:lvl7pPr fontAlgn="base">
                        <a:spcBef>
                          <a:spcPct val="20000"/>
                        </a:spcBef>
                        <a:spcAft>
                          <a:spcPct val="0"/>
                        </a:spcAft>
                        <a:defRPr kumimoji="1">
                          <a:solidFill>
                            <a:schemeClr val="tx1"/>
                          </a:solidFill>
                          <a:latin typeface="Times New Roman" panose="02020603050405020304" pitchFamily="18" charset="0"/>
                          <a:ea typeface="MS PGothic" panose="020B0600070205080204" pitchFamily="34" charset="-128"/>
                        </a:defRPr>
                      </a:lvl7pPr>
                      <a:lvl8pPr fontAlgn="base">
                        <a:spcBef>
                          <a:spcPct val="20000"/>
                        </a:spcBef>
                        <a:spcAft>
                          <a:spcPct val="0"/>
                        </a:spcAft>
                        <a:defRPr kumimoji="1">
                          <a:solidFill>
                            <a:schemeClr val="tx1"/>
                          </a:solidFill>
                          <a:latin typeface="Times New Roman" panose="02020603050405020304" pitchFamily="18" charset="0"/>
                          <a:ea typeface="MS PGothic" panose="020B0600070205080204" pitchFamily="34" charset="-128"/>
                        </a:defRPr>
                      </a:lvl8pPr>
                      <a:lvl9pPr fontAlgn="base">
                        <a:spcBef>
                          <a:spcPct val="20000"/>
                        </a:spcBef>
                        <a:spcAft>
                          <a:spcPct val="0"/>
                        </a:spcAft>
                        <a:defRPr kumimoji="1">
                          <a:solidFill>
                            <a:schemeClr val="tx1"/>
                          </a:solidFill>
                          <a:latin typeface="Times New Roman" panose="02020603050405020304" pitchFamily="18" charset="0"/>
                          <a:ea typeface="MS PGothic"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
                          <a:srgbClr val="000066"/>
                        </a:buClr>
                        <a:buSzTx/>
                        <a:buFont typeface="Wingdings" panose="05000000000000000000" pitchFamily="2" charset="2"/>
                        <a:buNone/>
                      </a:pPr>
                      <a:endPar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lvl1pPr>
                        <a:spcBef>
                          <a:spcPct val="20000"/>
                        </a:spcBef>
                        <a:buClr>
                          <a:srgbClr val="000066"/>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1pPr>
                      <a:lvl2pPr>
                        <a:spcBef>
                          <a:spcPct val="20000"/>
                        </a:spcBef>
                        <a:buClr>
                          <a:srgbClr val="000066"/>
                        </a:buClr>
                        <a:buFont typeface="Wingdings" panose="05000000000000000000" pitchFamily="2" charset="2"/>
                        <a:defRPr kumimoji="1" sz="1600">
                          <a:solidFill>
                            <a:schemeClr val="tx1"/>
                          </a:solidFill>
                          <a:latin typeface="Times New Roman" panose="02020603050405020304" pitchFamily="18" charset="0"/>
                          <a:ea typeface="宋体" panose="02010600030101010101" pitchFamily="2" charset="-122"/>
                        </a:defRPr>
                      </a:lvl2pPr>
                      <a:lvl3pPr>
                        <a:spcBef>
                          <a:spcPct val="20000"/>
                        </a:spcBef>
                        <a:buClr>
                          <a:srgbClr val="000066"/>
                        </a:buClr>
                        <a:buFont typeface="Wingdings" panose="05000000000000000000" pitchFamily="2" charset="2"/>
                        <a:defRPr kumimoji="1" sz="14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MS PGothic" panose="020B0600070205080204" pitchFamily="34" charset="-128"/>
                        </a:defRPr>
                      </a:lvl4pPr>
                      <a:lvl5pPr>
                        <a:spcBef>
                          <a:spcPct val="20000"/>
                        </a:spcBef>
                        <a:defRPr kumimoji="1">
                          <a:solidFill>
                            <a:schemeClr val="tx1"/>
                          </a:solidFill>
                          <a:latin typeface="Times New Roman" panose="02020603050405020304" pitchFamily="18" charset="0"/>
                          <a:ea typeface="MS PGothic" panose="020B0600070205080204" pitchFamily="34" charset="-128"/>
                        </a:defRPr>
                      </a:lvl5pPr>
                      <a:lvl6pPr fontAlgn="base">
                        <a:spcBef>
                          <a:spcPct val="20000"/>
                        </a:spcBef>
                        <a:spcAft>
                          <a:spcPct val="0"/>
                        </a:spcAft>
                        <a:defRPr kumimoji="1">
                          <a:solidFill>
                            <a:schemeClr val="tx1"/>
                          </a:solidFill>
                          <a:latin typeface="Times New Roman" panose="02020603050405020304" pitchFamily="18" charset="0"/>
                          <a:ea typeface="MS PGothic" panose="020B0600070205080204" pitchFamily="34" charset="-128"/>
                        </a:defRPr>
                      </a:lvl6pPr>
                      <a:lvl7pPr fontAlgn="base">
                        <a:spcBef>
                          <a:spcPct val="20000"/>
                        </a:spcBef>
                        <a:spcAft>
                          <a:spcPct val="0"/>
                        </a:spcAft>
                        <a:defRPr kumimoji="1">
                          <a:solidFill>
                            <a:schemeClr val="tx1"/>
                          </a:solidFill>
                          <a:latin typeface="Times New Roman" panose="02020603050405020304" pitchFamily="18" charset="0"/>
                          <a:ea typeface="MS PGothic" panose="020B0600070205080204" pitchFamily="34" charset="-128"/>
                        </a:defRPr>
                      </a:lvl7pPr>
                      <a:lvl8pPr fontAlgn="base">
                        <a:spcBef>
                          <a:spcPct val="20000"/>
                        </a:spcBef>
                        <a:spcAft>
                          <a:spcPct val="0"/>
                        </a:spcAft>
                        <a:defRPr kumimoji="1">
                          <a:solidFill>
                            <a:schemeClr val="tx1"/>
                          </a:solidFill>
                          <a:latin typeface="Times New Roman" panose="02020603050405020304" pitchFamily="18" charset="0"/>
                          <a:ea typeface="MS PGothic" panose="020B0600070205080204" pitchFamily="34" charset="-128"/>
                        </a:defRPr>
                      </a:lvl8pPr>
                      <a:lvl9pPr fontAlgn="base">
                        <a:spcBef>
                          <a:spcPct val="20000"/>
                        </a:spcBef>
                        <a:spcAft>
                          <a:spcPct val="0"/>
                        </a:spcAft>
                        <a:defRPr kumimoji="1">
                          <a:solidFill>
                            <a:schemeClr val="tx1"/>
                          </a:solidFill>
                          <a:latin typeface="Times New Roman" panose="02020603050405020304" pitchFamily="18" charset="0"/>
                          <a:ea typeface="MS PGothic"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
                          <a:srgbClr val="000066"/>
                        </a:buClr>
                        <a:buSzTx/>
                        <a:buFont typeface="Wingdings" panose="05000000000000000000" pitchFamily="2" charset="2"/>
                        <a:buNone/>
                      </a:pPr>
                      <a:r>
                        <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实现</a:t>
                      </a:r>
                      <a:endPar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000066"/>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1pPr>
                      <a:lvl2pPr>
                        <a:spcBef>
                          <a:spcPct val="20000"/>
                        </a:spcBef>
                        <a:buClr>
                          <a:srgbClr val="000066"/>
                        </a:buClr>
                        <a:buFont typeface="Wingdings" panose="05000000000000000000" pitchFamily="2" charset="2"/>
                        <a:defRPr kumimoji="1" sz="1600">
                          <a:solidFill>
                            <a:schemeClr val="tx1"/>
                          </a:solidFill>
                          <a:latin typeface="Times New Roman" panose="02020603050405020304" pitchFamily="18" charset="0"/>
                          <a:ea typeface="宋体" panose="02010600030101010101" pitchFamily="2" charset="-122"/>
                        </a:defRPr>
                      </a:lvl2pPr>
                      <a:lvl3pPr>
                        <a:spcBef>
                          <a:spcPct val="20000"/>
                        </a:spcBef>
                        <a:buClr>
                          <a:srgbClr val="000066"/>
                        </a:buClr>
                        <a:buFont typeface="Wingdings" panose="05000000000000000000" pitchFamily="2" charset="2"/>
                        <a:defRPr kumimoji="1" sz="14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MS PGothic" panose="020B0600070205080204" pitchFamily="34" charset="-128"/>
                        </a:defRPr>
                      </a:lvl4pPr>
                      <a:lvl5pPr>
                        <a:spcBef>
                          <a:spcPct val="20000"/>
                        </a:spcBef>
                        <a:defRPr kumimoji="1">
                          <a:solidFill>
                            <a:schemeClr val="tx1"/>
                          </a:solidFill>
                          <a:latin typeface="Times New Roman" panose="02020603050405020304" pitchFamily="18" charset="0"/>
                          <a:ea typeface="MS PGothic" panose="020B0600070205080204" pitchFamily="34" charset="-128"/>
                        </a:defRPr>
                      </a:lvl5pPr>
                      <a:lvl6pPr fontAlgn="base">
                        <a:spcBef>
                          <a:spcPct val="20000"/>
                        </a:spcBef>
                        <a:spcAft>
                          <a:spcPct val="0"/>
                        </a:spcAft>
                        <a:defRPr kumimoji="1">
                          <a:solidFill>
                            <a:schemeClr val="tx1"/>
                          </a:solidFill>
                          <a:latin typeface="Times New Roman" panose="02020603050405020304" pitchFamily="18" charset="0"/>
                          <a:ea typeface="MS PGothic" panose="020B0600070205080204" pitchFamily="34" charset="-128"/>
                        </a:defRPr>
                      </a:lvl6pPr>
                      <a:lvl7pPr fontAlgn="base">
                        <a:spcBef>
                          <a:spcPct val="20000"/>
                        </a:spcBef>
                        <a:spcAft>
                          <a:spcPct val="0"/>
                        </a:spcAft>
                        <a:defRPr kumimoji="1">
                          <a:solidFill>
                            <a:schemeClr val="tx1"/>
                          </a:solidFill>
                          <a:latin typeface="Times New Roman" panose="02020603050405020304" pitchFamily="18" charset="0"/>
                          <a:ea typeface="MS PGothic" panose="020B0600070205080204" pitchFamily="34" charset="-128"/>
                        </a:defRPr>
                      </a:lvl7pPr>
                      <a:lvl8pPr fontAlgn="base">
                        <a:spcBef>
                          <a:spcPct val="20000"/>
                        </a:spcBef>
                        <a:spcAft>
                          <a:spcPct val="0"/>
                        </a:spcAft>
                        <a:defRPr kumimoji="1">
                          <a:solidFill>
                            <a:schemeClr val="tx1"/>
                          </a:solidFill>
                          <a:latin typeface="Times New Roman" panose="02020603050405020304" pitchFamily="18" charset="0"/>
                          <a:ea typeface="MS PGothic" panose="020B0600070205080204" pitchFamily="34" charset="-128"/>
                        </a:defRPr>
                      </a:lvl8pPr>
                      <a:lvl9pPr fontAlgn="base">
                        <a:spcBef>
                          <a:spcPct val="20000"/>
                        </a:spcBef>
                        <a:spcAft>
                          <a:spcPct val="0"/>
                        </a:spcAft>
                        <a:defRPr kumimoji="1">
                          <a:solidFill>
                            <a:schemeClr val="tx1"/>
                          </a:solidFill>
                          <a:latin typeface="Times New Roman" panose="02020603050405020304" pitchFamily="18"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
                          <a:srgbClr val="000066"/>
                        </a:buClr>
                        <a:buSzTx/>
                        <a:buFont typeface="Wingdings" panose="05000000000000000000" pitchFamily="2" charset="2"/>
                        <a:buNone/>
                      </a:pPr>
                      <a:r>
                        <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一条带有空心箭头的虚线</a:t>
                      </a:r>
                      <a:endPar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000066"/>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1pPr>
                      <a:lvl2pPr>
                        <a:spcBef>
                          <a:spcPct val="20000"/>
                        </a:spcBef>
                        <a:buClr>
                          <a:srgbClr val="000066"/>
                        </a:buClr>
                        <a:buFont typeface="Wingdings" panose="05000000000000000000" pitchFamily="2" charset="2"/>
                        <a:defRPr kumimoji="1" sz="1600">
                          <a:solidFill>
                            <a:schemeClr val="tx1"/>
                          </a:solidFill>
                          <a:latin typeface="Times New Roman" panose="02020603050405020304" pitchFamily="18" charset="0"/>
                          <a:ea typeface="宋体" panose="02010600030101010101" pitchFamily="2" charset="-122"/>
                        </a:defRPr>
                      </a:lvl2pPr>
                      <a:lvl3pPr>
                        <a:spcBef>
                          <a:spcPct val="20000"/>
                        </a:spcBef>
                        <a:buClr>
                          <a:srgbClr val="000066"/>
                        </a:buClr>
                        <a:buFont typeface="Wingdings" panose="05000000000000000000" pitchFamily="2" charset="2"/>
                        <a:defRPr kumimoji="1" sz="14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MS PGothic" panose="020B0600070205080204" pitchFamily="34" charset="-128"/>
                        </a:defRPr>
                      </a:lvl4pPr>
                      <a:lvl5pPr>
                        <a:spcBef>
                          <a:spcPct val="20000"/>
                        </a:spcBef>
                        <a:defRPr kumimoji="1">
                          <a:solidFill>
                            <a:schemeClr val="tx1"/>
                          </a:solidFill>
                          <a:latin typeface="Times New Roman" panose="02020603050405020304" pitchFamily="18" charset="0"/>
                          <a:ea typeface="MS PGothic" panose="020B0600070205080204" pitchFamily="34" charset="-128"/>
                        </a:defRPr>
                      </a:lvl5pPr>
                      <a:lvl6pPr fontAlgn="base">
                        <a:spcBef>
                          <a:spcPct val="20000"/>
                        </a:spcBef>
                        <a:spcAft>
                          <a:spcPct val="0"/>
                        </a:spcAft>
                        <a:defRPr kumimoji="1">
                          <a:solidFill>
                            <a:schemeClr val="tx1"/>
                          </a:solidFill>
                          <a:latin typeface="Times New Roman" panose="02020603050405020304" pitchFamily="18" charset="0"/>
                          <a:ea typeface="MS PGothic" panose="020B0600070205080204" pitchFamily="34" charset="-128"/>
                        </a:defRPr>
                      </a:lvl6pPr>
                      <a:lvl7pPr fontAlgn="base">
                        <a:spcBef>
                          <a:spcPct val="20000"/>
                        </a:spcBef>
                        <a:spcAft>
                          <a:spcPct val="0"/>
                        </a:spcAft>
                        <a:defRPr kumimoji="1">
                          <a:solidFill>
                            <a:schemeClr val="tx1"/>
                          </a:solidFill>
                          <a:latin typeface="Times New Roman" panose="02020603050405020304" pitchFamily="18" charset="0"/>
                          <a:ea typeface="MS PGothic" panose="020B0600070205080204" pitchFamily="34" charset="-128"/>
                        </a:defRPr>
                      </a:lvl7pPr>
                      <a:lvl8pPr fontAlgn="base">
                        <a:spcBef>
                          <a:spcPct val="20000"/>
                        </a:spcBef>
                        <a:spcAft>
                          <a:spcPct val="0"/>
                        </a:spcAft>
                        <a:defRPr kumimoji="1">
                          <a:solidFill>
                            <a:schemeClr val="tx1"/>
                          </a:solidFill>
                          <a:latin typeface="Times New Roman" panose="02020603050405020304" pitchFamily="18" charset="0"/>
                          <a:ea typeface="MS PGothic" panose="020B0600070205080204" pitchFamily="34" charset="-128"/>
                        </a:defRPr>
                      </a:lvl8pPr>
                      <a:lvl9pPr fontAlgn="base">
                        <a:spcBef>
                          <a:spcPct val="20000"/>
                        </a:spcBef>
                        <a:spcAft>
                          <a:spcPct val="0"/>
                        </a:spcAft>
                        <a:defRPr kumimoji="1">
                          <a:solidFill>
                            <a:schemeClr val="tx1"/>
                          </a:solidFill>
                          <a:latin typeface="Times New Roman" panose="02020603050405020304" pitchFamily="18" charset="0"/>
                          <a:ea typeface="MS PGothic"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
                          <a:srgbClr val="000066"/>
                        </a:buClr>
                        <a:buSzTx/>
                        <a:buFont typeface="Wingdings" panose="05000000000000000000" pitchFamily="2" charset="2"/>
                        <a:buNone/>
                      </a:pPr>
                      <a:endPar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pic>
        <p:nvPicPr>
          <p:cNvPr id="34477" name="Picture 68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24200" y="5300663"/>
            <a:ext cx="842963" cy="865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478" name="Picture 68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826375" y="1066800"/>
            <a:ext cx="781050" cy="628650"/>
          </a:xfrm>
          <a:prstGeom prst="rect">
            <a:avLst/>
          </a:prstGeom>
          <a:noFill/>
          <a:extLst>
            <a:ext uri="{909E8E84-426E-40DD-AFC4-6F175D3DCCD1}">
              <a14:hiddenFill xmlns:a14="http://schemas.microsoft.com/office/drawing/2010/main">
                <a:solidFill>
                  <a:srgbClr val="FFFFFF"/>
                </a:solidFill>
              </a14:hiddenFill>
            </a:ext>
          </a:extLst>
        </p:spPr>
      </p:pic>
      <p:pic>
        <p:nvPicPr>
          <p:cNvPr id="34479" name="Picture 68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899400" y="1905000"/>
            <a:ext cx="628650" cy="209550"/>
          </a:xfrm>
          <a:prstGeom prst="rect">
            <a:avLst/>
          </a:prstGeom>
          <a:noFill/>
          <a:extLst>
            <a:ext uri="{909E8E84-426E-40DD-AFC4-6F175D3DCCD1}">
              <a14:hiddenFill xmlns:a14="http://schemas.microsoft.com/office/drawing/2010/main">
                <a:solidFill>
                  <a:srgbClr val="FFFFFF"/>
                </a:solidFill>
              </a14:hiddenFill>
            </a:ext>
          </a:extLst>
        </p:spPr>
      </p:pic>
      <p:pic>
        <p:nvPicPr>
          <p:cNvPr id="34480" name="Picture 68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753350" y="2438400"/>
            <a:ext cx="1009650" cy="447675"/>
          </a:xfrm>
          <a:prstGeom prst="rect">
            <a:avLst/>
          </a:prstGeom>
          <a:noFill/>
          <a:extLst>
            <a:ext uri="{909E8E84-426E-40DD-AFC4-6F175D3DCCD1}">
              <a14:hiddenFill xmlns:a14="http://schemas.microsoft.com/office/drawing/2010/main">
                <a:solidFill>
                  <a:srgbClr val="FFFFFF"/>
                </a:solidFill>
              </a14:hiddenFill>
            </a:ext>
          </a:extLst>
        </p:spPr>
      </p:pic>
      <p:pic>
        <p:nvPicPr>
          <p:cNvPr id="34481" name="Picture 68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827963" y="2971800"/>
            <a:ext cx="720725" cy="557213"/>
          </a:xfrm>
          <a:prstGeom prst="rect">
            <a:avLst/>
          </a:prstGeom>
          <a:noFill/>
          <a:extLst>
            <a:ext uri="{909E8E84-426E-40DD-AFC4-6F175D3DCCD1}">
              <a14:hiddenFill xmlns:a14="http://schemas.microsoft.com/office/drawing/2010/main">
                <a:solidFill>
                  <a:srgbClr val="FFFFFF"/>
                </a:solidFill>
              </a14:hiddenFill>
            </a:ext>
          </a:extLst>
        </p:spPr>
      </p:pic>
      <p:pic>
        <p:nvPicPr>
          <p:cNvPr id="34482" name="Picture 69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862888" y="3733800"/>
            <a:ext cx="719137" cy="312738"/>
          </a:xfrm>
          <a:prstGeom prst="rect">
            <a:avLst/>
          </a:prstGeom>
          <a:noFill/>
          <a:extLst>
            <a:ext uri="{909E8E84-426E-40DD-AFC4-6F175D3DCCD1}">
              <a14:hiddenFill xmlns:a14="http://schemas.microsoft.com/office/drawing/2010/main">
                <a:solidFill>
                  <a:srgbClr val="FFFFFF"/>
                </a:solidFill>
              </a14:hiddenFill>
            </a:ext>
          </a:extLst>
        </p:spPr>
      </p:pic>
      <p:pic>
        <p:nvPicPr>
          <p:cNvPr id="34483" name="Picture 69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971800" y="4724400"/>
            <a:ext cx="1104900" cy="481013"/>
          </a:xfrm>
          <a:prstGeom prst="rect">
            <a:avLst/>
          </a:prstGeom>
          <a:noFill/>
          <a:extLst>
            <a:ext uri="{909E8E84-426E-40DD-AFC4-6F175D3DCCD1}">
              <a14:hiddenFill xmlns:a14="http://schemas.microsoft.com/office/drawing/2010/main">
                <a:solidFill>
                  <a:srgbClr val="FFFFFF"/>
                </a:solidFill>
              </a14:hiddenFill>
            </a:ext>
          </a:extLst>
        </p:spPr>
      </p:pic>
      <p:pic>
        <p:nvPicPr>
          <p:cNvPr id="34484" name="Picture 69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187450" y="1700213"/>
            <a:ext cx="2828925" cy="38100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34535" name="Object 743"/>
          <p:cNvGraphicFramePr>
            <a:graphicFrameLocks noChangeAspect="1"/>
          </p:cNvGraphicFramePr>
          <p:nvPr/>
        </p:nvGraphicFramePr>
        <p:xfrm>
          <a:off x="7734300" y="4248150"/>
          <a:ext cx="838200" cy="247650"/>
        </p:xfrm>
        <a:graphic>
          <a:graphicData uri="http://schemas.openxmlformats.org/presentationml/2006/ole">
            <mc:AlternateContent xmlns:mc="http://schemas.openxmlformats.org/markup-compatibility/2006">
              <mc:Choice xmlns:v="urn:schemas-microsoft-com:vml" Requires="v">
                <p:oleObj spid="_x0000_s34545" name="ビットマップ イメージ" r:id="rId14" imgW="838200" imgH="247650" progId="Paint.Picture">
                  <p:embed/>
                </p:oleObj>
              </mc:Choice>
              <mc:Fallback>
                <p:oleObj name="ビットマップ イメージ" r:id="rId14" imgW="838200" imgH="247650" progId="Paint.Picture">
                  <p:embed/>
                  <p:pic>
                    <p:nvPicPr>
                      <p:cNvPr id="0" name="Object 743"/>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7734300" y="4248150"/>
                        <a:ext cx="838200" cy="247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4536" name="Object 744"/>
          <p:cNvGraphicFramePr>
            <a:graphicFrameLocks noChangeAspect="1"/>
          </p:cNvGraphicFramePr>
          <p:nvPr/>
        </p:nvGraphicFramePr>
        <p:xfrm>
          <a:off x="7734300" y="4781550"/>
          <a:ext cx="866775" cy="161925"/>
        </p:xfrm>
        <a:graphic>
          <a:graphicData uri="http://schemas.openxmlformats.org/presentationml/2006/ole">
            <mc:AlternateContent xmlns:mc="http://schemas.openxmlformats.org/markup-compatibility/2006">
              <mc:Choice xmlns:v="urn:schemas-microsoft-com:vml" Requires="v">
                <p:oleObj spid="_x0000_s34546" name="ビットマップ イメージ" r:id="rId16" imgW="866775" imgH="161925" progId="Paint.Picture">
                  <p:embed/>
                </p:oleObj>
              </mc:Choice>
              <mc:Fallback>
                <p:oleObj name="ビットマップ イメージ" r:id="rId16" imgW="866775" imgH="161925" progId="Paint.Picture">
                  <p:embed/>
                  <p:pic>
                    <p:nvPicPr>
                      <p:cNvPr id="0" name="Object 744"/>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7734300" y="4781550"/>
                        <a:ext cx="866775" cy="161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4537" name="Object 745"/>
          <p:cNvGraphicFramePr>
            <a:graphicFrameLocks noChangeAspect="1"/>
          </p:cNvGraphicFramePr>
          <p:nvPr/>
        </p:nvGraphicFramePr>
        <p:xfrm>
          <a:off x="7740650" y="5084763"/>
          <a:ext cx="876300" cy="247650"/>
        </p:xfrm>
        <a:graphic>
          <a:graphicData uri="http://schemas.openxmlformats.org/presentationml/2006/ole">
            <mc:AlternateContent xmlns:mc="http://schemas.openxmlformats.org/markup-compatibility/2006">
              <mc:Choice xmlns:v="urn:schemas-microsoft-com:vml" Requires="v">
                <p:oleObj spid="_x0000_s34547" name="ビットマップ イメージ" r:id="rId18" imgW="876300" imgH="247650" progId="Paint.Picture">
                  <p:embed/>
                </p:oleObj>
              </mc:Choice>
              <mc:Fallback>
                <p:oleObj name="ビットマップ イメージ" r:id="rId18" imgW="876300" imgH="247650" progId="Paint.Picture">
                  <p:embed/>
                  <p:pic>
                    <p:nvPicPr>
                      <p:cNvPr id="0" name="Object 745"/>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7740650" y="5084763"/>
                        <a:ext cx="876300" cy="247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4538" name="Object 746"/>
          <p:cNvGraphicFramePr>
            <a:graphicFrameLocks noChangeAspect="1"/>
          </p:cNvGraphicFramePr>
          <p:nvPr/>
        </p:nvGraphicFramePr>
        <p:xfrm>
          <a:off x="7740650" y="5589588"/>
          <a:ext cx="819150" cy="323850"/>
        </p:xfrm>
        <a:graphic>
          <a:graphicData uri="http://schemas.openxmlformats.org/presentationml/2006/ole">
            <mc:AlternateContent xmlns:mc="http://schemas.openxmlformats.org/markup-compatibility/2006">
              <mc:Choice xmlns:v="urn:schemas-microsoft-com:vml" Requires="v">
                <p:oleObj spid="_x0000_s34548" name="ビットマップ イメージ" r:id="rId20" imgW="819150" imgH="323850" progId="Paint.Picture">
                  <p:embed/>
                </p:oleObj>
              </mc:Choice>
              <mc:Fallback>
                <p:oleObj name="ビットマップ イメージ" r:id="rId20" imgW="819150" imgH="323850" progId="Paint.Picture">
                  <p:embed/>
                  <p:pic>
                    <p:nvPicPr>
                      <p:cNvPr id="0" name="Object 746"/>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7740650" y="5589588"/>
                        <a:ext cx="819150" cy="323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r>
              <a:rPr lang="zh-CN" altLang="en-US">
                <a:latin typeface="Times New Roman" panose="02020603050405020304" pitchFamily="18" charset="0"/>
              </a:rPr>
              <a:t>1. 前言</a:t>
            </a:r>
            <a:endParaRPr lang="zh-CN" altLang="en-US">
              <a:latin typeface="Times New Roman" panose="02020603050405020304" pitchFamily="18" charset="0"/>
            </a:endParaRPr>
          </a:p>
        </p:txBody>
      </p:sp>
      <p:sp>
        <p:nvSpPr>
          <p:cNvPr id="58371" name="Rectangle 3"/>
          <p:cNvSpPr>
            <a:spLocks noGrp="1" noChangeArrowheads="1"/>
          </p:cNvSpPr>
          <p:nvPr>
            <p:ph type="body" idx="1"/>
          </p:nvPr>
        </p:nvSpPr>
        <p:spPr/>
        <p:txBody>
          <a:bodyPr/>
          <a:lstStyle/>
          <a:p>
            <a:r>
              <a:rPr lang="en-US" altLang="zh-CN" sz="1800" b="1">
                <a:solidFill>
                  <a:srgbClr val="000066"/>
                </a:solidFill>
              </a:rPr>
              <a:t>1.8</a:t>
            </a:r>
            <a:r>
              <a:rPr lang="zh-CN" altLang="en-US" sz="1800" b="1">
                <a:solidFill>
                  <a:srgbClr val="000066"/>
                </a:solidFill>
              </a:rPr>
              <a:t>习题</a:t>
            </a:r>
            <a:endParaRPr lang="zh-CN" altLang="en-US" sz="1800" b="1">
              <a:solidFill>
                <a:srgbClr val="000066"/>
              </a:solidFill>
            </a:endParaRPr>
          </a:p>
          <a:p>
            <a:r>
              <a:rPr lang="zh-CN" altLang="en-US" sz="1600">
                <a:solidFill>
                  <a:srgbClr val="000066"/>
                </a:solidFill>
              </a:rPr>
              <a:t>   </a:t>
            </a:r>
            <a:r>
              <a:rPr lang="zh-CN" altLang="en-US" sz="1400">
                <a:solidFill>
                  <a:srgbClr val="000066"/>
                </a:solidFill>
              </a:rPr>
              <a:t>判断题</a:t>
            </a:r>
            <a:endParaRPr lang="zh-CN" altLang="en-US" sz="1400">
              <a:solidFill>
                <a:srgbClr val="000066"/>
              </a:solidFill>
            </a:endParaRPr>
          </a:p>
          <a:p>
            <a:pPr lvl="1"/>
            <a:r>
              <a:rPr lang="en-US" altLang="zh-CN" sz="1400">
                <a:solidFill>
                  <a:srgbClr val="000066"/>
                </a:solidFill>
              </a:rPr>
              <a:t>1</a:t>
            </a:r>
            <a:r>
              <a:rPr lang="zh-CN" altLang="en-US" sz="1400">
                <a:solidFill>
                  <a:srgbClr val="000066"/>
                </a:solidFill>
              </a:rPr>
              <a:t>、</a:t>
            </a:r>
            <a:r>
              <a:rPr lang="en-US" altLang="zh-CN" sz="1400">
                <a:solidFill>
                  <a:srgbClr val="000066"/>
                </a:solidFill>
              </a:rPr>
              <a:t>UML</a:t>
            </a:r>
            <a:r>
              <a:rPr lang="zh-CN" altLang="en-US" sz="1400">
                <a:solidFill>
                  <a:srgbClr val="000066"/>
                </a:solidFill>
              </a:rPr>
              <a:t>中一共有九种图：它们是用例图、类图、对象图、顺序图、协作图、状态图、活动图、构件图、部署图</a:t>
            </a:r>
            <a:endParaRPr lang="zh-CN" altLang="en-US" sz="1400">
              <a:solidFill>
                <a:srgbClr val="000066"/>
              </a:solidFill>
            </a:endParaRPr>
          </a:p>
          <a:p>
            <a:pPr lvl="1"/>
            <a:r>
              <a:rPr lang="en-US" altLang="zh-CN" sz="1400">
                <a:solidFill>
                  <a:srgbClr val="000066"/>
                </a:solidFill>
              </a:rPr>
              <a:t>2</a:t>
            </a:r>
            <a:r>
              <a:rPr lang="zh-CN" altLang="en-US" sz="1400">
                <a:solidFill>
                  <a:srgbClr val="000066"/>
                </a:solidFill>
              </a:rPr>
              <a:t>、用例图是从程序员角度来描述系统的功能</a:t>
            </a:r>
            <a:endParaRPr lang="zh-CN" altLang="en-US" sz="1400">
              <a:solidFill>
                <a:srgbClr val="000066"/>
              </a:solidFill>
            </a:endParaRPr>
          </a:p>
          <a:p>
            <a:pPr lvl="1"/>
            <a:r>
              <a:rPr lang="en-US" altLang="zh-CN" sz="1400">
                <a:solidFill>
                  <a:srgbClr val="000066"/>
                </a:solidFill>
              </a:rPr>
              <a:t>3</a:t>
            </a:r>
            <a:r>
              <a:rPr lang="zh-CN" altLang="en-US" sz="1400">
                <a:solidFill>
                  <a:srgbClr val="000066"/>
                </a:solidFill>
              </a:rPr>
              <a:t>、类图是描述系统中类的静态结构，对象图是描述系统中类的动态结构</a:t>
            </a:r>
            <a:endParaRPr lang="zh-CN" altLang="en-US" sz="1400">
              <a:solidFill>
                <a:srgbClr val="000066"/>
              </a:solidFill>
            </a:endParaRPr>
          </a:p>
          <a:p>
            <a:pPr lvl="1"/>
            <a:r>
              <a:rPr lang="en-US" altLang="zh-CN" sz="1400">
                <a:solidFill>
                  <a:srgbClr val="000066"/>
                </a:solidFill>
              </a:rPr>
              <a:t>4</a:t>
            </a:r>
            <a:r>
              <a:rPr lang="zh-CN" altLang="en-US" sz="1400">
                <a:solidFill>
                  <a:srgbClr val="000066"/>
                </a:solidFill>
              </a:rPr>
              <a:t>、活动图和状态图用来描述系统的动态行为</a:t>
            </a:r>
            <a:endParaRPr lang="zh-CN" altLang="en-US" sz="1400">
              <a:solidFill>
                <a:srgbClr val="000066"/>
              </a:solidFill>
            </a:endParaRPr>
          </a:p>
          <a:p>
            <a:pPr lvl="1"/>
            <a:r>
              <a:rPr lang="en-US" altLang="zh-CN" sz="1400">
                <a:solidFill>
                  <a:srgbClr val="000066"/>
                </a:solidFill>
              </a:rPr>
              <a:t>5</a:t>
            </a:r>
            <a:r>
              <a:rPr lang="zh-CN" altLang="en-US" sz="1400">
                <a:solidFill>
                  <a:srgbClr val="000066"/>
                </a:solidFill>
              </a:rPr>
              <a:t>、协作图的一个用途是表示一个类操作的实现</a:t>
            </a:r>
            <a:endParaRPr lang="zh-CN" altLang="en-US" sz="1400">
              <a:solidFill>
                <a:srgbClr val="000066"/>
              </a:solidFill>
            </a:endParaRPr>
          </a:p>
          <a:p>
            <a:pPr lvl="1"/>
            <a:endParaRPr lang="zh-CN" altLang="en-US" sz="1400">
              <a:solidFill>
                <a:srgbClr val="000066"/>
              </a:solidFill>
            </a:endParaRPr>
          </a:p>
          <a:p>
            <a:r>
              <a:rPr lang="zh-CN" altLang="en-US" sz="1600">
                <a:solidFill>
                  <a:srgbClr val="000066"/>
                </a:solidFill>
              </a:rPr>
              <a:t>   </a:t>
            </a:r>
            <a:r>
              <a:rPr lang="zh-CN" altLang="en-US" sz="1400">
                <a:solidFill>
                  <a:srgbClr val="000066"/>
                </a:solidFill>
              </a:rPr>
              <a:t>选择题</a:t>
            </a:r>
            <a:endParaRPr lang="zh-CN" altLang="en-US" sz="1400">
              <a:solidFill>
                <a:srgbClr val="000066"/>
              </a:solidFill>
            </a:endParaRPr>
          </a:p>
          <a:p>
            <a:pPr lvl="1"/>
            <a:r>
              <a:rPr lang="en-US" altLang="zh-CN" sz="1400">
                <a:solidFill>
                  <a:srgbClr val="000066"/>
                </a:solidFill>
              </a:rPr>
              <a:t>6</a:t>
            </a:r>
            <a:r>
              <a:rPr lang="zh-CN" altLang="en-US" sz="1400">
                <a:solidFill>
                  <a:srgbClr val="000066"/>
                </a:solidFill>
              </a:rPr>
              <a:t>、请在下面选项目中选出两种可以互相转换的图</a:t>
            </a:r>
            <a:endParaRPr lang="zh-CN" altLang="en-US" sz="1400">
              <a:solidFill>
                <a:srgbClr val="000066"/>
              </a:solidFill>
            </a:endParaRPr>
          </a:p>
          <a:p>
            <a:pPr lvl="1"/>
            <a:r>
              <a:rPr lang="en-US" altLang="zh-CN" sz="1400">
                <a:solidFill>
                  <a:srgbClr val="000066"/>
                </a:solidFill>
              </a:rPr>
              <a:t>   (a) </a:t>
            </a:r>
            <a:r>
              <a:rPr lang="zh-CN" altLang="en-US" sz="1400">
                <a:solidFill>
                  <a:srgbClr val="000066"/>
                </a:solidFill>
              </a:rPr>
              <a:t>顺序图     (</a:t>
            </a:r>
            <a:r>
              <a:rPr lang="en-US" altLang="zh-CN" sz="1400">
                <a:solidFill>
                  <a:srgbClr val="000066"/>
                </a:solidFill>
              </a:rPr>
              <a:t>b)</a:t>
            </a:r>
            <a:r>
              <a:rPr lang="zh-CN" altLang="en-US" sz="1400">
                <a:solidFill>
                  <a:srgbClr val="000066"/>
                </a:solidFill>
              </a:rPr>
              <a:t>协作图  (</a:t>
            </a:r>
            <a:r>
              <a:rPr lang="en-US" altLang="zh-CN" sz="1400">
                <a:solidFill>
                  <a:srgbClr val="000066"/>
                </a:solidFill>
              </a:rPr>
              <a:t>c)</a:t>
            </a:r>
            <a:r>
              <a:rPr lang="zh-CN" altLang="en-US" sz="1400">
                <a:solidFill>
                  <a:srgbClr val="000066"/>
                </a:solidFill>
              </a:rPr>
              <a:t> 活动图      (</a:t>
            </a:r>
            <a:r>
              <a:rPr lang="en-US" altLang="zh-CN" sz="1400">
                <a:solidFill>
                  <a:srgbClr val="000066"/>
                </a:solidFill>
              </a:rPr>
              <a:t>d) </a:t>
            </a:r>
            <a:r>
              <a:rPr lang="zh-CN" altLang="en-US" sz="1400">
                <a:solidFill>
                  <a:srgbClr val="000066"/>
                </a:solidFill>
              </a:rPr>
              <a:t>状态图</a:t>
            </a:r>
            <a:endParaRPr lang="zh-CN" altLang="en-US" sz="1400">
              <a:solidFill>
                <a:srgbClr val="000066"/>
              </a:solidFill>
            </a:endParaRPr>
          </a:p>
          <a:p>
            <a:pPr lvl="1"/>
            <a:r>
              <a:rPr lang="en-US" altLang="zh-CN" sz="1400">
                <a:solidFill>
                  <a:srgbClr val="000066"/>
                </a:solidFill>
              </a:rPr>
              <a:t>7</a:t>
            </a:r>
            <a:r>
              <a:rPr lang="zh-CN" altLang="en-US" sz="1400">
                <a:solidFill>
                  <a:srgbClr val="000066"/>
                </a:solidFill>
              </a:rPr>
              <a:t>、下面哪些图可用于</a:t>
            </a:r>
            <a:r>
              <a:rPr lang="en-US" altLang="zh-CN" sz="1400">
                <a:solidFill>
                  <a:srgbClr val="000066"/>
                </a:solidFill>
              </a:rPr>
              <a:t>BD</a:t>
            </a:r>
            <a:r>
              <a:rPr lang="zh-CN" altLang="en-US" sz="1400">
                <a:solidFill>
                  <a:srgbClr val="000066"/>
                </a:solidFill>
              </a:rPr>
              <a:t>阶段</a:t>
            </a:r>
            <a:endParaRPr lang="zh-CN" altLang="en-US" sz="1400">
              <a:solidFill>
                <a:srgbClr val="000066"/>
              </a:solidFill>
            </a:endParaRPr>
          </a:p>
          <a:p>
            <a:pPr lvl="1"/>
            <a:r>
              <a:rPr lang="en-US" altLang="zh-CN" sz="1400">
                <a:solidFill>
                  <a:srgbClr val="000066"/>
                </a:solidFill>
              </a:rPr>
              <a:t>   (a)</a:t>
            </a:r>
            <a:r>
              <a:rPr lang="zh-CN" altLang="en-US" sz="1400">
                <a:solidFill>
                  <a:srgbClr val="000066"/>
                </a:solidFill>
              </a:rPr>
              <a:t>用例图      (</a:t>
            </a:r>
            <a:r>
              <a:rPr lang="en-US" altLang="zh-CN" sz="1400">
                <a:solidFill>
                  <a:srgbClr val="000066"/>
                </a:solidFill>
              </a:rPr>
              <a:t>b)</a:t>
            </a:r>
            <a:r>
              <a:rPr lang="zh-CN" altLang="en-US" sz="1400">
                <a:solidFill>
                  <a:srgbClr val="000066"/>
                </a:solidFill>
              </a:rPr>
              <a:t>构件图  (</a:t>
            </a:r>
            <a:r>
              <a:rPr lang="en-US" altLang="zh-CN" sz="1400">
                <a:solidFill>
                  <a:srgbClr val="000066"/>
                </a:solidFill>
              </a:rPr>
              <a:t>c)</a:t>
            </a:r>
            <a:r>
              <a:rPr lang="zh-CN" altLang="en-US" sz="1400">
                <a:solidFill>
                  <a:srgbClr val="000066"/>
                </a:solidFill>
              </a:rPr>
              <a:t>类图          (</a:t>
            </a:r>
            <a:r>
              <a:rPr lang="en-US" altLang="zh-CN" sz="1400">
                <a:solidFill>
                  <a:srgbClr val="000066"/>
                </a:solidFill>
              </a:rPr>
              <a:t>d)</a:t>
            </a:r>
            <a:r>
              <a:rPr lang="zh-CN" altLang="en-US" sz="1400">
                <a:solidFill>
                  <a:srgbClr val="000066"/>
                </a:solidFill>
              </a:rPr>
              <a:t>顺序图</a:t>
            </a:r>
            <a:endParaRPr lang="zh-CN" altLang="en-US" sz="1400">
              <a:solidFill>
                <a:srgbClr val="000066"/>
              </a:solidFill>
            </a:endParaRPr>
          </a:p>
          <a:p>
            <a:endParaRPr lang="zh-CN" altLang="en-US" sz="1600">
              <a:solidFill>
                <a:srgbClr val="000066"/>
              </a:solidFill>
            </a:endParaRPr>
          </a:p>
          <a:p>
            <a:r>
              <a:rPr lang="zh-CN" altLang="en-US" sz="1400">
                <a:solidFill>
                  <a:srgbClr val="000066"/>
                </a:solidFill>
              </a:rPr>
              <a:t>          答案：</a:t>
            </a:r>
            <a:r>
              <a:rPr lang="en-US" altLang="zh-CN" sz="1400">
                <a:solidFill>
                  <a:srgbClr val="000066"/>
                </a:solidFill>
              </a:rPr>
              <a:t>1.</a:t>
            </a:r>
            <a:r>
              <a:rPr lang="zh-CN" altLang="en-US" sz="1400">
                <a:solidFill>
                  <a:srgbClr val="000066"/>
                </a:solidFill>
              </a:rPr>
              <a:t>正确    </a:t>
            </a:r>
            <a:r>
              <a:rPr lang="en-US" altLang="zh-CN" sz="1400">
                <a:solidFill>
                  <a:srgbClr val="000066"/>
                </a:solidFill>
              </a:rPr>
              <a:t>2.</a:t>
            </a:r>
            <a:r>
              <a:rPr lang="zh-CN" altLang="en-US" sz="1400">
                <a:solidFill>
                  <a:srgbClr val="000066"/>
                </a:solidFill>
              </a:rPr>
              <a:t>错误    </a:t>
            </a:r>
            <a:r>
              <a:rPr lang="en-US" altLang="zh-CN" sz="1400">
                <a:solidFill>
                  <a:srgbClr val="000066"/>
                </a:solidFill>
              </a:rPr>
              <a:t>3.</a:t>
            </a:r>
            <a:r>
              <a:rPr lang="zh-CN" altLang="en-US" sz="1400">
                <a:solidFill>
                  <a:srgbClr val="000066"/>
                </a:solidFill>
              </a:rPr>
              <a:t>错误   </a:t>
            </a:r>
            <a:r>
              <a:rPr lang="en-US" altLang="zh-CN" sz="1400">
                <a:solidFill>
                  <a:srgbClr val="000066"/>
                </a:solidFill>
              </a:rPr>
              <a:t>4.</a:t>
            </a:r>
            <a:r>
              <a:rPr lang="zh-CN" altLang="en-US" sz="1400">
                <a:solidFill>
                  <a:srgbClr val="000066"/>
                </a:solidFill>
              </a:rPr>
              <a:t>正确    </a:t>
            </a:r>
            <a:r>
              <a:rPr lang="en-US" altLang="zh-CN" sz="1400">
                <a:solidFill>
                  <a:srgbClr val="000066"/>
                </a:solidFill>
              </a:rPr>
              <a:t>5.</a:t>
            </a:r>
            <a:r>
              <a:rPr lang="zh-CN" altLang="en-US" sz="1400">
                <a:solidFill>
                  <a:srgbClr val="000066"/>
                </a:solidFill>
              </a:rPr>
              <a:t>正确    </a:t>
            </a:r>
            <a:r>
              <a:rPr lang="en-US" altLang="zh-CN" sz="1400">
                <a:solidFill>
                  <a:srgbClr val="000066"/>
                </a:solidFill>
              </a:rPr>
              <a:t>6. (a)(b)   7.(a)</a:t>
            </a:r>
            <a:r>
              <a:rPr lang="zh-CN" altLang="en-US" sz="1600">
                <a:solidFill>
                  <a:srgbClr val="000066"/>
                </a:solidFill>
              </a:rPr>
              <a:t>(</a:t>
            </a:r>
            <a:r>
              <a:rPr lang="en-US" altLang="zh-CN" sz="1600">
                <a:solidFill>
                  <a:srgbClr val="000066"/>
                </a:solidFill>
              </a:rPr>
              <a:t>c)</a:t>
            </a:r>
            <a:r>
              <a:rPr lang="en-US" altLang="zh-CN" sz="1400">
                <a:solidFill>
                  <a:srgbClr val="000066"/>
                </a:solidFill>
              </a:rPr>
              <a:t>(d)</a:t>
            </a:r>
            <a:endParaRPr lang="en-US" altLang="zh-CN" sz="1400">
              <a:solidFill>
                <a:srgbClr val="000066"/>
              </a:solidFill>
            </a:endParaRPr>
          </a:p>
          <a:p>
            <a:endParaRPr lang="zh-CN" altLang="en-US" sz="1400">
              <a:solidFill>
                <a:srgbClr val="000066"/>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919" name="Rectangle 31"/>
          <p:cNvSpPr>
            <a:spLocks noChangeArrowheads="1"/>
          </p:cNvSpPr>
          <p:nvPr/>
        </p:nvSpPr>
        <p:spPr bwMode="auto">
          <a:xfrm>
            <a:off x="71438" y="655638"/>
            <a:ext cx="907256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ja-JP" sz="2000" i="0">
                <a:solidFill>
                  <a:srgbClr val="000066"/>
                </a:solidFill>
                <a:effectLst/>
                <a:ea typeface="MS PGothic" panose="020B0600070205080204" pitchFamily="34" charset="-128"/>
              </a:rPr>
              <a:t>2.1</a:t>
            </a:r>
            <a:r>
              <a:rPr lang="en-US" altLang="zh-CN" sz="2000" i="0">
                <a:solidFill>
                  <a:srgbClr val="000066"/>
                </a:solidFill>
                <a:effectLst/>
                <a:ea typeface="MS PGothic" panose="020B0600070205080204" pitchFamily="34" charset="-128"/>
              </a:rPr>
              <a:t> </a:t>
            </a:r>
            <a:r>
              <a:rPr lang="ja-JP" altLang="en-US" sz="2000" i="0">
                <a:solidFill>
                  <a:srgbClr val="000066"/>
                </a:solidFill>
                <a:effectLst/>
              </a:rPr>
              <a:t>用例图</a:t>
            </a:r>
            <a:r>
              <a:rPr lang="zh-CN" altLang="en-US" sz="2000" i="0">
                <a:solidFill>
                  <a:srgbClr val="000066"/>
                </a:solidFill>
                <a:effectLst/>
              </a:rPr>
              <a:t>概要                                  </a:t>
            </a:r>
            <a:endParaRPr lang="ja-JP" altLang="en-US" sz="2000" i="0">
              <a:solidFill>
                <a:srgbClr val="000066"/>
              </a:solidFill>
              <a:effectLst/>
            </a:endParaRPr>
          </a:p>
        </p:txBody>
      </p:sp>
      <p:sp>
        <p:nvSpPr>
          <p:cNvPr id="165890" name="Rectangle 2"/>
          <p:cNvSpPr>
            <a:spLocks noGrp="1" noChangeArrowheads="1"/>
          </p:cNvSpPr>
          <p:nvPr>
            <p:ph type="title"/>
          </p:nvPr>
        </p:nvSpPr>
        <p:spPr/>
        <p:txBody>
          <a:bodyPr/>
          <a:lstStyle/>
          <a:p>
            <a:r>
              <a:rPr lang="zh-CN" altLang="en-US">
                <a:latin typeface="Times New Roman" panose="02020603050405020304" pitchFamily="18" charset="0"/>
              </a:rPr>
              <a:t>2.</a:t>
            </a:r>
            <a:r>
              <a:rPr lang="zh-CN" altLang="en-US"/>
              <a:t> 用例图</a:t>
            </a:r>
            <a:endParaRPr lang="ja-JP" altLang="en-US"/>
          </a:p>
        </p:txBody>
      </p:sp>
      <p:graphicFrame>
        <p:nvGraphicFramePr>
          <p:cNvPr id="165918" name="Group 30"/>
          <p:cNvGraphicFramePr>
            <a:graphicFrameLocks noGrp="1"/>
          </p:cNvGraphicFramePr>
          <p:nvPr/>
        </p:nvGraphicFramePr>
        <p:xfrm>
          <a:off x="609600" y="2438400"/>
          <a:ext cx="8286750" cy="3835400"/>
        </p:xfrm>
        <a:graphic>
          <a:graphicData uri="http://schemas.openxmlformats.org/drawingml/2006/table">
            <a:tbl>
              <a:tblPr/>
              <a:tblGrid>
                <a:gridCol w="1693863"/>
                <a:gridCol w="4519612"/>
                <a:gridCol w="2073275"/>
              </a:tblGrid>
              <a:tr h="304800">
                <a:tc>
                  <a:txBody>
                    <a:bodyPr/>
                    <a:lstStyle>
                      <a:lvl1pPr>
                        <a:spcBef>
                          <a:spcPct val="20000"/>
                        </a:spcBef>
                        <a:buFont typeface="Wingdings" panose="05000000000000000000" pitchFamily="2" charset="2"/>
                        <a:defRPr kumimoji="1" sz="2000" b="1">
                          <a:solidFill>
                            <a:srgbClr val="000066"/>
                          </a:solidFill>
                          <a:latin typeface="Trebuchet MS" panose="020B0603020202020204" pitchFamily="34" charset="0"/>
                          <a:ea typeface="宋体" panose="02010600030101010101" pitchFamily="2" charset="-122"/>
                        </a:defRPr>
                      </a:lvl1pPr>
                      <a:lvl2pPr>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a:spcBef>
                          <a:spcPct val="20000"/>
                        </a:spcBef>
                        <a:buFont typeface="Wingdings" panose="05000000000000000000" pitchFamily="2" charset="2"/>
                        <a:defRPr kumimoji="1" sz="1600" b="1">
                          <a:solidFill>
                            <a:srgbClr val="000066"/>
                          </a:solidFill>
                          <a:latin typeface="Arial" panose="020B0604020202020204" pitchFamily="34"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MS PGothic" panose="020B0600070205080204"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1" lang="zh-CN" altLang="en-US" sz="1400" b="1"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事物</a:t>
                      </a:r>
                      <a:r>
                        <a:rPr kumimoji="1" lang="ja-JP" altLang="en-US" sz="1400" b="1"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名称</a:t>
                      </a:r>
                      <a:endParaRPr kumimoji="1" lang="ja-JP" altLang="en-US" sz="1400" b="1"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rebuchet MS" panose="020B0603020202020204" pitchFamily="34" charset="0"/>
                          <a:ea typeface="宋体" panose="02010600030101010101" pitchFamily="2" charset="-122"/>
                        </a:defRPr>
                      </a:lvl1pPr>
                      <a:lvl2pPr>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a:spcBef>
                          <a:spcPct val="20000"/>
                        </a:spcBef>
                        <a:buFont typeface="Wingdings" panose="05000000000000000000" pitchFamily="2" charset="2"/>
                        <a:defRPr kumimoji="1" sz="1600" b="1">
                          <a:solidFill>
                            <a:srgbClr val="000066"/>
                          </a:solidFill>
                          <a:latin typeface="Arial" panose="020B0604020202020204" pitchFamily="34"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MS PGothic" panose="020B0600070205080204"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1" lang="zh-CN" altLang="en-US" sz="1400" b="1"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解释</a:t>
                      </a:r>
                      <a:endParaRPr kumimoji="1" lang="zh-CN" altLang="en-US" sz="1400" b="1"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rebuchet MS" panose="020B0603020202020204" pitchFamily="34" charset="0"/>
                          <a:ea typeface="宋体" panose="02010600030101010101" pitchFamily="2" charset="-122"/>
                        </a:defRPr>
                      </a:lvl1pPr>
                      <a:lvl2pPr>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a:spcBef>
                          <a:spcPct val="20000"/>
                        </a:spcBef>
                        <a:buFont typeface="Wingdings" panose="05000000000000000000" pitchFamily="2" charset="2"/>
                        <a:defRPr kumimoji="1" sz="1600" b="1">
                          <a:solidFill>
                            <a:srgbClr val="000066"/>
                          </a:solidFill>
                          <a:latin typeface="Arial" panose="020B0604020202020204" pitchFamily="34"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MS PGothic" panose="020B0600070205080204"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1" lang="en-US" altLang="ja-JP" sz="1400" b="1"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UML</a:t>
                      </a:r>
                      <a:r>
                        <a:rPr kumimoji="1" lang="zh-CN" altLang="en-US" sz="1400" b="1"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表示</a:t>
                      </a:r>
                      <a:endParaRPr kumimoji="1" lang="ja-JP" altLang="en-US" sz="1400" b="1"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r>
              <a:tr h="2540000">
                <a:tc>
                  <a:txBody>
                    <a:bodyPr/>
                    <a:lstStyle>
                      <a:lvl1pPr>
                        <a:spcBef>
                          <a:spcPct val="20000"/>
                        </a:spcBef>
                        <a:buFont typeface="Wingdings" panose="05000000000000000000" pitchFamily="2" charset="2"/>
                        <a:defRPr kumimoji="1" sz="2000" b="1">
                          <a:solidFill>
                            <a:srgbClr val="000066"/>
                          </a:solidFill>
                          <a:latin typeface="Trebuchet MS" panose="020B0603020202020204" pitchFamily="34" charset="0"/>
                          <a:ea typeface="宋体" panose="02010600030101010101" pitchFamily="2" charset="-122"/>
                        </a:defRPr>
                      </a:lvl1pPr>
                      <a:lvl2pPr>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a:spcBef>
                          <a:spcPct val="20000"/>
                        </a:spcBef>
                        <a:buFont typeface="Wingdings" panose="05000000000000000000" pitchFamily="2" charset="2"/>
                        <a:defRPr kumimoji="1" sz="1600" b="1">
                          <a:solidFill>
                            <a:srgbClr val="000066"/>
                          </a:solidFill>
                          <a:latin typeface="Arial" panose="020B0604020202020204" pitchFamily="34"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MS PGothic" panose="020B0600070205080204"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1" lang="ja-JP" altLang="en-US" sz="14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参与者</a:t>
                      </a:r>
                      <a:r>
                        <a:rPr kumimoji="1" lang="en-US" altLang="ja-JP" sz="14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(Actor)</a:t>
                      </a:r>
                      <a:endParaRPr kumimoji="1" lang="en-US" altLang="ja-JP" sz="14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lvl1pPr marL="187325" indent="-187325">
                        <a:spcBef>
                          <a:spcPct val="20000"/>
                        </a:spcBef>
                        <a:buFont typeface="Wingdings" panose="05000000000000000000" pitchFamily="2" charset="2"/>
                        <a:defRPr kumimoji="1" sz="2000" b="1">
                          <a:solidFill>
                            <a:srgbClr val="000066"/>
                          </a:solidFill>
                          <a:latin typeface="Trebuchet MS" panose="020B0603020202020204" pitchFamily="34" charset="0"/>
                          <a:ea typeface="宋体" panose="02010600030101010101" pitchFamily="2" charset="-122"/>
                        </a:defRPr>
                      </a:lvl1pPr>
                      <a:lvl2pPr marL="1052830" indent="-381000">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marL="1586230" indent="-342900">
                        <a:spcBef>
                          <a:spcPct val="20000"/>
                        </a:spcBef>
                        <a:buFont typeface="Wingdings" panose="05000000000000000000" pitchFamily="2" charset="2"/>
                        <a:defRPr kumimoji="1" sz="1600" b="1">
                          <a:solidFill>
                            <a:srgbClr val="000066"/>
                          </a:solidFill>
                          <a:latin typeface="Arial" panose="020B0604020202020204" pitchFamily="34" charset="0"/>
                          <a:ea typeface="宋体" panose="02010600030101010101" pitchFamily="2" charset="-122"/>
                        </a:defRPr>
                      </a:lvl3pPr>
                      <a:lvl4pPr marL="2005330" indent="-228600">
                        <a:spcBef>
                          <a:spcPct val="20000"/>
                        </a:spcBef>
                        <a:buFont typeface="Wingdings" panose="05000000000000000000" pitchFamily="2" charset="2"/>
                        <a:defRPr kumimoji="1" sz="1200">
                          <a:solidFill>
                            <a:schemeClr val="tx1"/>
                          </a:solidFill>
                          <a:latin typeface="Arial" panose="020B0604020202020204" pitchFamily="34" charset="0"/>
                          <a:ea typeface="MS PGothic" panose="020B0600070205080204" pitchFamily="34" charset="-128"/>
                        </a:defRPr>
                      </a:lvl4pPr>
                      <a:lvl5pPr marL="2386330" indent="-190500">
                        <a:spcBef>
                          <a:spcPct val="20000"/>
                        </a:spcBef>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5pPr>
                      <a:lvl6pPr marL="2843530" indent="-190500"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6pPr>
                      <a:lvl7pPr marL="3300730" indent="-190500"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7pPr>
                      <a:lvl8pPr marL="3757930" indent="-190500"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8pPr>
                      <a:lvl9pPr marL="4215130" indent="-190500"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9pPr>
                    </a:lstStyle>
                    <a:p>
                      <a:pPr marL="187325" marR="0" lvl="0" indent="-187325" algn="l" defTabSz="914400" rtl="0" eaLnBrk="1" fontAlgn="base" latinLnBrk="0" hangingPunct="1">
                        <a:lnSpc>
                          <a:spcPct val="100000"/>
                        </a:lnSpc>
                        <a:spcBef>
                          <a:spcPct val="0"/>
                        </a:spcBef>
                        <a:spcAft>
                          <a:spcPct val="0"/>
                        </a:spcAft>
                        <a:buClrTx/>
                        <a:buSzTx/>
                        <a:buFontTx/>
                        <a:buNone/>
                      </a:pPr>
                      <a:r>
                        <a:rPr kumimoji="1" lang="zh-CN" altLang="en-US" sz="14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在系统外部与系统直接交互的人或事物(如另一个计算</a:t>
                      </a:r>
                      <a:endParaRPr kumimoji="1" lang="zh-CN" altLang="en-US" sz="14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p>
                      <a:pPr marL="187325" marR="0" lvl="0" indent="-187325" algn="l" defTabSz="914400" rtl="0" eaLnBrk="1" fontAlgn="base" latinLnBrk="0" hangingPunct="1">
                        <a:lnSpc>
                          <a:spcPct val="100000"/>
                        </a:lnSpc>
                        <a:spcBef>
                          <a:spcPct val="0"/>
                        </a:spcBef>
                        <a:spcAft>
                          <a:spcPct val="0"/>
                        </a:spcAft>
                        <a:buClrTx/>
                        <a:buSzTx/>
                        <a:buFontTx/>
                        <a:buNone/>
                      </a:pPr>
                      <a:r>
                        <a:rPr kumimoji="1" lang="zh-CN" altLang="en-US" sz="14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机系统或一些可运行的进程)。我们需要注意的是：</a:t>
                      </a:r>
                      <a:endParaRPr kumimoji="1" lang="zh-CN" altLang="ja-JP" sz="14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p>
                      <a:pPr marL="187325" marR="0" lvl="0" indent="-187325" algn="l" defTabSz="914400" rtl="0" eaLnBrk="1" fontAlgn="base" latinLnBrk="0" hangingPunct="1">
                        <a:lnSpc>
                          <a:spcPct val="100000"/>
                        </a:lnSpc>
                        <a:spcBef>
                          <a:spcPct val="0"/>
                        </a:spcBef>
                        <a:spcAft>
                          <a:spcPct val="0"/>
                        </a:spcAft>
                        <a:buClrTx/>
                        <a:buSzTx/>
                        <a:buFontTx/>
                        <a:buNone/>
                      </a:pPr>
                      <a:r>
                        <a:rPr kumimoji="1" lang="zh-CN" altLang="en-US" sz="14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1.参与者是角色(</a:t>
                      </a:r>
                      <a:r>
                        <a:rPr kumimoji="1" lang="en-US" altLang="zh-CN" sz="14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role</a:t>
                      </a:r>
                      <a:r>
                        <a:rPr kumimoji="1" lang="zh-CN" altLang="en-US" sz="14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)而不是具体的人，它代表了</a:t>
                      </a:r>
                      <a:r>
                        <a:rPr kumimoji="1" lang="ja-JP" altLang="en-US" sz="14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参与</a:t>
                      </a:r>
                      <a:r>
                        <a:rPr kumimoji="1" lang="zh-CN" altLang="en-US" sz="14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者在与系统打交道的过程中所扮演的角色。所以在系统的实际运作中，一个实际用户可能对应系统的多个参与者。不同的用户也可以只对应于一个参与者，从而代表同一参与者的不同实例。</a:t>
                      </a:r>
                      <a:endParaRPr kumimoji="1" lang="zh-CN" altLang="ja-JP" sz="14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p>
                      <a:pPr marL="187325" marR="0" lvl="0" indent="-187325" algn="l" defTabSz="914400" rtl="0" eaLnBrk="1" fontAlgn="base" latinLnBrk="0" hangingPunct="1">
                        <a:lnSpc>
                          <a:spcPct val="100000"/>
                        </a:lnSpc>
                        <a:spcBef>
                          <a:spcPct val="0"/>
                        </a:spcBef>
                        <a:spcAft>
                          <a:spcPct val="0"/>
                        </a:spcAft>
                        <a:buClrTx/>
                        <a:buSzTx/>
                        <a:buFontTx/>
                        <a:buNone/>
                      </a:pPr>
                      <a:r>
                        <a:rPr kumimoji="1" lang="en-US" altLang="zh-CN" sz="14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2.</a:t>
                      </a:r>
                      <a:r>
                        <a:rPr kumimoji="1" lang="zh-CN" altLang="en-US" sz="14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参与者作为外部用户(而不是内部)与系统发生交互作用，是它的主要特征。</a:t>
                      </a:r>
                      <a:endParaRPr kumimoji="1" lang="en-US" altLang="zh-CN" sz="14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p>
                      <a:pPr marL="187325" marR="0" lvl="0" indent="-187325" algn="l" defTabSz="914400" rtl="0" eaLnBrk="1" fontAlgn="base" latinLnBrk="0" hangingPunct="1">
                        <a:lnSpc>
                          <a:spcPct val="100000"/>
                        </a:lnSpc>
                        <a:spcBef>
                          <a:spcPct val="0"/>
                        </a:spcBef>
                        <a:spcAft>
                          <a:spcPct val="0"/>
                        </a:spcAft>
                        <a:buClrTx/>
                        <a:buSzTx/>
                        <a:buFontTx/>
                        <a:buNone/>
                      </a:pPr>
                      <a:r>
                        <a:rPr kumimoji="1" lang="en-US" altLang="zh-CN" sz="14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3.</a:t>
                      </a:r>
                      <a:r>
                        <a:rPr kumimoji="1" lang="zh-CN" altLang="en-US" sz="14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在后面的顺序图等中出现的“参与者”，与此概念相同，但具体指代的含义，视具体情况而定。</a:t>
                      </a:r>
                      <a:endParaRPr kumimoji="1" lang="ja-JP" altLang="en-US" sz="14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rebuchet MS" panose="020B0603020202020204" pitchFamily="34" charset="0"/>
                          <a:ea typeface="宋体" panose="02010600030101010101" pitchFamily="2" charset="-122"/>
                        </a:defRPr>
                      </a:lvl1pPr>
                      <a:lvl2pPr>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a:spcBef>
                          <a:spcPct val="20000"/>
                        </a:spcBef>
                        <a:buFont typeface="Wingdings" panose="05000000000000000000" pitchFamily="2" charset="2"/>
                        <a:defRPr kumimoji="1" sz="1600" b="1">
                          <a:solidFill>
                            <a:srgbClr val="000066"/>
                          </a:solidFill>
                          <a:latin typeface="Arial" panose="020B0604020202020204" pitchFamily="34"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MS PGothic" panose="020B0600070205080204"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pPr>
                      <a:endParaRPr kumimoji="1" lang="zh-CN" altLang="en-US" sz="14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r>
              <a:tr h="990600">
                <a:tc>
                  <a:txBody>
                    <a:bodyPr/>
                    <a:lstStyle>
                      <a:lvl1pPr>
                        <a:spcBef>
                          <a:spcPct val="20000"/>
                        </a:spcBef>
                        <a:buFont typeface="Wingdings" panose="05000000000000000000" pitchFamily="2" charset="2"/>
                        <a:defRPr kumimoji="1" sz="2000" b="1">
                          <a:solidFill>
                            <a:srgbClr val="000066"/>
                          </a:solidFill>
                          <a:latin typeface="Trebuchet MS" panose="020B0603020202020204" pitchFamily="34" charset="0"/>
                          <a:ea typeface="宋体" panose="02010600030101010101" pitchFamily="2" charset="-122"/>
                        </a:defRPr>
                      </a:lvl1pPr>
                      <a:lvl2pPr>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a:spcBef>
                          <a:spcPct val="20000"/>
                        </a:spcBef>
                        <a:buFont typeface="Wingdings" panose="05000000000000000000" pitchFamily="2" charset="2"/>
                        <a:defRPr kumimoji="1" sz="1600" b="1">
                          <a:solidFill>
                            <a:srgbClr val="000066"/>
                          </a:solidFill>
                          <a:latin typeface="Arial" panose="020B0604020202020204" pitchFamily="34"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MS PGothic" panose="020B0600070205080204"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1" fontAlgn="base" latinLnBrk="0" hangingPunct="1">
                        <a:lnSpc>
                          <a:spcPct val="120000"/>
                        </a:lnSpc>
                        <a:spcBef>
                          <a:spcPct val="0"/>
                        </a:spcBef>
                        <a:spcAft>
                          <a:spcPct val="0"/>
                        </a:spcAft>
                        <a:buClrTx/>
                        <a:buSzTx/>
                        <a:buFontTx/>
                        <a:buNone/>
                      </a:pPr>
                      <a:r>
                        <a:rPr kumimoji="1" lang="ja-JP" altLang="en-US" sz="14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用例</a:t>
                      </a:r>
                      <a:r>
                        <a:rPr kumimoji="1" lang="en-US" altLang="ja-JP" sz="14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(Use Case)</a:t>
                      </a:r>
                      <a:endParaRPr kumimoji="1" lang="en-US" altLang="ja-JP" sz="14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rebuchet MS" panose="020B0603020202020204" pitchFamily="34" charset="0"/>
                          <a:ea typeface="宋体" panose="02010600030101010101" pitchFamily="2" charset="-122"/>
                        </a:defRPr>
                      </a:lvl1pPr>
                      <a:lvl2pPr>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a:spcBef>
                          <a:spcPct val="20000"/>
                        </a:spcBef>
                        <a:buFont typeface="Wingdings" panose="05000000000000000000" pitchFamily="2" charset="2"/>
                        <a:defRPr kumimoji="1" sz="1600" b="1">
                          <a:solidFill>
                            <a:srgbClr val="000066"/>
                          </a:solidFill>
                          <a:latin typeface="Arial" panose="020B0604020202020204" pitchFamily="34"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MS PGothic" panose="020B0600070205080204"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1" lang="zh-CN" altLang="en-US" sz="14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系统外部可见的一个系统功能单元。系统的功能由系统单元所提供</a:t>
                      </a:r>
                      <a:r>
                        <a:rPr kumimoji="1" lang="en-US" altLang="zh-CN" sz="14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a:t>
                      </a:r>
                      <a:r>
                        <a:rPr kumimoji="1" lang="zh-CN" altLang="en-US" sz="14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并通过一系列系统单元与一个或多个参与者之间交换的消息所表达 。创建新用例，确认候选用例和划分用例范围的优秀法则</a:t>
                      </a:r>
                      <a:r>
                        <a:rPr kumimoji="1" lang="en-US" altLang="zh-CN" sz="14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----“WAVE”</a:t>
                      </a:r>
                      <a:r>
                        <a:rPr kumimoji="1" lang="zh-CN" altLang="en-US" sz="14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测试</a:t>
                      </a:r>
                      <a:r>
                        <a:rPr kumimoji="1" lang="en-US" altLang="ja-JP" sz="14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a:t>
                      </a:r>
                      <a:r>
                        <a:rPr kumimoji="1" lang="zh-CN" altLang="en-US" sz="14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见附录) </a:t>
                      </a:r>
                      <a:endParaRPr kumimoji="1" lang="zh-CN" altLang="en-US" sz="14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rebuchet MS" panose="020B0603020202020204" pitchFamily="34" charset="0"/>
                          <a:ea typeface="宋体" panose="02010600030101010101" pitchFamily="2" charset="-122"/>
                        </a:defRPr>
                      </a:lvl1pPr>
                      <a:lvl2pPr>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a:spcBef>
                          <a:spcPct val="20000"/>
                        </a:spcBef>
                        <a:buFont typeface="Wingdings" panose="05000000000000000000" pitchFamily="2" charset="2"/>
                        <a:defRPr kumimoji="1" sz="1600" b="1">
                          <a:solidFill>
                            <a:srgbClr val="000066"/>
                          </a:solidFill>
                          <a:latin typeface="Arial" panose="020B0604020202020204" pitchFamily="34"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MS PGothic" panose="020B0600070205080204"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pPr>
                      <a:endParaRPr kumimoji="1" lang="zh-CN" altLang="en-US" sz="14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165910" name="Rectangle 22"/>
          <p:cNvSpPr>
            <a:spLocks noChangeArrowheads="1"/>
          </p:cNvSpPr>
          <p:nvPr/>
        </p:nvSpPr>
        <p:spPr bwMode="auto">
          <a:xfrm>
            <a:off x="228600" y="2133600"/>
            <a:ext cx="4983163" cy="358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 tIns="3600" rIns="3600" bIns="3600"/>
          <a:lstStyle>
            <a:lvl1pPr marL="285750" indent="-285750">
              <a:defRPr kumimoji="1" sz="2400">
                <a:solidFill>
                  <a:schemeClr val="tx1"/>
                </a:solidFill>
                <a:latin typeface="Times New Roman" panose="02020603050405020304" pitchFamily="18" charset="0"/>
                <a:ea typeface="MS PGothic" panose="020B0600070205080204" pitchFamily="34" charset="-128"/>
              </a:defRPr>
            </a:lvl1pPr>
            <a:lvl2pPr marL="762000" indent="-285750">
              <a:defRPr kumimoji="1" sz="2400">
                <a:solidFill>
                  <a:schemeClr val="tx1"/>
                </a:solidFill>
                <a:latin typeface="Times New Roman" panose="02020603050405020304" pitchFamily="18" charset="0"/>
                <a:ea typeface="MS PGothic" panose="020B0600070205080204" pitchFamily="34" charset="-128"/>
              </a:defRPr>
            </a:lvl2pPr>
            <a:lvl3pPr marL="1181100" indent="-228600">
              <a:defRPr kumimoji="1" sz="2400">
                <a:solidFill>
                  <a:schemeClr val="tx1"/>
                </a:solidFill>
                <a:latin typeface="Times New Roman" panose="02020603050405020304" pitchFamily="18" charset="0"/>
                <a:ea typeface="MS PGothic" panose="020B0600070205080204" pitchFamily="34" charset="-128"/>
              </a:defRPr>
            </a:lvl3pPr>
            <a:lvl4pPr marL="1600200" indent="-228600">
              <a:defRPr kumimoji="1" sz="2400">
                <a:solidFill>
                  <a:schemeClr val="tx1"/>
                </a:solidFill>
                <a:latin typeface="Times New Roman" panose="02020603050405020304" pitchFamily="18" charset="0"/>
                <a:ea typeface="MS PGothic" panose="020B0600070205080204" pitchFamily="34" charset="-128"/>
              </a:defRPr>
            </a:lvl4pPr>
            <a:lvl5pPr marL="2057400" indent="-228600">
              <a:defRPr kumimoji="1" sz="2400">
                <a:solidFill>
                  <a:schemeClr val="tx1"/>
                </a:solidFill>
                <a:latin typeface="Times New Roman" panose="02020603050405020304" pitchFamily="18" charset="0"/>
                <a:ea typeface="MS PGothic" panose="020B0600070205080204" pitchFamily="34" charset="-128"/>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MS PGothic" panose="020B0600070205080204" pitchFamily="34" charset="-128"/>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MS PGothic" panose="020B0600070205080204" pitchFamily="34" charset="-128"/>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MS PGothic" panose="020B0600070205080204" pitchFamily="34" charset="-128"/>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MS PGothic" panose="020B0600070205080204" pitchFamily="34" charset="-128"/>
              </a:defRPr>
            </a:lvl9pPr>
          </a:lstStyle>
          <a:p>
            <a:pPr>
              <a:spcBef>
                <a:spcPct val="20000"/>
              </a:spcBef>
              <a:buFont typeface="Wingdings" panose="05000000000000000000" pitchFamily="2" charset="2"/>
              <a:buNone/>
            </a:pPr>
            <a:r>
              <a:rPr lang="en-US" altLang="zh-CN" sz="2000" i="0">
                <a:solidFill>
                  <a:srgbClr val="000066"/>
                </a:solidFill>
                <a:effectLst/>
                <a:ea typeface="宋体" panose="02010600030101010101" pitchFamily="2" charset="-122"/>
              </a:rPr>
              <a:t>2.2 </a:t>
            </a:r>
            <a:r>
              <a:rPr lang="zh-CN" altLang="en-US" sz="2000" i="0">
                <a:solidFill>
                  <a:srgbClr val="000066"/>
                </a:solidFill>
                <a:effectLst/>
                <a:latin typeface="Trebuchet MS" panose="020B0603020202020204" pitchFamily="34" charset="0"/>
                <a:ea typeface="宋体" panose="02010600030101010101" pitchFamily="2" charset="-122"/>
              </a:rPr>
              <a:t>用例图中的事物及解释</a:t>
            </a:r>
            <a:endParaRPr lang="ja-JP" altLang="en-US" sz="2000" i="0">
              <a:solidFill>
                <a:srgbClr val="000066"/>
              </a:solidFill>
              <a:effectLst/>
              <a:latin typeface="Trebuchet MS" panose="020B0603020202020204" pitchFamily="34" charset="0"/>
              <a:ea typeface="宋体" panose="02010600030101010101" pitchFamily="2" charset="-122"/>
            </a:endParaRPr>
          </a:p>
        </p:txBody>
      </p:sp>
      <p:pic>
        <p:nvPicPr>
          <p:cNvPr id="165912" name="Picture 2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620000" y="3654425"/>
            <a:ext cx="5715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5913" name="Picture 2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15200" y="5407025"/>
            <a:ext cx="1447800" cy="688975"/>
          </a:xfrm>
          <a:prstGeom prst="rect">
            <a:avLst/>
          </a:prstGeom>
          <a:noFill/>
          <a:extLst>
            <a:ext uri="{909E8E84-426E-40DD-AFC4-6F175D3DCCD1}">
              <a14:hiddenFill xmlns:a14="http://schemas.microsoft.com/office/drawing/2010/main">
                <a:solidFill>
                  <a:srgbClr val="FFFFFF"/>
                </a:solidFill>
              </a14:hiddenFill>
            </a:ext>
          </a:extLst>
        </p:spPr>
      </p:pic>
      <p:sp>
        <p:nvSpPr>
          <p:cNvPr id="165891" name="Rectangle 3"/>
          <p:cNvSpPr>
            <a:spLocks noGrp="1" noChangeArrowheads="1"/>
          </p:cNvSpPr>
          <p:nvPr>
            <p:ph type="body" idx="1"/>
          </p:nvPr>
        </p:nvSpPr>
        <p:spPr>
          <a:xfrm>
            <a:off x="0" y="1268413"/>
            <a:ext cx="8915400" cy="1081087"/>
          </a:xfrm>
        </p:spPr>
        <p:txBody>
          <a:bodyPr/>
          <a:lstStyle/>
          <a:p>
            <a:pPr lvl="1" fontAlgn="t">
              <a:lnSpc>
                <a:spcPct val="20000"/>
              </a:lnSpc>
              <a:spcBef>
                <a:spcPct val="60000"/>
              </a:spcBef>
              <a:spcAft>
                <a:spcPct val="50000"/>
              </a:spcAft>
              <a:buFont typeface="Wingdings" panose="05000000000000000000" pitchFamily="2" charset="2"/>
              <a:buChar char="²"/>
            </a:pPr>
            <a:r>
              <a:rPr lang="zh-CN" altLang="en-US" sz="1400" b="0"/>
              <a:t>用例图是被称为参与者的外部用户所能观察到的系统功能的模型图。</a:t>
            </a:r>
            <a:r>
              <a:rPr lang="ja-JP" altLang="en-US" sz="1400" b="0"/>
              <a:t> </a:t>
            </a:r>
            <a:r>
              <a:rPr lang="zh-CN" altLang="en-US" sz="1400" b="0"/>
              <a:t>(</a:t>
            </a:r>
            <a:r>
              <a:rPr lang="en-US" altLang="zh-CN" sz="1400" b="0"/>
              <a:t>《UML</a:t>
            </a:r>
            <a:r>
              <a:rPr lang="zh-CN" altLang="en-US" sz="1400" b="0"/>
              <a:t>参考手册</a:t>
            </a:r>
            <a:r>
              <a:rPr lang="en-US" altLang="zh-CN" sz="1400" b="0"/>
              <a:t>》)</a:t>
            </a:r>
            <a:endParaRPr lang="en-US" altLang="zh-CN" sz="1400" b="0"/>
          </a:p>
          <a:p>
            <a:pPr lvl="1" fontAlgn="t">
              <a:lnSpc>
                <a:spcPct val="20000"/>
              </a:lnSpc>
              <a:spcBef>
                <a:spcPct val="60000"/>
              </a:spcBef>
              <a:spcAft>
                <a:spcPct val="50000"/>
              </a:spcAft>
              <a:buFont typeface="Wingdings" panose="05000000000000000000" pitchFamily="2" charset="2"/>
              <a:buChar char="²"/>
            </a:pPr>
            <a:r>
              <a:rPr lang="zh-CN" altLang="en-US" sz="1400" b="0"/>
              <a:t>用例图列出系统中的用例和系统外的参与者，并显示哪个参与者参与了哪个用例的执行</a:t>
            </a:r>
            <a:endParaRPr lang="zh-CN" altLang="en-US" sz="1400" b="0"/>
          </a:p>
          <a:p>
            <a:pPr lvl="1" fontAlgn="t">
              <a:lnSpc>
                <a:spcPct val="20000"/>
              </a:lnSpc>
              <a:spcBef>
                <a:spcPct val="60000"/>
              </a:spcBef>
              <a:spcAft>
                <a:spcPct val="50000"/>
              </a:spcAft>
            </a:pPr>
            <a:r>
              <a:rPr lang="zh-CN" altLang="en-US" sz="1400" b="0"/>
              <a:t>   (或称为发起了哪个用例)。</a:t>
            </a:r>
            <a:endParaRPr lang="zh-CN" altLang="en-US" sz="1400" b="0"/>
          </a:p>
          <a:p>
            <a:pPr lvl="1" fontAlgn="t">
              <a:lnSpc>
                <a:spcPct val="20000"/>
              </a:lnSpc>
              <a:spcBef>
                <a:spcPct val="60000"/>
              </a:spcBef>
              <a:spcAft>
                <a:spcPct val="50000"/>
              </a:spcAft>
              <a:buFont typeface="Wingdings" panose="05000000000000000000" pitchFamily="2" charset="2"/>
              <a:buChar char="²"/>
            </a:pPr>
            <a:r>
              <a:rPr lang="zh-CN" altLang="en-US" sz="1400" b="0"/>
              <a:t>用例图多用于静态建模阶段</a:t>
            </a:r>
            <a:r>
              <a:rPr lang="en-US" altLang="zh-CN" sz="1400" b="0"/>
              <a:t>(</a:t>
            </a:r>
            <a:r>
              <a:rPr lang="zh-CN" altLang="en-US" sz="1400" b="0"/>
              <a:t>主要是业务建模和需求建模</a:t>
            </a:r>
            <a:r>
              <a:rPr lang="en-US" altLang="zh-CN" sz="1400" b="0"/>
              <a:t>)</a:t>
            </a:r>
            <a:r>
              <a:rPr lang="zh-CN" altLang="en-US" sz="1400" b="0"/>
              <a:t>。</a:t>
            </a:r>
            <a:endParaRPr lang="ja-JP" altLang="en-US" sz="1400" b="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2"/>
          <p:cNvSpPr>
            <a:spLocks noGrp="1" noChangeArrowheads="1"/>
          </p:cNvSpPr>
          <p:nvPr>
            <p:ph type="title"/>
          </p:nvPr>
        </p:nvSpPr>
        <p:spPr/>
        <p:txBody>
          <a:bodyPr/>
          <a:lstStyle/>
          <a:p>
            <a:r>
              <a:rPr lang="zh-CN" altLang="en-US">
                <a:latin typeface="Times New Roman" panose="02020603050405020304" pitchFamily="18" charset="0"/>
              </a:rPr>
              <a:t>2.</a:t>
            </a:r>
            <a:r>
              <a:rPr lang="zh-CN" altLang="en-US"/>
              <a:t>  用例图</a:t>
            </a:r>
            <a:endParaRPr lang="ja-JP" altLang="en-US"/>
          </a:p>
        </p:txBody>
      </p:sp>
      <p:graphicFrame>
        <p:nvGraphicFramePr>
          <p:cNvPr id="167982" name="Group 46"/>
          <p:cNvGraphicFramePr>
            <a:graphicFrameLocks noGrp="1"/>
          </p:cNvGraphicFramePr>
          <p:nvPr>
            <p:ph sz="half" idx="2"/>
          </p:nvPr>
        </p:nvGraphicFramePr>
        <p:xfrm>
          <a:off x="228600" y="1084263"/>
          <a:ext cx="8458200" cy="4841875"/>
        </p:xfrm>
        <a:graphic>
          <a:graphicData uri="http://schemas.openxmlformats.org/drawingml/2006/table">
            <a:tbl>
              <a:tblPr/>
              <a:tblGrid>
                <a:gridCol w="981075"/>
                <a:gridCol w="1050925"/>
                <a:gridCol w="4381500"/>
                <a:gridCol w="2044700"/>
              </a:tblGrid>
              <a:tr h="320675">
                <a:tc gridSpan="2">
                  <a:txBody>
                    <a:bodyPr/>
                    <a:lstStyle>
                      <a:lvl1pPr>
                        <a:spcBef>
                          <a:spcPct val="20000"/>
                        </a:spcBef>
                        <a:buFont typeface="Wingdings" panose="05000000000000000000" pitchFamily="2" charset="2"/>
                        <a:defRPr kumimoji="1" sz="2000" b="1">
                          <a:solidFill>
                            <a:srgbClr val="000066"/>
                          </a:solidFill>
                          <a:latin typeface="Trebuchet MS" panose="020B0603020202020204" pitchFamily="34" charset="0"/>
                          <a:ea typeface="宋体" panose="02010600030101010101" pitchFamily="2" charset="-122"/>
                        </a:defRPr>
                      </a:lvl1pPr>
                      <a:lvl2pPr>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a:spcBef>
                          <a:spcPct val="20000"/>
                        </a:spcBef>
                        <a:buFont typeface="Wingdings" panose="05000000000000000000" pitchFamily="2" charset="2"/>
                        <a:defRPr kumimoji="1" sz="1600" b="1">
                          <a:solidFill>
                            <a:srgbClr val="000066"/>
                          </a:solidFill>
                          <a:latin typeface="Arial" panose="020B0604020202020204" pitchFamily="34"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MS PGothic" panose="020B0600070205080204"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1" lang="zh-CN" altLang="en-US" sz="1400" b="0" i="0" u="none" strike="noStrike" cap="none" normalizeH="0" baseline="0" smtClean="0">
                          <a:ln>
                            <a:noFill/>
                          </a:ln>
                          <a:solidFill>
                            <a:srgbClr val="000066"/>
                          </a:solidFill>
                          <a:effectLst/>
                          <a:latin typeface="Arial" panose="020B0604020202020204" pitchFamily="34" charset="0"/>
                          <a:ea typeface="宋体" panose="02010600030101010101" pitchFamily="2" charset="-122"/>
                        </a:rPr>
                        <a:t>关系</a:t>
                      </a:r>
                      <a:endParaRPr kumimoji="1" lang="zh-CN" altLang="en-US" sz="1400" b="0" i="0" u="none" strike="noStrike" cap="none" normalizeH="0" baseline="0" smtClean="0">
                        <a:ln>
                          <a:noFill/>
                        </a:ln>
                        <a:solidFill>
                          <a:srgbClr val="000066"/>
                        </a:solidFill>
                        <a:effectLst/>
                        <a:latin typeface="Arial" panose="020B0604020202020204" pitchFamily="34" charset="0"/>
                        <a:ea typeface="宋体" panose="02010600030101010101" pitchFamily="2" charset="-122"/>
                      </a:endParaRPr>
                    </a:p>
                  </a:txBody>
                  <a:tcP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hMerge="1">
                  <a:tcPr/>
                </a:tc>
                <a:tc>
                  <a:txBody>
                    <a:bodyPr/>
                    <a:lstStyle>
                      <a:lvl1pPr>
                        <a:spcBef>
                          <a:spcPct val="20000"/>
                        </a:spcBef>
                        <a:buFont typeface="Wingdings" panose="05000000000000000000" pitchFamily="2" charset="2"/>
                        <a:defRPr kumimoji="1" sz="2000" b="1">
                          <a:solidFill>
                            <a:srgbClr val="000066"/>
                          </a:solidFill>
                          <a:latin typeface="Trebuchet MS" panose="020B0603020202020204" pitchFamily="34" charset="0"/>
                          <a:ea typeface="宋体" panose="02010600030101010101" pitchFamily="2" charset="-122"/>
                        </a:defRPr>
                      </a:lvl1pPr>
                      <a:lvl2pPr>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a:spcBef>
                          <a:spcPct val="20000"/>
                        </a:spcBef>
                        <a:buFont typeface="Wingdings" panose="05000000000000000000" pitchFamily="2" charset="2"/>
                        <a:defRPr kumimoji="1" sz="1600" b="1">
                          <a:solidFill>
                            <a:srgbClr val="000066"/>
                          </a:solidFill>
                          <a:latin typeface="Arial" panose="020B0604020202020204" pitchFamily="34"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MS PGothic" panose="020B0600070205080204"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1" lang="zh-CN" altLang="en-US" sz="1400" b="0" i="0" u="none" strike="noStrike" cap="none" normalizeH="0" baseline="0" smtClean="0">
                          <a:ln>
                            <a:noFill/>
                          </a:ln>
                          <a:solidFill>
                            <a:srgbClr val="000066"/>
                          </a:solidFill>
                          <a:effectLst/>
                          <a:latin typeface="Arial" panose="020B0604020202020204" pitchFamily="34" charset="0"/>
                          <a:ea typeface="宋体" panose="02010600030101010101" pitchFamily="2" charset="-122"/>
                        </a:rPr>
                        <a:t>解释</a:t>
                      </a:r>
                      <a:endParaRPr kumimoji="1" lang="zh-CN" altLang="en-US" sz="1400" b="0" i="0" u="none" strike="noStrike" cap="none" normalizeH="0" baseline="0" smtClean="0">
                        <a:ln>
                          <a:noFill/>
                        </a:ln>
                        <a:solidFill>
                          <a:srgbClr val="000066"/>
                        </a:solidFill>
                        <a:effectLst/>
                        <a:latin typeface="Arial" panose="020B0604020202020204" pitchFamily="34" charset="0"/>
                        <a:ea typeface="宋体" panose="02010600030101010101" pitchFamily="2" charset="-122"/>
                      </a:endParaRPr>
                    </a:p>
                  </a:txBody>
                  <a:tcP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rebuchet MS" panose="020B0603020202020204" pitchFamily="34" charset="0"/>
                          <a:ea typeface="宋体" panose="02010600030101010101" pitchFamily="2" charset="-122"/>
                        </a:defRPr>
                      </a:lvl1pPr>
                      <a:lvl2pPr>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a:spcBef>
                          <a:spcPct val="20000"/>
                        </a:spcBef>
                        <a:buFont typeface="Wingdings" panose="05000000000000000000" pitchFamily="2" charset="2"/>
                        <a:defRPr kumimoji="1" sz="1600" b="1">
                          <a:solidFill>
                            <a:srgbClr val="000066"/>
                          </a:solidFill>
                          <a:latin typeface="Arial" panose="020B0604020202020204" pitchFamily="34"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MS PGothic" panose="020B0600070205080204"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1" lang="ja-JP" altLang="en-US" sz="1400" b="0" i="0" u="none" strike="noStrike" cap="none" normalizeH="0" baseline="0" smtClean="0">
                          <a:ln>
                            <a:noFill/>
                          </a:ln>
                          <a:solidFill>
                            <a:srgbClr val="000066"/>
                          </a:solidFill>
                          <a:effectLst/>
                          <a:latin typeface="Arial" panose="020B0604020202020204" pitchFamily="34" charset="0"/>
                          <a:ea typeface="宋体" panose="02010600030101010101" pitchFamily="2" charset="-122"/>
                        </a:rPr>
                        <a:t>图</a:t>
                      </a:r>
                      <a:endParaRPr kumimoji="1" lang="ja-JP" altLang="en-US" sz="1400" b="0" i="0" u="none" strike="noStrike" cap="none" normalizeH="0" baseline="0" smtClean="0">
                        <a:ln>
                          <a:noFill/>
                        </a:ln>
                        <a:solidFill>
                          <a:srgbClr val="000066"/>
                        </a:solidFill>
                        <a:effectLst/>
                        <a:latin typeface="Arial" panose="020B0604020202020204" pitchFamily="34" charset="0"/>
                        <a:ea typeface="宋体" panose="02010600030101010101" pitchFamily="2" charset="-122"/>
                      </a:endParaRPr>
                    </a:p>
                  </a:txBody>
                  <a:tcP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r>
              <a:tr h="1016000">
                <a:tc>
                  <a:txBody>
                    <a:bodyPr/>
                    <a:lstStyle>
                      <a:lvl1pPr>
                        <a:spcBef>
                          <a:spcPct val="20000"/>
                        </a:spcBef>
                        <a:buFont typeface="Wingdings" panose="05000000000000000000" pitchFamily="2" charset="2"/>
                        <a:defRPr kumimoji="1" sz="2000" b="1">
                          <a:solidFill>
                            <a:srgbClr val="000066"/>
                          </a:solidFill>
                          <a:latin typeface="Trebuchet MS" panose="020B0603020202020204" pitchFamily="34" charset="0"/>
                          <a:ea typeface="宋体" panose="02010600030101010101" pitchFamily="2" charset="-122"/>
                        </a:defRPr>
                      </a:lvl1pPr>
                      <a:lvl2pPr>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a:spcBef>
                          <a:spcPct val="20000"/>
                        </a:spcBef>
                        <a:buFont typeface="Wingdings" panose="05000000000000000000" pitchFamily="2" charset="2"/>
                        <a:defRPr kumimoji="1" sz="1600" b="1">
                          <a:solidFill>
                            <a:srgbClr val="000066"/>
                          </a:solidFill>
                          <a:latin typeface="Arial" panose="020B0604020202020204" pitchFamily="34"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MS PGothic" panose="020B0600070205080204"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1" lang="zh-CN" altLang="en-US" sz="1400" b="0" i="0" u="none" strike="noStrike" cap="none" normalizeH="0" baseline="0" smtClean="0">
                          <a:ln>
                            <a:noFill/>
                          </a:ln>
                          <a:solidFill>
                            <a:srgbClr val="000066"/>
                          </a:solidFill>
                          <a:effectLst/>
                          <a:latin typeface="Arial" panose="020B0604020202020204" pitchFamily="34" charset="0"/>
                          <a:ea typeface="宋体" panose="02010600030101010101" pitchFamily="2" charset="-122"/>
                        </a:rPr>
                        <a:t>参与者与用例之间的关系</a:t>
                      </a:r>
                      <a:endParaRPr kumimoji="1" lang="zh-CN" altLang="en-US" sz="1400" b="0" i="0" u="none" strike="noStrike" cap="none" normalizeH="0" baseline="0" smtClean="0">
                        <a:ln>
                          <a:noFill/>
                        </a:ln>
                        <a:solidFill>
                          <a:srgbClr val="000066"/>
                        </a:solidFill>
                        <a:effectLst/>
                        <a:latin typeface="Arial" panose="020B0604020202020204" pitchFamily="34" charset="0"/>
                        <a:ea typeface="宋体" panose="02010600030101010101" pitchFamily="2" charset="-122"/>
                      </a:endParaRPr>
                    </a:p>
                  </a:txBody>
                  <a:tcPr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rebuchet MS" panose="020B0603020202020204" pitchFamily="34" charset="0"/>
                          <a:ea typeface="宋体" panose="02010600030101010101" pitchFamily="2" charset="-122"/>
                        </a:defRPr>
                      </a:lvl1pPr>
                      <a:lvl2pPr>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a:spcBef>
                          <a:spcPct val="20000"/>
                        </a:spcBef>
                        <a:buFont typeface="Wingdings" panose="05000000000000000000" pitchFamily="2" charset="2"/>
                        <a:defRPr kumimoji="1" sz="1600" b="1">
                          <a:solidFill>
                            <a:srgbClr val="000066"/>
                          </a:solidFill>
                          <a:latin typeface="Arial" panose="020B0604020202020204" pitchFamily="34"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MS PGothic" panose="020B0600070205080204"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1" lang="ja-JP" altLang="en-US" sz="1400" b="0" i="0" u="none" strike="noStrike" cap="none" normalizeH="0" baseline="0" smtClean="0">
                          <a:ln>
                            <a:noFill/>
                          </a:ln>
                          <a:solidFill>
                            <a:srgbClr val="000066"/>
                          </a:solidFill>
                          <a:effectLst/>
                          <a:latin typeface="Arial" panose="020B0604020202020204" pitchFamily="34" charset="0"/>
                          <a:ea typeface="宋体" panose="02010600030101010101" pitchFamily="2" charset="-122"/>
                        </a:rPr>
                        <a:t>关联</a:t>
                      </a:r>
                      <a:endParaRPr kumimoji="1" lang="ja-JP" altLang="en-US" sz="1400" b="0" i="0" u="none" strike="noStrike" cap="none" normalizeH="0" baseline="0" smtClean="0">
                        <a:ln>
                          <a:noFill/>
                        </a:ln>
                        <a:solidFill>
                          <a:srgbClr val="000066"/>
                        </a:solidFill>
                        <a:effectLst/>
                        <a:latin typeface="Arial" panose="020B0604020202020204" pitchFamily="34" charset="0"/>
                        <a:ea typeface="宋体" panose="02010600030101010101" pitchFamily="2" charset="-122"/>
                      </a:endParaRPr>
                    </a:p>
                  </a:txBody>
                  <a:tcPr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rebuchet MS" panose="020B0603020202020204" pitchFamily="34" charset="0"/>
                          <a:ea typeface="宋体" panose="02010600030101010101" pitchFamily="2" charset="-122"/>
                        </a:defRPr>
                      </a:lvl1pPr>
                      <a:lvl2pPr>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a:spcBef>
                          <a:spcPct val="20000"/>
                        </a:spcBef>
                        <a:buFont typeface="Wingdings" panose="05000000000000000000" pitchFamily="2" charset="2"/>
                        <a:defRPr kumimoji="1" sz="1600" b="1">
                          <a:solidFill>
                            <a:srgbClr val="000066"/>
                          </a:solidFill>
                          <a:latin typeface="Arial" panose="020B0604020202020204" pitchFamily="34"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MS PGothic" panose="020B0600070205080204"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1" lang="zh-CN" altLang="en-US" sz="1400" b="0" i="0" u="none" strike="noStrike" cap="none" normalizeH="0" baseline="0" smtClean="0">
                          <a:ln>
                            <a:noFill/>
                          </a:ln>
                          <a:solidFill>
                            <a:srgbClr val="000066"/>
                          </a:solidFill>
                          <a:effectLst/>
                          <a:latin typeface="Arial" panose="020B0604020202020204" pitchFamily="34" charset="0"/>
                          <a:ea typeface="宋体" panose="02010600030101010101" pitchFamily="2" charset="-122"/>
                        </a:rPr>
                        <a:t>表示参与者与用例之间的交互，通信途径。</a:t>
                      </a:r>
                      <a:endParaRPr kumimoji="1" lang="zh-CN" altLang="en-US" sz="1400" b="0" i="0" u="none" strike="noStrike" cap="none" normalizeH="0" baseline="0" smtClean="0">
                        <a:ln>
                          <a:noFill/>
                        </a:ln>
                        <a:solidFill>
                          <a:srgbClr val="000066"/>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Tx/>
                        <a:buSzTx/>
                        <a:buFontTx/>
                        <a:buNone/>
                      </a:pPr>
                      <a:r>
                        <a:rPr kumimoji="1" lang="en-US" altLang="zh-CN" sz="1400" b="0" i="0" u="none" strike="noStrike" cap="none" normalizeH="0" baseline="0" smtClean="0">
                          <a:ln>
                            <a:noFill/>
                          </a:ln>
                          <a:solidFill>
                            <a:srgbClr val="000066"/>
                          </a:solidFill>
                          <a:effectLst/>
                          <a:latin typeface="Arial" panose="020B0604020202020204" pitchFamily="34" charset="0"/>
                          <a:ea typeface="宋体" panose="02010600030101010101" pitchFamily="2" charset="-122"/>
                        </a:rPr>
                        <a:t>(</a:t>
                      </a:r>
                      <a:r>
                        <a:rPr kumimoji="1" lang="zh-CN" altLang="en-US" sz="1400" b="0" i="0" u="none" strike="noStrike" cap="none" normalizeH="0" baseline="0" smtClean="0">
                          <a:ln>
                            <a:noFill/>
                          </a:ln>
                          <a:solidFill>
                            <a:srgbClr val="000066"/>
                          </a:solidFill>
                          <a:effectLst/>
                          <a:latin typeface="Arial" panose="020B0604020202020204" pitchFamily="34" charset="0"/>
                          <a:ea typeface="宋体" panose="02010600030101010101" pitchFamily="2" charset="-122"/>
                        </a:rPr>
                        <a:t>关联有时候也用带箭头的实线来表示，这样的表示能够显示地表明发起用例的是参与者。</a:t>
                      </a:r>
                      <a:r>
                        <a:rPr kumimoji="1" lang="en-US" altLang="zh-CN" sz="1400" b="0" i="0" u="none" strike="noStrike" cap="none" normalizeH="0" baseline="0" smtClean="0">
                          <a:ln>
                            <a:noFill/>
                          </a:ln>
                          <a:solidFill>
                            <a:srgbClr val="000066"/>
                          </a:solidFill>
                          <a:effectLst/>
                          <a:latin typeface="Arial" panose="020B0604020202020204" pitchFamily="34" charset="0"/>
                          <a:ea typeface="宋体" panose="02010600030101010101" pitchFamily="2" charset="-122"/>
                        </a:rPr>
                        <a:t>)</a:t>
                      </a:r>
                      <a:endParaRPr kumimoji="1" lang="zh-CN" altLang="en-US" sz="1400" b="0" i="0" u="none" strike="noStrike" cap="none" normalizeH="0" baseline="0" smtClean="0">
                        <a:ln>
                          <a:noFill/>
                        </a:ln>
                        <a:solidFill>
                          <a:srgbClr val="000066"/>
                        </a:solidFill>
                        <a:effectLst/>
                        <a:latin typeface="Arial" panose="020B0604020202020204" pitchFamily="34" charset="0"/>
                        <a:ea typeface="宋体" panose="02010600030101010101" pitchFamily="2" charset="-122"/>
                      </a:endParaRPr>
                    </a:p>
                  </a:txBody>
                  <a:tcPr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rebuchet MS" panose="020B0603020202020204" pitchFamily="34" charset="0"/>
                          <a:ea typeface="宋体" panose="02010600030101010101" pitchFamily="2" charset="-122"/>
                        </a:defRPr>
                      </a:lvl1pPr>
                      <a:lvl2pPr>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a:spcBef>
                          <a:spcPct val="20000"/>
                        </a:spcBef>
                        <a:buFont typeface="Wingdings" panose="05000000000000000000" pitchFamily="2" charset="2"/>
                        <a:defRPr kumimoji="1" sz="1600" b="1">
                          <a:solidFill>
                            <a:srgbClr val="000066"/>
                          </a:solidFill>
                          <a:latin typeface="Arial" panose="020B0604020202020204" pitchFamily="34"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MS PGothic" panose="020B0600070205080204"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pPr>
                      <a:endParaRPr kumimoji="1" lang="zh-CN" altLang="en-US" sz="1400" b="0" i="0" u="none" strike="noStrike" cap="none" normalizeH="0" baseline="0" smtClean="0">
                        <a:ln>
                          <a:noFill/>
                        </a:ln>
                        <a:solidFill>
                          <a:srgbClr val="000066"/>
                        </a:solidFill>
                        <a:effectLst/>
                        <a:latin typeface="Arial" panose="020B0604020202020204" pitchFamily="34" charset="0"/>
                        <a:ea typeface="宋体" panose="02010600030101010101" pitchFamily="2" charset="-122"/>
                      </a:endParaRPr>
                    </a:p>
                  </a:txBody>
                  <a:tcP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r>
              <a:tr h="1257300">
                <a:tc rowSpan="2">
                  <a:txBody>
                    <a:bodyPr/>
                    <a:lstStyle>
                      <a:lvl1pPr>
                        <a:spcBef>
                          <a:spcPct val="20000"/>
                        </a:spcBef>
                        <a:buFont typeface="Wingdings" panose="05000000000000000000" pitchFamily="2" charset="2"/>
                        <a:defRPr kumimoji="1" sz="2000" b="1">
                          <a:solidFill>
                            <a:srgbClr val="000066"/>
                          </a:solidFill>
                          <a:latin typeface="Trebuchet MS" panose="020B0603020202020204" pitchFamily="34" charset="0"/>
                          <a:ea typeface="宋体" panose="02010600030101010101" pitchFamily="2" charset="-122"/>
                        </a:defRPr>
                      </a:lvl1pPr>
                      <a:lvl2pPr>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a:spcBef>
                          <a:spcPct val="20000"/>
                        </a:spcBef>
                        <a:buFont typeface="Wingdings" panose="05000000000000000000" pitchFamily="2" charset="2"/>
                        <a:defRPr kumimoji="1" sz="1600" b="1">
                          <a:solidFill>
                            <a:srgbClr val="000066"/>
                          </a:solidFill>
                          <a:latin typeface="Arial" panose="020B0604020202020204" pitchFamily="34"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MS PGothic" panose="020B0600070205080204"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1" lang="zh-CN" altLang="en-US" sz="1400" b="0" i="0" u="none" strike="noStrike" cap="none" normalizeH="0" baseline="0" smtClean="0">
                          <a:ln>
                            <a:noFill/>
                          </a:ln>
                          <a:solidFill>
                            <a:srgbClr val="000066"/>
                          </a:solidFill>
                          <a:effectLst/>
                          <a:latin typeface="Arial" panose="020B0604020202020204" pitchFamily="34" charset="0"/>
                          <a:ea typeface="宋体" panose="02010600030101010101" pitchFamily="2" charset="-122"/>
                        </a:rPr>
                        <a:t>用例之间的关系</a:t>
                      </a:r>
                      <a:endParaRPr kumimoji="1" lang="zh-CN" altLang="en-US" sz="1400" b="0" i="0" u="none" strike="noStrike" cap="none" normalizeH="0" baseline="0" smtClean="0">
                        <a:ln>
                          <a:noFill/>
                        </a:ln>
                        <a:solidFill>
                          <a:srgbClr val="000066"/>
                        </a:solidFill>
                        <a:effectLst/>
                        <a:latin typeface="Arial" panose="020B0604020202020204" pitchFamily="34" charset="0"/>
                        <a:ea typeface="宋体" panose="02010600030101010101" pitchFamily="2" charset="-122"/>
                      </a:endParaRPr>
                    </a:p>
                  </a:txBody>
                  <a:tcPr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rebuchet MS" panose="020B0603020202020204" pitchFamily="34" charset="0"/>
                          <a:ea typeface="宋体" panose="02010600030101010101" pitchFamily="2" charset="-122"/>
                        </a:defRPr>
                      </a:lvl1pPr>
                      <a:lvl2pPr>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a:spcBef>
                          <a:spcPct val="20000"/>
                        </a:spcBef>
                        <a:buFont typeface="Wingdings" panose="05000000000000000000" pitchFamily="2" charset="2"/>
                        <a:defRPr kumimoji="1" sz="1600" b="1">
                          <a:solidFill>
                            <a:srgbClr val="000066"/>
                          </a:solidFill>
                          <a:latin typeface="Arial" panose="020B0604020202020204" pitchFamily="34"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MS PGothic" panose="020B0600070205080204"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1" lang="ja-JP" altLang="en-US" sz="1400" b="0" i="0" u="none" strike="noStrike" cap="none" normalizeH="0" baseline="0" smtClean="0">
                          <a:ln>
                            <a:noFill/>
                          </a:ln>
                          <a:solidFill>
                            <a:srgbClr val="000066"/>
                          </a:solidFill>
                          <a:effectLst/>
                          <a:latin typeface="Arial" panose="020B0604020202020204" pitchFamily="34" charset="0"/>
                          <a:ea typeface="宋体" panose="02010600030101010101" pitchFamily="2" charset="-122"/>
                        </a:rPr>
                        <a:t>包含</a:t>
                      </a:r>
                      <a:endParaRPr kumimoji="1" lang="ja-JP" altLang="en-US" sz="1400" b="0" i="0" u="none" strike="noStrike" cap="none" normalizeH="0" baseline="0" smtClean="0">
                        <a:ln>
                          <a:noFill/>
                        </a:ln>
                        <a:solidFill>
                          <a:srgbClr val="000066"/>
                        </a:solidFill>
                        <a:effectLst/>
                        <a:latin typeface="Arial" panose="020B0604020202020204" pitchFamily="34" charset="0"/>
                        <a:ea typeface="宋体" panose="02010600030101010101" pitchFamily="2" charset="-122"/>
                      </a:endParaRPr>
                    </a:p>
                  </a:txBody>
                  <a:tcPr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rebuchet MS" panose="020B0603020202020204" pitchFamily="34" charset="0"/>
                          <a:ea typeface="宋体" panose="02010600030101010101" pitchFamily="2" charset="-122"/>
                        </a:defRPr>
                      </a:lvl1pPr>
                      <a:lvl2pPr>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a:spcBef>
                          <a:spcPct val="20000"/>
                        </a:spcBef>
                        <a:buFont typeface="Wingdings" panose="05000000000000000000" pitchFamily="2" charset="2"/>
                        <a:defRPr kumimoji="1" sz="1600" b="1">
                          <a:solidFill>
                            <a:srgbClr val="000066"/>
                          </a:solidFill>
                          <a:latin typeface="Arial" panose="020B0604020202020204" pitchFamily="34"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MS PGothic" panose="020B0600070205080204"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1" lang="zh-CN" altLang="en-US" sz="1400" b="0" i="0" u="none" strike="noStrike" cap="none" normalizeH="0" baseline="0" smtClean="0">
                          <a:ln>
                            <a:noFill/>
                          </a:ln>
                          <a:solidFill>
                            <a:srgbClr val="000066"/>
                          </a:solidFill>
                          <a:effectLst/>
                          <a:latin typeface="Arial" panose="020B0604020202020204" pitchFamily="34" charset="0"/>
                          <a:ea typeface="宋体" panose="02010600030101010101" pitchFamily="2" charset="-122"/>
                        </a:rPr>
                        <a:t>箭头指向的用例为被包含的用例，称为包含用例；箭头出发的用例为基用例。包含用例是必选的，如果缺少包含用例，基用例就不完整；包含用例必须被执行，不需要满足某种条件；其执行并不会改变基用例的行为。</a:t>
                      </a:r>
                      <a:endParaRPr kumimoji="1" lang="zh-CN" altLang="en-US" sz="1400" b="0" i="0" u="none" strike="noStrike" cap="none" normalizeH="0" baseline="0" smtClean="0">
                        <a:ln>
                          <a:noFill/>
                        </a:ln>
                        <a:solidFill>
                          <a:srgbClr val="000066"/>
                        </a:solidFill>
                        <a:effectLst/>
                        <a:latin typeface="Arial" panose="020B0604020202020204" pitchFamily="34" charset="0"/>
                        <a:ea typeface="宋体" panose="02010600030101010101" pitchFamily="2" charset="-122"/>
                      </a:endParaRPr>
                    </a:p>
                  </a:txBody>
                  <a:tcPr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rebuchet MS" panose="020B0603020202020204" pitchFamily="34" charset="0"/>
                          <a:ea typeface="宋体" panose="02010600030101010101" pitchFamily="2" charset="-122"/>
                        </a:defRPr>
                      </a:lvl1pPr>
                      <a:lvl2pPr>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a:spcBef>
                          <a:spcPct val="20000"/>
                        </a:spcBef>
                        <a:buFont typeface="Wingdings" panose="05000000000000000000" pitchFamily="2" charset="2"/>
                        <a:defRPr kumimoji="1" sz="1600" b="1">
                          <a:solidFill>
                            <a:srgbClr val="000066"/>
                          </a:solidFill>
                          <a:latin typeface="Arial" panose="020B0604020202020204" pitchFamily="34"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MS PGothic" panose="020B0600070205080204"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pPr>
                      <a:endParaRPr kumimoji="1" lang="zh-CN" altLang="en-US" sz="1400" b="0" i="0" u="none" strike="noStrike" cap="none" normalizeH="0" baseline="0" smtClean="0">
                        <a:ln>
                          <a:noFill/>
                        </a:ln>
                        <a:solidFill>
                          <a:srgbClr val="000066"/>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Tx/>
                        <a:buSzTx/>
                        <a:buFontTx/>
                        <a:buNone/>
                      </a:pPr>
                      <a:r>
                        <a:rPr kumimoji="1" lang="zh-CN" altLang="en-US" sz="1400" b="0" i="0" u="none" strike="noStrike" cap="none" normalizeH="0" baseline="0" smtClean="0">
                          <a:ln>
                            <a:noFill/>
                          </a:ln>
                          <a:solidFill>
                            <a:srgbClr val="000066"/>
                          </a:solidFill>
                          <a:effectLst/>
                          <a:latin typeface="Arial" panose="020B0604020202020204" pitchFamily="34" charset="0"/>
                          <a:ea typeface="宋体" panose="02010600030101010101" pitchFamily="2" charset="-122"/>
                        </a:rPr>
                        <a:t>     </a:t>
                      </a:r>
                      <a:r>
                        <a:rPr kumimoji="1" lang="en-US" altLang="zh-CN" sz="1400" b="0" i="0" u="none" strike="noStrike" cap="none" normalizeH="0" baseline="0" smtClean="0">
                          <a:ln>
                            <a:noFill/>
                          </a:ln>
                          <a:solidFill>
                            <a:srgbClr val="000066"/>
                          </a:solidFill>
                          <a:effectLst/>
                          <a:latin typeface="Arial" panose="020B0604020202020204" pitchFamily="34" charset="0"/>
                          <a:ea typeface="宋体" panose="02010600030101010101" pitchFamily="2" charset="-122"/>
                        </a:rPr>
                        <a:t>《include》</a:t>
                      </a:r>
                      <a:endParaRPr kumimoji="1" lang="en-US" altLang="zh-CN" sz="1400" b="0" i="0" u="none" strike="noStrike" cap="none" normalizeH="0" baseline="0" smtClean="0">
                        <a:ln>
                          <a:noFill/>
                        </a:ln>
                        <a:solidFill>
                          <a:srgbClr val="000066"/>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Tx/>
                        <a:buSzTx/>
                        <a:buFontTx/>
                        <a:buNone/>
                      </a:pPr>
                      <a:endParaRPr kumimoji="1" lang="en-US" altLang="ja-JP" sz="1400" b="0" i="0" u="none" strike="noStrike" cap="none" normalizeH="0" baseline="0" smtClean="0">
                        <a:ln>
                          <a:noFill/>
                        </a:ln>
                        <a:solidFill>
                          <a:srgbClr val="000066"/>
                        </a:solidFill>
                        <a:effectLst/>
                        <a:latin typeface="Arial" panose="020B0604020202020204" pitchFamily="34" charset="0"/>
                        <a:ea typeface="宋体" panose="02010600030101010101" pitchFamily="2" charset="-122"/>
                      </a:endParaRPr>
                    </a:p>
                  </a:txBody>
                  <a:tcP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r>
              <a:tr h="1257300">
                <a:tc vMerge="1">
                  <a:tcPr/>
                </a:tc>
                <a:tc>
                  <a:txBody>
                    <a:bodyPr/>
                    <a:lstStyle>
                      <a:lvl1pPr>
                        <a:spcBef>
                          <a:spcPct val="20000"/>
                        </a:spcBef>
                        <a:buFont typeface="Wingdings" panose="05000000000000000000" pitchFamily="2" charset="2"/>
                        <a:defRPr kumimoji="1" sz="2000" b="1">
                          <a:solidFill>
                            <a:srgbClr val="000066"/>
                          </a:solidFill>
                          <a:latin typeface="Trebuchet MS" panose="020B0603020202020204" pitchFamily="34" charset="0"/>
                          <a:ea typeface="宋体" panose="02010600030101010101" pitchFamily="2" charset="-122"/>
                        </a:defRPr>
                      </a:lvl1pPr>
                      <a:lvl2pPr>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a:spcBef>
                          <a:spcPct val="20000"/>
                        </a:spcBef>
                        <a:buFont typeface="Wingdings" panose="05000000000000000000" pitchFamily="2" charset="2"/>
                        <a:defRPr kumimoji="1" sz="1600" b="1">
                          <a:solidFill>
                            <a:srgbClr val="000066"/>
                          </a:solidFill>
                          <a:latin typeface="Arial" panose="020B0604020202020204" pitchFamily="34"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MS PGothic" panose="020B0600070205080204"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1" lang="ja-JP" altLang="en-US" sz="1400" b="0" i="0" u="none" strike="noStrike" cap="none" normalizeH="0" baseline="0" smtClean="0">
                          <a:ln>
                            <a:noFill/>
                          </a:ln>
                          <a:solidFill>
                            <a:srgbClr val="000066"/>
                          </a:solidFill>
                          <a:effectLst/>
                          <a:latin typeface="Arial" panose="020B0604020202020204" pitchFamily="34" charset="0"/>
                          <a:ea typeface="宋体" panose="02010600030101010101" pitchFamily="2" charset="-122"/>
                        </a:rPr>
                        <a:t>扩展</a:t>
                      </a:r>
                      <a:endParaRPr kumimoji="1" lang="ja-JP" altLang="en-US" sz="1400" b="0" i="0" u="none" strike="noStrike" cap="none" normalizeH="0" baseline="0" smtClean="0">
                        <a:ln>
                          <a:noFill/>
                        </a:ln>
                        <a:solidFill>
                          <a:srgbClr val="000066"/>
                        </a:solidFill>
                        <a:effectLst/>
                        <a:latin typeface="Arial" panose="020B0604020202020204" pitchFamily="34" charset="0"/>
                        <a:ea typeface="宋体" panose="02010600030101010101" pitchFamily="2" charset="-122"/>
                      </a:endParaRPr>
                    </a:p>
                  </a:txBody>
                  <a:tcPr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rebuchet MS" panose="020B0603020202020204" pitchFamily="34" charset="0"/>
                          <a:ea typeface="宋体" panose="02010600030101010101" pitchFamily="2" charset="-122"/>
                        </a:defRPr>
                      </a:lvl1pPr>
                      <a:lvl2pPr>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a:spcBef>
                          <a:spcPct val="20000"/>
                        </a:spcBef>
                        <a:buFont typeface="Wingdings" panose="05000000000000000000" pitchFamily="2" charset="2"/>
                        <a:defRPr kumimoji="1" sz="1600" b="1">
                          <a:solidFill>
                            <a:srgbClr val="000066"/>
                          </a:solidFill>
                          <a:latin typeface="Arial" panose="020B0604020202020204" pitchFamily="34"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MS PGothic" panose="020B0600070205080204"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1" lang="zh-CN" altLang="en-US" sz="1400" b="0" i="0" u="none" strike="noStrike" cap="none" normalizeH="0" baseline="0" smtClean="0">
                          <a:ln>
                            <a:noFill/>
                          </a:ln>
                          <a:solidFill>
                            <a:srgbClr val="000066"/>
                          </a:solidFill>
                          <a:effectLst/>
                          <a:latin typeface="Arial" panose="020B0604020202020204" pitchFamily="34" charset="0"/>
                          <a:ea typeface="宋体" panose="02010600030101010101" pitchFamily="2" charset="-122"/>
                        </a:rPr>
                        <a:t>箭头指向的用例为被扩展的用例，称为扩展用例；箭头出发的用例为基用例。扩展用例是可选的，如果缺少扩展用例，不会影响到基用例的完整性；扩展用例在一定条件下才会执行，并且其执行会改变基用例的行为。</a:t>
                      </a:r>
                      <a:endParaRPr kumimoji="1" lang="zh-CN" altLang="en-US" sz="1400" b="0" i="0" u="none" strike="noStrike" cap="none" normalizeH="0" baseline="0" smtClean="0">
                        <a:ln>
                          <a:noFill/>
                        </a:ln>
                        <a:solidFill>
                          <a:srgbClr val="000066"/>
                        </a:solidFill>
                        <a:effectLst/>
                        <a:latin typeface="Arial" panose="020B0604020202020204" pitchFamily="34" charset="0"/>
                        <a:ea typeface="宋体" panose="02010600030101010101" pitchFamily="2" charset="-122"/>
                      </a:endParaRPr>
                    </a:p>
                  </a:txBody>
                  <a:tcPr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rebuchet MS" panose="020B0603020202020204" pitchFamily="34" charset="0"/>
                          <a:ea typeface="宋体" panose="02010600030101010101" pitchFamily="2" charset="-122"/>
                        </a:defRPr>
                      </a:lvl1pPr>
                      <a:lvl2pPr>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a:spcBef>
                          <a:spcPct val="20000"/>
                        </a:spcBef>
                        <a:buFont typeface="Wingdings" panose="05000000000000000000" pitchFamily="2" charset="2"/>
                        <a:defRPr kumimoji="1" sz="1600" b="1">
                          <a:solidFill>
                            <a:srgbClr val="000066"/>
                          </a:solidFill>
                          <a:latin typeface="Arial" panose="020B0604020202020204" pitchFamily="34"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MS PGothic" panose="020B0600070205080204"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pPr>
                      <a:endParaRPr kumimoji="1" lang="zh-CN" altLang="en-US" sz="1400" b="0" i="0" u="none" strike="noStrike" cap="none" normalizeH="0" baseline="0" smtClean="0">
                        <a:ln>
                          <a:noFill/>
                        </a:ln>
                        <a:solidFill>
                          <a:srgbClr val="000066"/>
                        </a:solidFill>
                        <a:effectLst/>
                        <a:latin typeface="Arial" panose="020B0604020202020204" pitchFamily="34" charset="0"/>
                        <a:ea typeface="宋体" panose="02010600030101010101" pitchFamily="2" charset="-122"/>
                      </a:endParaRPr>
                    </a:p>
                  </a:txBody>
                  <a:tcP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r>
              <a:tr h="990600">
                <a:tc>
                  <a:txBody>
                    <a:bodyPr/>
                    <a:lstStyle>
                      <a:lvl1pPr>
                        <a:spcBef>
                          <a:spcPct val="20000"/>
                        </a:spcBef>
                        <a:buFont typeface="Wingdings" panose="05000000000000000000" pitchFamily="2" charset="2"/>
                        <a:defRPr kumimoji="1" sz="2000" b="1">
                          <a:solidFill>
                            <a:srgbClr val="000066"/>
                          </a:solidFill>
                          <a:latin typeface="Trebuchet MS" panose="020B0603020202020204" pitchFamily="34" charset="0"/>
                          <a:ea typeface="宋体" panose="02010600030101010101" pitchFamily="2" charset="-122"/>
                        </a:defRPr>
                      </a:lvl1pPr>
                      <a:lvl2pPr>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a:spcBef>
                          <a:spcPct val="20000"/>
                        </a:spcBef>
                        <a:buFont typeface="Wingdings" panose="05000000000000000000" pitchFamily="2" charset="2"/>
                        <a:defRPr kumimoji="1" sz="1600" b="1">
                          <a:solidFill>
                            <a:srgbClr val="000066"/>
                          </a:solidFill>
                          <a:latin typeface="Arial" panose="020B0604020202020204" pitchFamily="34"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MS PGothic" panose="020B0600070205080204"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1" lang="zh-CN" altLang="en-US" sz="1400" b="0" i="0" u="none" strike="noStrike" cap="none" normalizeH="0" baseline="0" smtClean="0">
                          <a:ln>
                            <a:noFill/>
                          </a:ln>
                          <a:solidFill>
                            <a:srgbClr val="000066"/>
                          </a:solidFill>
                          <a:effectLst/>
                          <a:latin typeface="Arial" panose="020B0604020202020204" pitchFamily="34" charset="0"/>
                          <a:ea typeface="宋体" panose="02010600030101010101" pitchFamily="2" charset="-122"/>
                        </a:rPr>
                        <a:t>参与者之间的关系</a:t>
                      </a:r>
                      <a:endParaRPr kumimoji="1" lang="zh-CN" altLang="en-US" sz="1400" b="0" i="0" u="none" strike="noStrike" cap="none" normalizeH="0" baseline="0" smtClean="0">
                        <a:ln>
                          <a:noFill/>
                        </a:ln>
                        <a:solidFill>
                          <a:srgbClr val="000066"/>
                        </a:solidFill>
                        <a:effectLst/>
                        <a:latin typeface="Arial" panose="020B0604020202020204" pitchFamily="34" charset="0"/>
                        <a:ea typeface="宋体" panose="02010600030101010101" pitchFamily="2" charset="-122"/>
                      </a:endParaRPr>
                    </a:p>
                  </a:txBody>
                  <a:tcPr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rebuchet MS" panose="020B0603020202020204" pitchFamily="34" charset="0"/>
                          <a:ea typeface="宋体" panose="02010600030101010101" pitchFamily="2" charset="-122"/>
                        </a:defRPr>
                      </a:lvl1pPr>
                      <a:lvl2pPr>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a:spcBef>
                          <a:spcPct val="20000"/>
                        </a:spcBef>
                        <a:buFont typeface="Wingdings" panose="05000000000000000000" pitchFamily="2" charset="2"/>
                        <a:defRPr kumimoji="1" sz="1600" b="1">
                          <a:solidFill>
                            <a:srgbClr val="000066"/>
                          </a:solidFill>
                          <a:latin typeface="Arial" panose="020B0604020202020204" pitchFamily="34"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MS PGothic" panose="020B0600070205080204"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1" lang="ja-JP" altLang="en-US" sz="1400" b="0" i="0" u="none" strike="noStrike" cap="none" normalizeH="0" baseline="0" smtClean="0">
                          <a:ln>
                            <a:noFill/>
                          </a:ln>
                          <a:solidFill>
                            <a:srgbClr val="000066"/>
                          </a:solidFill>
                          <a:effectLst/>
                          <a:latin typeface="Arial" panose="020B0604020202020204" pitchFamily="34" charset="0"/>
                          <a:ea typeface="宋体" panose="02010600030101010101" pitchFamily="2" charset="-122"/>
                        </a:rPr>
                        <a:t>泛化</a:t>
                      </a:r>
                      <a:endParaRPr kumimoji="1" lang="ja-JP" altLang="en-US" sz="1400" b="0" i="0" u="none" strike="noStrike" cap="none" normalizeH="0" baseline="0" smtClean="0">
                        <a:ln>
                          <a:noFill/>
                        </a:ln>
                        <a:solidFill>
                          <a:srgbClr val="000066"/>
                        </a:solidFill>
                        <a:effectLst/>
                        <a:latin typeface="Arial" panose="020B0604020202020204" pitchFamily="34" charset="0"/>
                        <a:ea typeface="宋体" panose="02010600030101010101" pitchFamily="2" charset="-122"/>
                      </a:endParaRPr>
                    </a:p>
                  </a:txBody>
                  <a:tcPr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rebuchet MS" panose="020B0603020202020204" pitchFamily="34" charset="0"/>
                          <a:ea typeface="宋体" panose="02010600030101010101" pitchFamily="2" charset="-122"/>
                        </a:defRPr>
                      </a:lvl1pPr>
                      <a:lvl2pPr>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a:spcBef>
                          <a:spcPct val="20000"/>
                        </a:spcBef>
                        <a:buFont typeface="Wingdings" panose="05000000000000000000" pitchFamily="2" charset="2"/>
                        <a:defRPr kumimoji="1" sz="1600" b="1">
                          <a:solidFill>
                            <a:srgbClr val="000066"/>
                          </a:solidFill>
                          <a:latin typeface="Arial" panose="020B0604020202020204" pitchFamily="34"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MS PGothic" panose="020B0600070205080204"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1" lang="zh-CN" altLang="en-US" sz="1400" b="0" i="0" u="none" strike="noStrike" cap="none" normalizeH="0" baseline="0" smtClean="0">
                          <a:ln>
                            <a:noFill/>
                          </a:ln>
                          <a:solidFill>
                            <a:srgbClr val="000066"/>
                          </a:solidFill>
                          <a:effectLst/>
                          <a:latin typeface="Arial" panose="020B0604020202020204" pitchFamily="34" charset="0"/>
                          <a:ea typeface="宋体" panose="02010600030101010101" pitchFamily="2" charset="-122"/>
                        </a:rPr>
                        <a:t>发出</a:t>
                      </a:r>
                      <a:r>
                        <a:rPr kumimoji="1" lang="ja-JP" altLang="en-US" sz="1400" b="0" i="0" u="none" strike="noStrike" cap="none" normalizeH="0" baseline="0" smtClean="0">
                          <a:ln>
                            <a:noFill/>
                          </a:ln>
                          <a:solidFill>
                            <a:srgbClr val="000066"/>
                          </a:solidFill>
                          <a:effectLst/>
                          <a:latin typeface="Arial" panose="020B0604020202020204" pitchFamily="34" charset="0"/>
                          <a:ea typeface="宋体" panose="02010600030101010101" pitchFamily="2" charset="-122"/>
                        </a:rPr>
                        <a:t>箭头的</a:t>
                      </a:r>
                      <a:r>
                        <a:rPr kumimoji="1" lang="zh-CN" altLang="en-US" sz="1400" b="0" i="0" u="none" strike="noStrike" cap="none" normalizeH="0" baseline="0" smtClean="0">
                          <a:ln>
                            <a:noFill/>
                          </a:ln>
                          <a:solidFill>
                            <a:srgbClr val="000066"/>
                          </a:solidFill>
                          <a:effectLst/>
                          <a:latin typeface="Arial" panose="020B0604020202020204" pitchFamily="34" charset="0"/>
                          <a:ea typeface="宋体" panose="02010600030101010101" pitchFamily="2" charset="-122"/>
                        </a:rPr>
                        <a:t>事物</a:t>
                      </a:r>
                      <a:r>
                        <a:rPr kumimoji="1" lang="ja-JP" altLang="en-US" sz="1400" b="0" i="0" u="none" strike="noStrike" cap="none" normalizeH="0" baseline="0" smtClean="0">
                          <a:ln>
                            <a:noFill/>
                          </a:ln>
                          <a:solidFill>
                            <a:srgbClr val="000066"/>
                          </a:solidFill>
                          <a:effectLst/>
                          <a:latin typeface="Arial" panose="020B0604020202020204" pitchFamily="34" charset="0"/>
                          <a:ea typeface="宋体" panose="02010600030101010101" pitchFamily="2" charset="-122"/>
                        </a:rPr>
                        <a:t>“</a:t>
                      </a:r>
                      <a:r>
                        <a:rPr kumimoji="1" lang="en-US" altLang="ja-JP" sz="1400" b="0" i="0" u="none" strike="noStrike" cap="none" normalizeH="0" baseline="0" smtClean="0">
                          <a:ln>
                            <a:noFill/>
                          </a:ln>
                          <a:solidFill>
                            <a:srgbClr val="000066"/>
                          </a:solidFill>
                          <a:effectLst/>
                          <a:latin typeface="Arial" panose="020B0604020202020204" pitchFamily="34" charset="0"/>
                          <a:ea typeface="宋体" panose="02010600030101010101" pitchFamily="2" charset="-122"/>
                        </a:rPr>
                        <a:t>is a”</a:t>
                      </a:r>
                      <a:r>
                        <a:rPr kumimoji="1" lang="ja-JP" altLang="en-US" sz="1400" b="0" i="0" u="none" strike="noStrike" cap="none" normalizeH="0" baseline="0" smtClean="0">
                          <a:ln>
                            <a:noFill/>
                          </a:ln>
                          <a:solidFill>
                            <a:srgbClr val="000066"/>
                          </a:solidFill>
                          <a:effectLst/>
                          <a:latin typeface="Arial" panose="020B0604020202020204" pitchFamily="34" charset="0"/>
                          <a:ea typeface="宋体" panose="02010600030101010101" pitchFamily="2" charset="-122"/>
                        </a:rPr>
                        <a:t>箭头指向的</a:t>
                      </a:r>
                      <a:r>
                        <a:rPr kumimoji="1" lang="zh-CN" altLang="en-US" sz="1400" b="0" i="0" u="none" strike="noStrike" cap="none" normalizeH="0" baseline="0" smtClean="0">
                          <a:ln>
                            <a:noFill/>
                          </a:ln>
                          <a:solidFill>
                            <a:srgbClr val="000066"/>
                          </a:solidFill>
                          <a:effectLst/>
                          <a:latin typeface="Arial" panose="020B0604020202020204" pitchFamily="34" charset="0"/>
                          <a:ea typeface="宋体" panose="02010600030101010101" pitchFamily="2" charset="-122"/>
                        </a:rPr>
                        <a:t>事物</a:t>
                      </a:r>
                      <a:r>
                        <a:rPr kumimoji="1" lang="ja-JP" altLang="en-US" sz="1400" b="0" i="0" u="none" strike="noStrike" cap="none" normalizeH="0" baseline="0" smtClean="0">
                          <a:ln>
                            <a:noFill/>
                          </a:ln>
                          <a:solidFill>
                            <a:srgbClr val="000066"/>
                          </a:solidFill>
                          <a:effectLst/>
                          <a:latin typeface="Arial" panose="020B0604020202020204" pitchFamily="34" charset="0"/>
                          <a:ea typeface="宋体" panose="02010600030101010101" pitchFamily="2" charset="-122"/>
                        </a:rPr>
                        <a:t>。</a:t>
                      </a:r>
                      <a:r>
                        <a:rPr kumimoji="1" lang="zh-CN" altLang="en-US" sz="1400" b="0" i="0" u="none" strike="noStrike" cap="none" normalizeH="0" baseline="0" smtClean="0">
                          <a:ln>
                            <a:noFill/>
                          </a:ln>
                          <a:solidFill>
                            <a:srgbClr val="000066"/>
                          </a:solidFill>
                          <a:effectLst/>
                          <a:latin typeface="Arial" panose="020B0604020202020204" pitchFamily="34" charset="0"/>
                          <a:ea typeface="宋体" panose="02010600030101010101" pitchFamily="2" charset="-122"/>
                        </a:rPr>
                        <a:t>泛化关系是一般和特殊关系，发出箭头的一方代表特殊的一方，箭头指向的一方代表一般一方。特殊一方继承了一般方的特性并增加了新的特性。</a:t>
                      </a:r>
                      <a:endParaRPr kumimoji="1" lang="zh-CN" altLang="en-US" sz="1400" b="0" i="0" u="none" strike="noStrike" cap="none" normalizeH="0" baseline="0" smtClean="0">
                        <a:ln>
                          <a:noFill/>
                        </a:ln>
                        <a:solidFill>
                          <a:srgbClr val="000066"/>
                        </a:solidFill>
                        <a:effectLst/>
                        <a:latin typeface="Arial" panose="020B0604020202020204" pitchFamily="34" charset="0"/>
                        <a:ea typeface="宋体" panose="02010600030101010101" pitchFamily="2" charset="-122"/>
                      </a:endParaRPr>
                    </a:p>
                  </a:txBody>
                  <a:tcPr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rebuchet MS" panose="020B0603020202020204" pitchFamily="34" charset="0"/>
                          <a:ea typeface="宋体" panose="02010600030101010101" pitchFamily="2" charset="-122"/>
                        </a:defRPr>
                      </a:lvl1pPr>
                      <a:lvl2pPr>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a:spcBef>
                          <a:spcPct val="20000"/>
                        </a:spcBef>
                        <a:buFont typeface="Wingdings" panose="05000000000000000000" pitchFamily="2" charset="2"/>
                        <a:defRPr kumimoji="1" sz="1600" b="1">
                          <a:solidFill>
                            <a:srgbClr val="000066"/>
                          </a:solidFill>
                          <a:latin typeface="Arial" panose="020B0604020202020204" pitchFamily="34"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MS PGothic" panose="020B0600070205080204"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pPr>
                      <a:endParaRPr kumimoji="1" lang="zh-CN" altLang="en-US" sz="1400" b="0" i="0" u="none" strike="noStrike" cap="none" normalizeH="0" baseline="0" smtClean="0">
                        <a:ln>
                          <a:noFill/>
                        </a:ln>
                        <a:solidFill>
                          <a:srgbClr val="000066"/>
                        </a:solidFill>
                        <a:effectLst/>
                        <a:latin typeface="Arial" panose="020B0604020202020204" pitchFamily="34" charset="0"/>
                        <a:ea typeface="宋体" panose="02010600030101010101" pitchFamily="2" charset="-122"/>
                      </a:endParaRPr>
                    </a:p>
                  </a:txBody>
                  <a:tcP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167972" name="Line 36"/>
          <p:cNvSpPr>
            <a:spLocks noChangeShapeType="1"/>
          </p:cNvSpPr>
          <p:nvPr/>
        </p:nvSpPr>
        <p:spPr bwMode="auto">
          <a:xfrm>
            <a:off x="6877050" y="1916113"/>
            <a:ext cx="137160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7973" name="Line 37"/>
          <p:cNvSpPr>
            <a:spLocks noChangeShapeType="1"/>
          </p:cNvSpPr>
          <p:nvPr/>
        </p:nvSpPr>
        <p:spPr bwMode="auto">
          <a:xfrm>
            <a:off x="6804025" y="3068638"/>
            <a:ext cx="1447800" cy="0"/>
          </a:xfrm>
          <a:prstGeom prst="line">
            <a:avLst/>
          </a:prstGeom>
          <a:noFill/>
          <a:ln w="9525">
            <a:solidFill>
              <a:schemeClr val="tx1"/>
            </a:solidFill>
            <a:prstDash val="dash"/>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7974" name="Text Box 38"/>
          <p:cNvSpPr txBox="1">
            <a:spLocks noChangeArrowheads="1"/>
          </p:cNvSpPr>
          <p:nvPr/>
        </p:nvSpPr>
        <p:spPr bwMode="auto">
          <a:xfrm>
            <a:off x="6877050" y="3933825"/>
            <a:ext cx="1447800" cy="779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0" lang="en-US" altLang="zh-CN" sz="1800" b="0" i="0">
                <a:solidFill>
                  <a:schemeClr val="tx1"/>
                </a:solidFill>
                <a:effectLst/>
                <a:latin typeface="Arial" panose="020B0604020202020204" pitchFamily="34" charset="0"/>
              </a:rPr>
              <a:t>《</a:t>
            </a:r>
            <a:r>
              <a:rPr kumimoji="0" lang="en-US" altLang="zh-CN" sz="1800" b="0" i="0">
                <a:solidFill>
                  <a:schemeClr val="tx1"/>
                </a:solidFill>
                <a:effectLst/>
              </a:rPr>
              <a:t>extend</a:t>
            </a:r>
            <a:r>
              <a:rPr kumimoji="0" lang="en-US" altLang="zh-CN" sz="1800" b="0" i="0">
                <a:solidFill>
                  <a:schemeClr val="tx1"/>
                </a:solidFill>
                <a:effectLst/>
                <a:latin typeface="Arial" panose="020B0604020202020204" pitchFamily="34" charset="0"/>
              </a:rPr>
              <a:t>》</a:t>
            </a:r>
            <a:endParaRPr kumimoji="0" lang="en-US" altLang="zh-CN" sz="1800" b="0" i="0">
              <a:solidFill>
                <a:schemeClr val="tx1"/>
              </a:solidFill>
              <a:effectLst/>
              <a:latin typeface="Arial" panose="020B0604020202020204" pitchFamily="34" charset="0"/>
            </a:endParaRPr>
          </a:p>
          <a:p>
            <a:pPr>
              <a:spcBef>
                <a:spcPct val="50000"/>
              </a:spcBef>
            </a:pPr>
            <a:endParaRPr kumimoji="0" lang="zh-CN" altLang="en-US" sz="1800" b="0" i="0">
              <a:solidFill>
                <a:schemeClr val="tx1"/>
              </a:solidFill>
              <a:effectLst/>
              <a:latin typeface="Arial" panose="020B0604020202020204" pitchFamily="34" charset="0"/>
            </a:endParaRPr>
          </a:p>
        </p:txBody>
      </p:sp>
      <p:sp>
        <p:nvSpPr>
          <p:cNvPr id="167975" name="Line 39"/>
          <p:cNvSpPr>
            <a:spLocks noChangeShapeType="1"/>
          </p:cNvSpPr>
          <p:nvPr/>
        </p:nvSpPr>
        <p:spPr bwMode="auto">
          <a:xfrm>
            <a:off x="6877050" y="5445125"/>
            <a:ext cx="144780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7976" name="AutoShape 40"/>
          <p:cNvSpPr>
            <a:spLocks noChangeArrowheads="1"/>
          </p:cNvSpPr>
          <p:nvPr/>
        </p:nvSpPr>
        <p:spPr bwMode="auto">
          <a:xfrm rot="-16200000">
            <a:off x="8324850" y="5368925"/>
            <a:ext cx="152400" cy="152400"/>
          </a:xfrm>
          <a:prstGeom prst="triangle">
            <a:avLst>
              <a:gd name="adj" fmla="val 50000"/>
            </a:avLst>
          </a:prstGeom>
          <a:solidFill>
            <a:srgbClr val="FFFFFF"/>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7977" name="Line 41"/>
          <p:cNvSpPr>
            <a:spLocks noChangeShapeType="1"/>
          </p:cNvSpPr>
          <p:nvPr/>
        </p:nvSpPr>
        <p:spPr bwMode="auto">
          <a:xfrm>
            <a:off x="6877050" y="4365625"/>
            <a:ext cx="1447800" cy="0"/>
          </a:xfrm>
          <a:prstGeom prst="line">
            <a:avLst/>
          </a:prstGeom>
          <a:noFill/>
          <a:ln w="9525">
            <a:solidFill>
              <a:schemeClr val="tx1"/>
            </a:solidFill>
            <a:prstDash val="dash"/>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7983" name="Rectangle 47"/>
          <p:cNvSpPr>
            <a:spLocks noChangeArrowheads="1"/>
          </p:cNvSpPr>
          <p:nvPr/>
        </p:nvSpPr>
        <p:spPr bwMode="auto">
          <a:xfrm>
            <a:off x="179388" y="620713"/>
            <a:ext cx="32273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buFont typeface="Wingdings" panose="05000000000000000000" pitchFamily="2" charset="2"/>
              <a:buNone/>
            </a:pPr>
            <a:r>
              <a:rPr lang="en-US" altLang="zh-CN" sz="2000" i="0">
                <a:solidFill>
                  <a:srgbClr val="000066"/>
                </a:solidFill>
                <a:effectLst/>
                <a:ea typeface="MS PGothic" panose="020B0600070205080204" pitchFamily="34" charset="-128"/>
              </a:rPr>
              <a:t>2.3</a:t>
            </a:r>
            <a:r>
              <a:rPr lang="ja-JP" altLang="en-US" sz="2000" i="0">
                <a:solidFill>
                  <a:srgbClr val="000066"/>
                </a:solidFill>
                <a:effectLst/>
                <a:ea typeface="MS PGothic" panose="020B0600070205080204" pitchFamily="34" charset="-128"/>
              </a:rPr>
              <a:t>　</a:t>
            </a:r>
            <a:r>
              <a:rPr lang="zh-CN" altLang="en-US" sz="2000" i="0">
                <a:solidFill>
                  <a:srgbClr val="000066"/>
                </a:solidFill>
                <a:effectLst/>
              </a:rPr>
              <a:t>用例图中的关系及解释</a:t>
            </a:r>
            <a:endParaRPr lang="ja-JP" altLang="en-US" sz="2000" i="0">
              <a:solidFill>
                <a:srgbClr val="000066"/>
              </a:solidFill>
              <a:effectLst/>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2"/>
          <p:cNvSpPr>
            <a:spLocks noGrp="1" noChangeArrowheads="1"/>
          </p:cNvSpPr>
          <p:nvPr>
            <p:ph type="title"/>
          </p:nvPr>
        </p:nvSpPr>
        <p:spPr/>
        <p:txBody>
          <a:bodyPr/>
          <a:lstStyle/>
          <a:p>
            <a:r>
              <a:rPr lang="zh-CN" altLang="en-US">
                <a:latin typeface="Times New Roman" panose="02020603050405020304" pitchFamily="18" charset="0"/>
              </a:rPr>
              <a:t>2. 用例图</a:t>
            </a:r>
            <a:endParaRPr lang="ja-JP" altLang="en-US">
              <a:latin typeface="Times New Roman" panose="02020603050405020304" pitchFamily="18" charset="0"/>
            </a:endParaRPr>
          </a:p>
        </p:txBody>
      </p:sp>
      <p:sp>
        <p:nvSpPr>
          <p:cNvPr id="168964" name="Rectangle 4"/>
          <p:cNvSpPr>
            <a:spLocks noRot="1" noChangeArrowheads="1"/>
          </p:cNvSpPr>
          <p:nvPr/>
        </p:nvSpPr>
        <p:spPr bwMode="auto">
          <a:xfrm>
            <a:off x="533400" y="1066800"/>
            <a:ext cx="5029200" cy="2819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85750" indent="-285750">
              <a:spcBef>
                <a:spcPct val="20000"/>
              </a:spcBef>
              <a:buFont typeface="Wingdings" panose="05000000000000000000" pitchFamily="2" charset="2"/>
              <a:defRPr kumimoji="1" sz="2400" b="1">
                <a:solidFill>
                  <a:srgbClr val="000066"/>
                </a:solidFill>
                <a:latin typeface="Trebuchet MS" panose="020B0603020202020204" pitchFamily="34" charset="0"/>
                <a:ea typeface="宋体" panose="02010600030101010101" pitchFamily="2" charset="-122"/>
              </a:defRPr>
            </a:lvl1pPr>
            <a:lvl2pPr marL="762000" indent="-285750">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2pPr>
            <a:lvl3pPr marL="1181100" indent="-228600">
              <a:spcBef>
                <a:spcPct val="20000"/>
              </a:spcBef>
              <a:buFont typeface="Wingdings" panose="05000000000000000000" pitchFamily="2" charset="2"/>
              <a:defRPr kumimoji="1" b="1">
                <a:solidFill>
                  <a:srgbClr val="000066"/>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Ø"/>
              <a:defRPr kumimoji="1" sz="1400">
                <a:solidFill>
                  <a:schemeClr val="tx1"/>
                </a:solidFill>
                <a:latin typeface="Arial" panose="020B0604020202020204" pitchFamily="34" charset="0"/>
                <a:ea typeface="MS PGothic" panose="020B0600070205080204" pitchFamily="34" charset="-128"/>
              </a:defRPr>
            </a:lvl4pPr>
            <a:lvl5pPr marL="2057400" indent="-228600">
              <a:spcBef>
                <a:spcPct val="20000"/>
              </a:spcBef>
              <a:buFont typeface="Wingdings" panose="05000000000000000000" pitchFamily="2" charset="2"/>
              <a:buChar char="è"/>
              <a:defRPr kumimoji="1" sz="1200">
                <a:solidFill>
                  <a:schemeClr val="tx1"/>
                </a:solidFill>
                <a:latin typeface="Arial" panose="020B0604020202020204" pitchFamily="34" charset="0"/>
                <a:ea typeface="MS PGothic" panose="020B0600070205080204" pitchFamily="34" charset="-128"/>
              </a:defRPr>
            </a:lvl5pPr>
            <a:lvl6pPr marL="2514600" indent="-228600" fontAlgn="base">
              <a:spcBef>
                <a:spcPct val="20000"/>
              </a:spcBef>
              <a:spcAft>
                <a:spcPct val="0"/>
              </a:spcAft>
              <a:buFont typeface="Wingdings" panose="05000000000000000000" pitchFamily="2" charset="2"/>
              <a:buChar char="è"/>
              <a:defRPr kumimoji="1" sz="1200">
                <a:solidFill>
                  <a:schemeClr val="tx1"/>
                </a:solidFill>
                <a:latin typeface="Arial" panose="020B0604020202020204" pitchFamily="34" charset="0"/>
                <a:ea typeface="MS PGothic" panose="020B0600070205080204" pitchFamily="34" charset="-128"/>
              </a:defRPr>
            </a:lvl6pPr>
            <a:lvl7pPr marL="2971800" indent="-228600" fontAlgn="base">
              <a:spcBef>
                <a:spcPct val="20000"/>
              </a:spcBef>
              <a:spcAft>
                <a:spcPct val="0"/>
              </a:spcAft>
              <a:buFont typeface="Wingdings" panose="05000000000000000000" pitchFamily="2" charset="2"/>
              <a:buChar char="è"/>
              <a:defRPr kumimoji="1" sz="1200">
                <a:solidFill>
                  <a:schemeClr val="tx1"/>
                </a:solidFill>
                <a:latin typeface="Arial" panose="020B0604020202020204" pitchFamily="34" charset="0"/>
                <a:ea typeface="MS PGothic" panose="020B0600070205080204" pitchFamily="34" charset="-128"/>
              </a:defRPr>
            </a:lvl7pPr>
            <a:lvl8pPr marL="3429000" indent="-228600" fontAlgn="base">
              <a:spcBef>
                <a:spcPct val="20000"/>
              </a:spcBef>
              <a:spcAft>
                <a:spcPct val="0"/>
              </a:spcAft>
              <a:buFont typeface="Wingdings" panose="05000000000000000000" pitchFamily="2" charset="2"/>
              <a:buChar char="è"/>
              <a:defRPr kumimoji="1" sz="1200">
                <a:solidFill>
                  <a:schemeClr val="tx1"/>
                </a:solidFill>
                <a:latin typeface="Arial" panose="020B0604020202020204" pitchFamily="34" charset="0"/>
                <a:ea typeface="MS PGothic" panose="020B0600070205080204" pitchFamily="34" charset="-128"/>
              </a:defRPr>
            </a:lvl8pPr>
            <a:lvl9pPr marL="3886200" indent="-228600" fontAlgn="base">
              <a:spcBef>
                <a:spcPct val="20000"/>
              </a:spcBef>
              <a:spcAft>
                <a:spcPct val="0"/>
              </a:spcAft>
              <a:buFont typeface="Wingdings" panose="05000000000000000000" pitchFamily="2" charset="2"/>
              <a:buChar char="è"/>
              <a:defRPr kumimoji="1" sz="1200">
                <a:solidFill>
                  <a:schemeClr val="tx1"/>
                </a:solidFill>
                <a:latin typeface="Arial" panose="020B0604020202020204" pitchFamily="34" charset="0"/>
                <a:ea typeface="MS PGothic" panose="020B0600070205080204" pitchFamily="34" charset="-128"/>
              </a:defRPr>
            </a:lvl9pPr>
          </a:lstStyle>
          <a:p>
            <a:r>
              <a:rPr lang="zh-CN" altLang="en-US" sz="1800" b="0" i="0">
                <a:effectLst/>
                <a:latin typeface="Times New Roman" panose="02020603050405020304" pitchFamily="18" charset="0"/>
              </a:rPr>
              <a:t>实例</a:t>
            </a:r>
            <a:r>
              <a:rPr lang="en-US" altLang="zh-CN" sz="1800" b="0" i="0">
                <a:effectLst/>
                <a:latin typeface="Times New Roman" panose="02020603050405020304" pitchFamily="18" charset="0"/>
              </a:rPr>
              <a:t>1  </a:t>
            </a:r>
            <a:r>
              <a:rPr lang="zh-CN" altLang="en-US" sz="1800" b="0" i="0">
                <a:effectLst/>
                <a:latin typeface="Times New Roman" panose="02020603050405020304" pitchFamily="18" charset="0"/>
              </a:rPr>
              <a:t>参与者之间的泛化关系</a:t>
            </a:r>
            <a:endParaRPr lang="zh-CN" altLang="en-US" sz="1800" b="0" i="0">
              <a:solidFill>
                <a:schemeClr val="accent2"/>
              </a:solidFill>
              <a:effectLst/>
              <a:latin typeface="Times New Roman" panose="02020603050405020304" pitchFamily="18" charset="0"/>
            </a:endParaRPr>
          </a:p>
          <a:p>
            <a:pPr>
              <a:spcBef>
                <a:spcPct val="0"/>
              </a:spcBef>
            </a:pPr>
            <a:r>
              <a:rPr lang="zh-CN" altLang="en-US" sz="1800" b="0" i="0">
                <a:effectLst/>
                <a:latin typeface="Times New Roman" panose="02020603050405020304" pitchFamily="18" charset="0"/>
              </a:rPr>
              <a:t>      </a:t>
            </a:r>
            <a:r>
              <a:rPr lang="zh-CN" altLang="en-US" sz="1400" i="0">
                <a:solidFill>
                  <a:srgbClr val="3333FF"/>
                </a:solidFill>
                <a:effectLst/>
                <a:latin typeface="Times New Roman" panose="02020603050405020304" pitchFamily="18" charset="0"/>
              </a:rPr>
              <a:t>参与者</a:t>
            </a:r>
            <a:r>
              <a:rPr lang="zh-CN" altLang="en-US" sz="1400" b="0" i="0">
                <a:effectLst/>
                <a:latin typeface="Times New Roman" panose="02020603050405020304" pitchFamily="18" charset="0"/>
              </a:rPr>
              <a:t>：经理，安全主管，保安</a:t>
            </a:r>
            <a:endParaRPr lang="zh-CN" altLang="en-US" sz="1400" b="0" i="0">
              <a:effectLst/>
              <a:latin typeface="Times New Roman" panose="02020603050405020304" pitchFamily="18" charset="0"/>
            </a:endParaRPr>
          </a:p>
          <a:p>
            <a:pPr>
              <a:spcBef>
                <a:spcPct val="0"/>
              </a:spcBef>
            </a:pPr>
            <a:r>
              <a:rPr lang="zh-CN" altLang="en-US" sz="1400" b="0" i="0">
                <a:effectLst/>
                <a:latin typeface="Times New Roman" panose="02020603050405020304" pitchFamily="18" charset="0"/>
              </a:rPr>
              <a:t>        </a:t>
            </a:r>
            <a:r>
              <a:rPr lang="zh-CN" altLang="en-US" sz="1400" i="0">
                <a:solidFill>
                  <a:srgbClr val="3333FF"/>
                </a:solidFill>
                <a:effectLst/>
                <a:latin typeface="Times New Roman" panose="02020603050405020304" pitchFamily="18" charset="0"/>
              </a:rPr>
              <a:t>用例</a:t>
            </a:r>
            <a:r>
              <a:rPr lang="zh-CN" altLang="en-US" sz="1400" b="0" i="0">
                <a:effectLst/>
                <a:latin typeface="Times New Roman" panose="02020603050405020304" pitchFamily="18" charset="0"/>
              </a:rPr>
              <a:t>：管理人事，批准预算，批准安全证书，监视周边</a:t>
            </a:r>
            <a:endParaRPr lang="zh-CN" altLang="en-US" sz="1400" b="0" i="0">
              <a:effectLst/>
              <a:latin typeface="Times New Roman" panose="02020603050405020304" pitchFamily="18" charset="0"/>
            </a:endParaRPr>
          </a:p>
          <a:p>
            <a:pPr>
              <a:spcBef>
                <a:spcPct val="0"/>
              </a:spcBef>
            </a:pPr>
            <a:endParaRPr lang="zh-CN" altLang="en-US" sz="1400" b="0" i="0">
              <a:effectLst/>
              <a:latin typeface="Times New Roman" panose="02020603050405020304" pitchFamily="18" charset="0"/>
            </a:endParaRPr>
          </a:p>
          <a:p>
            <a:pPr>
              <a:spcBef>
                <a:spcPct val="0"/>
              </a:spcBef>
            </a:pPr>
            <a:r>
              <a:rPr lang="zh-CN" altLang="en-US" sz="1400" b="0" i="0">
                <a:effectLst/>
                <a:latin typeface="Times New Roman" panose="02020603050405020304" pitchFamily="18" charset="0"/>
              </a:rPr>
              <a:t>        在参与者之间不存在泛化关系的情况下，各个参与者参与 用例的情况分别是：经理参与用例管理人事和批准预算；安全主管参与用例批准安全证书；保安参与用例监视周边。由于安全主管与经理，安全主管与保安之间泛化关系的存在，意味着安全主管可以担任经理和保安的角色，就能够参与经理和保安参与的用例。这样，安全主管就可以参与全部</a:t>
            </a:r>
            <a:r>
              <a:rPr lang="en-US" altLang="zh-CN" sz="1400" b="0" i="0">
                <a:effectLst/>
                <a:latin typeface="Times New Roman" panose="02020603050405020304" pitchFamily="18" charset="0"/>
              </a:rPr>
              <a:t>4</a:t>
            </a:r>
            <a:r>
              <a:rPr lang="zh-CN" altLang="en-US" sz="1400" b="0" i="0">
                <a:effectLst/>
                <a:latin typeface="Times New Roman" panose="02020603050405020304" pitchFamily="18" charset="0"/>
              </a:rPr>
              <a:t>个用例。但经理或者保安却不能担任安全主管的角色，也就不能参与用例批准安全证书。</a:t>
            </a:r>
            <a:endParaRPr lang="zh-CN" altLang="en-US" sz="1400" b="0" i="0">
              <a:effectLst/>
              <a:latin typeface="Times New Roman" panose="02020603050405020304" pitchFamily="18" charset="0"/>
            </a:endParaRPr>
          </a:p>
        </p:txBody>
      </p:sp>
      <p:pic>
        <p:nvPicPr>
          <p:cNvPr id="168966" name="Picture 6" descr="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735638" y="1295400"/>
            <a:ext cx="2489200" cy="2422525"/>
          </a:xfrm>
          <a:prstGeom prst="rect">
            <a:avLst/>
          </a:prstGeom>
          <a:noFill/>
          <a:extLst>
            <a:ext uri="{909E8E84-426E-40DD-AFC4-6F175D3DCCD1}">
              <a14:hiddenFill xmlns:a14="http://schemas.microsoft.com/office/drawing/2010/main">
                <a:solidFill>
                  <a:srgbClr val="FFFFFF"/>
                </a:solidFill>
              </a14:hiddenFill>
            </a:ext>
          </a:extLst>
        </p:spPr>
      </p:pic>
      <p:sp>
        <p:nvSpPr>
          <p:cNvPr id="168967" name="Rectangle 7"/>
          <p:cNvSpPr>
            <a:spLocks noRot="1" noChangeArrowheads="1"/>
          </p:cNvSpPr>
          <p:nvPr/>
        </p:nvSpPr>
        <p:spPr bwMode="auto">
          <a:xfrm>
            <a:off x="609600" y="4343400"/>
            <a:ext cx="4953000" cy="1231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85750" indent="-285750">
              <a:spcBef>
                <a:spcPct val="20000"/>
              </a:spcBef>
              <a:buFont typeface="Wingdings" panose="05000000000000000000" pitchFamily="2" charset="2"/>
              <a:defRPr kumimoji="1" sz="2400" b="1">
                <a:solidFill>
                  <a:srgbClr val="000066"/>
                </a:solidFill>
                <a:latin typeface="Trebuchet MS" panose="020B0603020202020204" pitchFamily="34" charset="0"/>
                <a:ea typeface="宋体" panose="02010600030101010101" pitchFamily="2" charset="-122"/>
              </a:defRPr>
            </a:lvl1pPr>
            <a:lvl2pPr marL="762000" indent="-285750">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2pPr>
            <a:lvl3pPr marL="1181100" indent="-228600">
              <a:spcBef>
                <a:spcPct val="20000"/>
              </a:spcBef>
              <a:buFont typeface="Wingdings" panose="05000000000000000000" pitchFamily="2" charset="2"/>
              <a:defRPr kumimoji="1" b="1">
                <a:solidFill>
                  <a:srgbClr val="000066"/>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Ø"/>
              <a:defRPr kumimoji="1" sz="1400">
                <a:solidFill>
                  <a:schemeClr val="tx1"/>
                </a:solidFill>
                <a:latin typeface="Arial" panose="020B0604020202020204" pitchFamily="34" charset="0"/>
                <a:ea typeface="MS PGothic" panose="020B0600070205080204" pitchFamily="34" charset="-128"/>
              </a:defRPr>
            </a:lvl4pPr>
            <a:lvl5pPr marL="2057400" indent="-228600">
              <a:spcBef>
                <a:spcPct val="20000"/>
              </a:spcBef>
              <a:buFont typeface="Wingdings" panose="05000000000000000000" pitchFamily="2" charset="2"/>
              <a:buChar char="è"/>
              <a:defRPr kumimoji="1" sz="1200">
                <a:solidFill>
                  <a:schemeClr val="tx1"/>
                </a:solidFill>
                <a:latin typeface="Arial" panose="020B0604020202020204" pitchFamily="34" charset="0"/>
                <a:ea typeface="MS PGothic" panose="020B0600070205080204" pitchFamily="34" charset="-128"/>
              </a:defRPr>
            </a:lvl5pPr>
            <a:lvl6pPr marL="2514600" indent="-228600" fontAlgn="base">
              <a:spcBef>
                <a:spcPct val="20000"/>
              </a:spcBef>
              <a:spcAft>
                <a:spcPct val="0"/>
              </a:spcAft>
              <a:buFont typeface="Wingdings" panose="05000000000000000000" pitchFamily="2" charset="2"/>
              <a:buChar char="è"/>
              <a:defRPr kumimoji="1" sz="1200">
                <a:solidFill>
                  <a:schemeClr val="tx1"/>
                </a:solidFill>
                <a:latin typeface="Arial" panose="020B0604020202020204" pitchFamily="34" charset="0"/>
                <a:ea typeface="MS PGothic" panose="020B0600070205080204" pitchFamily="34" charset="-128"/>
              </a:defRPr>
            </a:lvl6pPr>
            <a:lvl7pPr marL="2971800" indent="-228600" fontAlgn="base">
              <a:spcBef>
                <a:spcPct val="20000"/>
              </a:spcBef>
              <a:spcAft>
                <a:spcPct val="0"/>
              </a:spcAft>
              <a:buFont typeface="Wingdings" panose="05000000000000000000" pitchFamily="2" charset="2"/>
              <a:buChar char="è"/>
              <a:defRPr kumimoji="1" sz="1200">
                <a:solidFill>
                  <a:schemeClr val="tx1"/>
                </a:solidFill>
                <a:latin typeface="Arial" panose="020B0604020202020204" pitchFamily="34" charset="0"/>
                <a:ea typeface="MS PGothic" panose="020B0600070205080204" pitchFamily="34" charset="-128"/>
              </a:defRPr>
            </a:lvl7pPr>
            <a:lvl8pPr marL="3429000" indent="-228600" fontAlgn="base">
              <a:spcBef>
                <a:spcPct val="20000"/>
              </a:spcBef>
              <a:spcAft>
                <a:spcPct val="0"/>
              </a:spcAft>
              <a:buFont typeface="Wingdings" panose="05000000000000000000" pitchFamily="2" charset="2"/>
              <a:buChar char="è"/>
              <a:defRPr kumimoji="1" sz="1200">
                <a:solidFill>
                  <a:schemeClr val="tx1"/>
                </a:solidFill>
                <a:latin typeface="Arial" panose="020B0604020202020204" pitchFamily="34" charset="0"/>
                <a:ea typeface="MS PGothic" panose="020B0600070205080204" pitchFamily="34" charset="-128"/>
              </a:defRPr>
            </a:lvl8pPr>
            <a:lvl9pPr marL="3886200" indent="-228600" fontAlgn="base">
              <a:spcBef>
                <a:spcPct val="20000"/>
              </a:spcBef>
              <a:spcAft>
                <a:spcPct val="0"/>
              </a:spcAft>
              <a:buFont typeface="Wingdings" panose="05000000000000000000" pitchFamily="2" charset="2"/>
              <a:buChar char="è"/>
              <a:defRPr kumimoji="1" sz="1200">
                <a:solidFill>
                  <a:schemeClr val="tx1"/>
                </a:solidFill>
                <a:latin typeface="Arial" panose="020B0604020202020204" pitchFamily="34" charset="0"/>
                <a:ea typeface="MS PGothic" panose="020B0600070205080204" pitchFamily="34" charset="-128"/>
              </a:defRPr>
            </a:lvl9pPr>
          </a:lstStyle>
          <a:p>
            <a:r>
              <a:rPr lang="zh-CN" altLang="en-US" sz="1800" b="0" i="0">
                <a:effectLst/>
                <a:latin typeface="Times New Roman" panose="02020603050405020304" pitchFamily="18" charset="0"/>
              </a:rPr>
              <a:t>实例</a:t>
            </a:r>
            <a:r>
              <a:rPr lang="en-US" altLang="zh-CN" sz="1800" b="0" i="0">
                <a:effectLst/>
                <a:latin typeface="Times New Roman" panose="02020603050405020304" pitchFamily="18" charset="0"/>
              </a:rPr>
              <a:t>2  </a:t>
            </a:r>
            <a:r>
              <a:rPr lang="zh-CN" altLang="en-US" sz="1800" b="0" i="0">
                <a:effectLst/>
                <a:latin typeface="Times New Roman" panose="02020603050405020304" pitchFamily="18" charset="0"/>
              </a:rPr>
              <a:t>用例之间扩展和包含关系</a:t>
            </a:r>
            <a:endParaRPr lang="zh-CN" altLang="en-US" sz="1800" b="0" i="0">
              <a:effectLst/>
              <a:latin typeface="Times New Roman" panose="02020603050405020304" pitchFamily="18" charset="0"/>
            </a:endParaRPr>
          </a:p>
          <a:p>
            <a:r>
              <a:rPr lang="zh-CN" altLang="en-US" sz="1400" b="0" i="0">
                <a:effectLst/>
                <a:latin typeface="Times New Roman" panose="02020603050405020304" pitchFamily="18" charset="0"/>
              </a:rPr>
              <a:t>       用例的上下文是：短途旅行但汽车的油不足以应付全部路程。那么为汽车加油的动作在旅行的每个场景</a:t>
            </a:r>
            <a:r>
              <a:rPr lang="en-US" altLang="zh-CN" sz="1400" b="0" i="0">
                <a:effectLst/>
                <a:latin typeface="Times New Roman" panose="02020603050405020304" pitchFamily="18" charset="0"/>
              </a:rPr>
              <a:t>(</a:t>
            </a:r>
            <a:r>
              <a:rPr lang="zh-CN" altLang="en-US" sz="1400" b="0" i="0">
                <a:effectLst/>
                <a:latin typeface="Times New Roman" panose="02020603050405020304" pitchFamily="18" charset="0"/>
              </a:rPr>
              <a:t>事件流</a:t>
            </a:r>
            <a:r>
              <a:rPr lang="en-US" altLang="zh-CN" sz="1400" b="0" i="0">
                <a:effectLst/>
                <a:latin typeface="Times New Roman" panose="02020603050405020304" pitchFamily="18" charset="0"/>
              </a:rPr>
              <a:t>)</a:t>
            </a:r>
            <a:r>
              <a:rPr lang="zh-CN" altLang="en-US" sz="1400" b="0" i="0">
                <a:effectLst/>
                <a:latin typeface="Times New Roman" panose="02020603050405020304" pitchFamily="18" charset="0"/>
              </a:rPr>
              <a:t>中都会出现，不加油就不会完成旅行。吃饭则可以由司机决定是否进行，不吃饭不会影响旅行的完成。</a:t>
            </a:r>
            <a:endParaRPr lang="zh-CN" altLang="en-US" sz="1400" b="0" i="0">
              <a:effectLst/>
              <a:latin typeface="Times New Roman" panose="02020603050405020304" pitchFamily="18" charset="0"/>
            </a:endParaRPr>
          </a:p>
        </p:txBody>
      </p:sp>
      <p:pic>
        <p:nvPicPr>
          <p:cNvPr id="168968" name="Picture 8" descr="tr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43600" y="4267200"/>
            <a:ext cx="2895600" cy="1447800"/>
          </a:xfrm>
          <a:prstGeom prst="rect">
            <a:avLst/>
          </a:prstGeom>
          <a:noFill/>
          <a:extLst>
            <a:ext uri="{909E8E84-426E-40DD-AFC4-6F175D3DCCD1}">
              <a14:hiddenFill xmlns:a14="http://schemas.microsoft.com/office/drawing/2010/main">
                <a:solidFill>
                  <a:srgbClr val="FFFFFF"/>
                </a:solidFill>
              </a14:hiddenFill>
            </a:ext>
          </a:extLst>
        </p:spPr>
      </p:pic>
      <p:sp>
        <p:nvSpPr>
          <p:cNvPr id="168971" name="Rectangle 11"/>
          <p:cNvSpPr>
            <a:spLocks noChangeArrowheads="1"/>
          </p:cNvSpPr>
          <p:nvPr/>
        </p:nvSpPr>
        <p:spPr bwMode="auto">
          <a:xfrm>
            <a:off x="34925" y="655638"/>
            <a:ext cx="11398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buFont typeface="Wingdings" panose="05000000000000000000" pitchFamily="2" charset="2"/>
              <a:buNone/>
            </a:pPr>
            <a:r>
              <a:rPr lang="en-US" altLang="zh-CN" sz="2000" i="0">
                <a:solidFill>
                  <a:srgbClr val="000066"/>
                </a:solidFill>
                <a:effectLst/>
                <a:ea typeface="MS PGothic" panose="020B0600070205080204" pitchFamily="34" charset="-128"/>
              </a:rPr>
              <a:t>2.4  </a:t>
            </a:r>
            <a:r>
              <a:rPr lang="zh-CN" altLang="en-US" sz="2000" i="0">
                <a:solidFill>
                  <a:srgbClr val="000066"/>
                </a:solidFill>
                <a:effectLst/>
              </a:rPr>
              <a:t>例子</a:t>
            </a:r>
            <a:endParaRPr lang="zh-CN" altLang="en-US" sz="2000" i="0">
              <a:solidFill>
                <a:srgbClr val="000066"/>
              </a:solidFill>
              <a:effectLst/>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p:cNvSpPr>
            <a:spLocks noGrp="1" noChangeArrowheads="1"/>
          </p:cNvSpPr>
          <p:nvPr>
            <p:ph type="title"/>
          </p:nvPr>
        </p:nvSpPr>
        <p:spPr/>
        <p:txBody>
          <a:bodyPr/>
          <a:lstStyle/>
          <a:p>
            <a:r>
              <a:rPr lang="zh-CN" altLang="en-US">
                <a:latin typeface="Times New Roman" panose="02020603050405020304" pitchFamily="18" charset="0"/>
              </a:rPr>
              <a:t>2.</a:t>
            </a:r>
            <a:r>
              <a:rPr lang="zh-CN" altLang="en-US"/>
              <a:t> 用例图</a:t>
            </a:r>
            <a:endParaRPr lang="ja-JP" altLang="en-US"/>
          </a:p>
        </p:txBody>
      </p:sp>
      <p:sp>
        <p:nvSpPr>
          <p:cNvPr id="171013" name="Text Box 5"/>
          <p:cNvSpPr txBox="1">
            <a:spLocks noChangeArrowheads="1"/>
          </p:cNvSpPr>
          <p:nvPr/>
        </p:nvSpPr>
        <p:spPr bwMode="auto">
          <a:xfrm>
            <a:off x="395288" y="1173163"/>
            <a:ext cx="4710112" cy="3094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87325" indent="-187325">
              <a:defRPr kumimoji="1" sz="2400">
                <a:solidFill>
                  <a:schemeClr val="tx1"/>
                </a:solidFill>
                <a:latin typeface="Times New Roman" panose="02020603050405020304" pitchFamily="18" charset="0"/>
                <a:ea typeface="MS PGothic" panose="020B0600070205080204" pitchFamily="34" charset="-128"/>
              </a:defRPr>
            </a:lvl1pPr>
            <a:lvl2pPr>
              <a:defRPr kumimoji="1" sz="2400">
                <a:solidFill>
                  <a:schemeClr val="tx1"/>
                </a:solidFill>
                <a:latin typeface="Times New Roman" panose="02020603050405020304" pitchFamily="18" charset="0"/>
                <a:ea typeface="MS PGothic" panose="020B0600070205080204" pitchFamily="34" charset="-128"/>
              </a:defRPr>
            </a:lvl2pPr>
            <a:lvl3pPr>
              <a:defRPr kumimoji="1" sz="2400">
                <a:solidFill>
                  <a:schemeClr val="tx1"/>
                </a:solidFill>
                <a:latin typeface="Times New Roman" panose="02020603050405020304" pitchFamily="18" charset="0"/>
                <a:ea typeface="MS PGothic" panose="020B0600070205080204" pitchFamily="34" charset="-128"/>
              </a:defRPr>
            </a:lvl3pPr>
            <a:lvl4pPr>
              <a:defRPr kumimoji="1" sz="2400">
                <a:solidFill>
                  <a:schemeClr val="tx1"/>
                </a:solidFill>
                <a:latin typeface="Times New Roman" panose="02020603050405020304" pitchFamily="18" charset="0"/>
                <a:ea typeface="MS PGothic" panose="020B0600070205080204" pitchFamily="34" charset="-128"/>
              </a:defRPr>
            </a:lvl4pPr>
            <a:lvl5pPr>
              <a:defRPr kumimoji="1" sz="2400">
                <a:solidFill>
                  <a:schemeClr val="tx1"/>
                </a:solidFill>
                <a:latin typeface="Times New Roman" panose="02020603050405020304" pitchFamily="18" charset="0"/>
                <a:ea typeface="MS PGothic" panose="020B0600070205080204" pitchFamily="34" charset="-128"/>
              </a:defRPr>
            </a:lvl5pPr>
            <a:lvl6pPr fontAlgn="base">
              <a:spcBef>
                <a:spcPct val="0"/>
              </a:spcBef>
              <a:spcAft>
                <a:spcPct val="0"/>
              </a:spcAft>
              <a:defRPr kumimoji="1" sz="2400">
                <a:solidFill>
                  <a:schemeClr val="tx1"/>
                </a:solidFill>
                <a:latin typeface="Times New Roman" panose="02020603050405020304" pitchFamily="18" charset="0"/>
                <a:ea typeface="MS PGothic" panose="020B0600070205080204" pitchFamily="34" charset="-128"/>
              </a:defRPr>
            </a:lvl6pPr>
            <a:lvl7pPr fontAlgn="base">
              <a:spcBef>
                <a:spcPct val="0"/>
              </a:spcBef>
              <a:spcAft>
                <a:spcPct val="0"/>
              </a:spcAft>
              <a:defRPr kumimoji="1" sz="2400">
                <a:solidFill>
                  <a:schemeClr val="tx1"/>
                </a:solidFill>
                <a:latin typeface="Times New Roman" panose="02020603050405020304" pitchFamily="18" charset="0"/>
                <a:ea typeface="MS PGothic" panose="020B0600070205080204" pitchFamily="34" charset="-128"/>
              </a:defRPr>
            </a:lvl7pPr>
            <a:lvl8pPr fontAlgn="base">
              <a:spcBef>
                <a:spcPct val="0"/>
              </a:spcBef>
              <a:spcAft>
                <a:spcPct val="0"/>
              </a:spcAft>
              <a:defRPr kumimoji="1" sz="2400">
                <a:solidFill>
                  <a:schemeClr val="tx1"/>
                </a:solidFill>
                <a:latin typeface="Times New Roman" panose="02020603050405020304" pitchFamily="18" charset="0"/>
                <a:ea typeface="MS PGothic" panose="020B0600070205080204" pitchFamily="34" charset="-128"/>
              </a:defRPr>
            </a:lvl8pPr>
            <a:lvl9pPr fontAlgn="base">
              <a:spcBef>
                <a:spcPct val="0"/>
              </a:spcBef>
              <a:spcAft>
                <a:spcPct val="0"/>
              </a:spcAft>
              <a:defRPr kumimoji="1" sz="2400">
                <a:solidFill>
                  <a:schemeClr val="tx1"/>
                </a:solidFill>
                <a:latin typeface="Times New Roman" panose="02020603050405020304" pitchFamily="18" charset="0"/>
                <a:ea typeface="MS PGothic" panose="020B0600070205080204" pitchFamily="34" charset="-128"/>
              </a:defRPr>
            </a:lvl9pPr>
          </a:lstStyle>
          <a:p>
            <a:pPr>
              <a:lnSpc>
                <a:spcPct val="80000"/>
              </a:lnSpc>
              <a:spcBef>
                <a:spcPct val="50000"/>
              </a:spcBef>
              <a:buFont typeface="Arial" panose="020B0604020202020204" pitchFamily="34" charset="0"/>
              <a:buNone/>
            </a:pPr>
            <a:r>
              <a:rPr kumimoji="0" lang="zh-CN" altLang="en-US" sz="1800" b="0" i="0">
                <a:solidFill>
                  <a:srgbClr val="000066"/>
                </a:solidFill>
                <a:effectLst/>
                <a:ea typeface="宋体" panose="02010600030101010101" pitchFamily="2" charset="-122"/>
              </a:rPr>
              <a:t>实例3.  航空售票的用例图</a:t>
            </a:r>
            <a:endParaRPr kumimoji="0" lang="zh-CN" altLang="en-US" sz="1800" b="0" i="0">
              <a:solidFill>
                <a:srgbClr val="000066"/>
              </a:solidFill>
              <a:effectLst/>
              <a:ea typeface="宋体" panose="02010600030101010101" pitchFamily="2" charset="-122"/>
            </a:endParaRPr>
          </a:p>
          <a:p>
            <a:pPr>
              <a:lnSpc>
                <a:spcPct val="80000"/>
              </a:lnSpc>
              <a:spcBef>
                <a:spcPct val="50000"/>
              </a:spcBef>
              <a:buFont typeface="Wingdings" panose="05000000000000000000" pitchFamily="2" charset="2"/>
              <a:buChar char="²"/>
            </a:pPr>
            <a:r>
              <a:rPr kumimoji="0" lang="zh-CN" altLang="en-US" sz="1400" b="0" i="0">
                <a:solidFill>
                  <a:srgbClr val="000066"/>
                </a:solidFill>
                <a:effectLst/>
                <a:ea typeface="宋体" panose="02010600030101010101" pitchFamily="2" charset="-122"/>
              </a:rPr>
              <a:t>参与者</a:t>
            </a:r>
            <a:r>
              <a:rPr kumimoji="0" lang="en-US" altLang="zh-CN" sz="1400" b="0" i="0">
                <a:solidFill>
                  <a:srgbClr val="000066"/>
                </a:solidFill>
                <a:effectLst/>
                <a:ea typeface="宋体" panose="02010600030101010101" pitchFamily="2" charset="-122"/>
              </a:rPr>
              <a:t>(actor)：clerk，</a:t>
            </a:r>
            <a:r>
              <a:rPr kumimoji="0" lang="zh-CN" altLang="en-US" sz="1400" b="0" i="0">
                <a:solidFill>
                  <a:srgbClr val="000066"/>
                </a:solidFill>
                <a:effectLst/>
                <a:ea typeface="宋体" panose="02010600030101010101" pitchFamily="2" charset="-122"/>
              </a:rPr>
              <a:t>监督员，信用卡服务商，信息亭</a:t>
            </a:r>
            <a:endParaRPr kumimoji="0" lang="zh-CN" altLang="en-US" sz="1400" b="0" i="0">
              <a:solidFill>
                <a:srgbClr val="000066"/>
              </a:solidFill>
              <a:effectLst/>
              <a:ea typeface="宋体" panose="02010600030101010101" pitchFamily="2" charset="-122"/>
            </a:endParaRPr>
          </a:p>
          <a:p>
            <a:pPr>
              <a:lnSpc>
                <a:spcPct val="80000"/>
              </a:lnSpc>
              <a:spcBef>
                <a:spcPct val="50000"/>
              </a:spcBef>
              <a:buFont typeface="Wingdings" panose="05000000000000000000" pitchFamily="2" charset="2"/>
              <a:buChar char="²"/>
            </a:pPr>
            <a:r>
              <a:rPr kumimoji="0" lang="zh-CN" altLang="en-US" sz="1400" b="0" i="0">
                <a:solidFill>
                  <a:srgbClr val="000066"/>
                </a:solidFill>
                <a:effectLst/>
                <a:ea typeface="宋体" panose="02010600030101010101" pitchFamily="2" charset="-122"/>
              </a:rPr>
              <a:t>用例</a:t>
            </a:r>
            <a:r>
              <a:rPr kumimoji="0" lang="en-US" altLang="zh-CN" sz="1400" b="0" i="0">
                <a:solidFill>
                  <a:srgbClr val="000066"/>
                </a:solidFill>
                <a:effectLst/>
                <a:ea typeface="宋体" panose="02010600030101010101" pitchFamily="2" charset="-122"/>
              </a:rPr>
              <a:t>(use case)： Buy tickets， Buy Subscription， Make charges， Survey sales</a:t>
            </a:r>
            <a:endParaRPr kumimoji="0" lang="zh-CN" altLang="en-US" sz="1400" b="0" i="0">
              <a:solidFill>
                <a:srgbClr val="000066"/>
              </a:solidFill>
              <a:effectLst/>
              <a:ea typeface="宋体" panose="02010600030101010101" pitchFamily="2" charset="-122"/>
            </a:endParaRPr>
          </a:p>
          <a:p>
            <a:pPr>
              <a:lnSpc>
                <a:spcPct val="80000"/>
              </a:lnSpc>
              <a:spcBef>
                <a:spcPct val="50000"/>
              </a:spcBef>
              <a:buFont typeface="Wingdings" panose="05000000000000000000" pitchFamily="2" charset="2"/>
              <a:buChar char="²"/>
            </a:pPr>
            <a:r>
              <a:rPr kumimoji="0" lang="zh-CN" altLang="en-US" sz="1400" b="0" i="0">
                <a:solidFill>
                  <a:srgbClr val="000066"/>
                </a:solidFill>
                <a:effectLst/>
                <a:ea typeface="宋体" panose="02010600030101010101" pitchFamily="2" charset="-122"/>
              </a:rPr>
              <a:t>参与者</a:t>
            </a:r>
            <a:r>
              <a:rPr kumimoji="0" lang="en-US" altLang="zh-CN" sz="1400" b="0" i="0">
                <a:solidFill>
                  <a:srgbClr val="000066"/>
                </a:solidFill>
                <a:effectLst/>
                <a:ea typeface="宋体" panose="02010600030101010101" pitchFamily="2" charset="-122"/>
              </a:rPr>
              <a:t>Clerk</a:t>
            </a:r>
            <a:r>
              <a:rPr kumimoji="0" lang="zh-CN" altLang="en-US" sz="1400" b="0" i="0">
                <a:solidFill>
                  <a:srgbClr val="000066"/>
                </a:solidFill>
                <a:effectLst/>
                <a:ea typeface="宋体" panose="02010600030101010101" pitchFamily="2" charset="-122"/>
              </a:rPr>
              <a:t>参与</a:t>
            </a:r>
            <a:r>
              <a:rPr kumimoji="0" lang="en-US" altLang="zh-CN" sz="1400" b="0" i="0">
                <a:solidFill>
                  <a:srgbClr val="000066"/>
                </a:solidFill>
                <a:effectLst/>
                <a:ea typeface="宋体" panose="02010600030101010101" pitchFamily="2" charset="-122"/>
              </a:rPr>
              <a:t>(</a:t>
            </a:r>
            <a:r>
              <a:rPr kumimoji="0" lang="zh-CN" altLang="en-US" sz="1400" b="0" i="0">
                <a:solidFill>
                  <a:srgbClr val="000066"/>
                </a:solidFill>
                <a:effectLst/>
                <a:ea typeface="宋体" panose="02010600030101010101" pitchFamily="2" charset="-122"/>
              </a:rPr>
              <a:t>或称发起</a:t>
            </a:r>
            <a:r>
              <a:rPr kumimoji="0" lang="en-US" altLang="zh-CN" sz="1400" b="0" i="0">
                <a:solidFill>
                  <a:srgbClr val="000066"/>
                </a:solidFill>
                <a:effectLst/>
                <a:ea typeface="宋体" panose="02010600030101010101" pitchFamily="2" charset="-122"/>
              </a:rPr>
              <a:t>)Buy tickets</a:t>
            </a:r>
            <a:r>
              <a:rPr kumimoji="0" lang="zh-CN" altLang="en-US" sz="1400" b="0" i="0">
                <a:solidFill>
                  <a:srgbClr val="000066"/>
                </a:solidFill>
                <a:effectLst/>
                <a:ea typeface="宋体" panose="02010600030101010101" pitchFamily="2" charset="-122"/>
              </a:rPr>
              <a:t>和</a:t>
            </a:r>
            <a:r>
              <a:rPr kumimoji="0" lang="en-US" altLang="zh-CN" sz="1400" b="0" i="0">
                <a:solidFill>
                  <a:srgbClr val="000066"/>
                </a:solidFill>
                <a:effectLst/>
                <a:ea typeface="宋体" panose="02010600030101010101" pitchFamily="2" charset="-122"/>
              </a:rPr>
              <a:t>Buy Subscription </a:t>
            </a:r>
            <a:r>
              <a:rPr kumimoji="0" lang="zh-CN" altLang="en-US" sz="1400" b="0" i="0">
                <a:solidFill>
                  <a:srgbClr val="000066"/>
                </a:solidFill>
                <a:effectLst/>
                <a:ea typeface="宋体" panose="02010600030101010101" pitchFamily="2" charset="-122"/>
              </a:rPr>
              <a:t>两个用例(关联关系)。这两个用例的事件流都包含</a:t>
            </a:r>
            <a:r>
              <a:rPr kumimoji="0" lang="en-US" altLang="zh-CN" sz="1400" b="0" i="0">
                <a:solidFill>
                  <a:srgbClr val="000066"/>
                </a:solidFill>
                <a:effectLst/>
                <a:ea typeface="宋体" panose="02010600030101010101" pitchFamily="2" charset="-122"/>
              </a:rPr>
              <a:t>Make </a:t>
            </a:r>
            <a:endParaRPr kumimoji="0" lang="en-US" altLang="zh-CN" sz="1400" b="0" i="0">
              <a:solidFill>
                <a:srgbClr val="000066"/>
              </a:solidFill>
              <a:effectLst/>
              <a:ea typeface="宋体" panose="02010600030101010101" pitchFamily="2" charset="-122"/>
            </a:endParaRPr>
          </a:p>
          <a:p>
            <a:pPr>
              <a:lnSpc>
                <a:spcPct val="80000"/>
              </a:lnSpc>
              <a:spcBef>
                <a:spcPct val="50000"/>
              </a:spcBef>
              <a:buFont typeface="Arial" panose="020B0604020202020204" pitchFamily="34" charset="0"/>
              <a:buNone/>
            </a:pPr>
            <a:r>
              <a:rPr kumimoji="0" lang="en-US" altLang="zh-CN" sz="1400" b="0" i="0">
                <a:solidFill>
                  <a:srgbClr val="000066"/>
                </a:solidFill>
                <a:effectLst/>
                <a:ea typeface="宋体" panose="02010600030101010101" pitchFamily="2" charset="-122"/>
              </a:rPr>
              <a:t>    charges</a:t>
            </a:r>
            <a:r>
              <a:rPr kumimoji="0" lang="zh-CN" altLang="en-US" sz="1400" b="0" i="0">
                <a:solidFill>
                  <a:srgbClr val="000066"/>
                </a:solidFill>
                <a:effectLst/>
                <a:ea typeface="宋体" panose="02010600030101010101" pitchFamily="2" charset="-122"/>
              </a:rPr>
              <a:t>用例(包含关系)。</a:t>
            </a:r>
            <a:endParaRPr kumimoji="0" lang="zh-CN" altLang="en-US" sz="1400" b="0" i="0">
              <a:solidFill>
                <a:srgbClr val="000066"/>
              </a:solidFill>
              <a:effectLst/>
              <a:ea typeface="宋体" panose="02010600030101010101" pitchFamily="2" charset="-122"/>
            </a:endParaRPr>
          </a:p>
          <a:p>
            <a:pPr>
              <a:lnSpc>
                <a:spcPct val="80000"/>
              </a:lnSpc>
              <a:spcBef>
                <a:spcPct val="50000"/>
              </a:spcBef>
              <a:buFont typeface="Wingdings" panose="05000000000000000000" pitchFamily="2" charset="2"/>
              <a:buChar char="²"/>
            </a:pPr>
            <a:r>
              <a:rPr kumimoji="0" lang="zh-CN" altLang="en-US" sz="1400" b="0" i="0">
                <a:solidFill>
                  <a:srgbClr val="000066"/>
                </a:solidFill>
                <a:effectLst/>
                <a:ea typeface="宋体" panose="02010600030101010101" pitchFamily="2" charset="-122"/>
              </a:rPr>
              <a:t>系统由：</a:t>
            </a:r>
            <a:r>
              <a:rPr kumimoji="0" lang="en-US" altLang="zh-CN" sz="1400" b="0" i="0">
                <a:solidFill>
                  <a:srgbClr val="000066"/>
                </a:solidFill>
                <a:effectLst/>
                <a:ea typeface="宋体" panose="02010600030101010101" pitchFamily="2" charset="-122"/>
              </a:rPr>
              <a:t>Buy tickets， Buy Subscription， Make charges，  Survey sales</a:t>
            </a:r>
            <a:r>
              <a:rPr kumimoji="0" lang="zh-CN" altLang="en-US" sz="1400" b="0" i="0">
                <a:solidFill>
                  <a:srgbClr val="000066"/>
                </a:solidFill>
                <a:effectLst/>
                <a:ea typeface="宋体" panose="02010600030101010101" pitchFamily="2" charset="-122"/>
              </a:rPr>
              <a:t>组成。</a:t>
            </a:r>
            <a:endParaRPr kumimoji="0" lang="zh-CN" altLang="en-US" sz="1400" b="0" i="0">
              <a:solidFill>
                <a:srgbClr val="000066"/>
              </a:solidFill>
              <a:effectLst/>
              <a:ea typeface="宋体" panose="02010600030101010101" pitchFamily="2" charset="-122"/>
            </a:endParaRPr>
          </a:p>
          <a:p>
            <a:pPr>
              <a:lnSpc>
                <a:spcPct val="80000"/>
              </a:lnSpc>
              <a:spcBef>
                <a:spcPct val="50000"/>
              </a:spcBef>
              <a:buFont typeface="Wingdings" panose="05000000000000000000" pitchFamily="2" charset="2"/>
              <a:buChar char="²"/>
            </a:pPr>
            <a:r>
              <a:rPr kumimoji="0" lang="zh-CN" altLang="en-US" sz="1400" b="0" i="0">
                <a:solidFill>
                  <a:srgbClr val="000066"/>
                </a:solidFill>
                <a:effectLst/>
                <a:ea typeface="宋体" panose="02010600030101010101" pitchFamily="2" charset="-122"/>
              </a:rPr>
              <a:t>该系统主要包含：</a:t>
            </a:r>
            <a:r>
              <a:rPr kumimoji="0" lang="en-US" altLang="zh-CN" sz="1400" b="0" i="0">
                <a:solidFill>
                  <a:srgbClr val="000066"/>
                </a:solidFill>
                <a:effectLst/>
                <a:ea typeface="宋体" panose="02010600030101010101" pitchFamily="2" charset="-122"/>
              </a:rPr>
              <a:t>Buy tickets， Buy Subscription，  Make charges， Survey sales</a:t>
            </a:r>
            <a:r>
              <a:rPr kumimoji="0" lang="zh-CN" altLang="en-US" sz="1400" b="0" i="0">
                <a:solidFill>
                  <a:srgbClr val="000066"/>
                </a:solidFill>
                <a:effectLst/>
                <a:ea typeface="宋体" panose="02010600030101010101" pitchFamily="2" charset="-122"/>
              </a:rPr>
              <a:t>这几个功能。</a:t>
            </a:r>
            <a:endParaRPr kumimoji="0" lang="zh-CN" altLang="en-US" sz="1400" b="0" i="0">
              <a:solidFill>
                <a:srgbClr val="000066"/>
              </a:solidFill>
              <a:effectLst/>
              <a:ea typeface="宋体" panose="02010600030101010101" pitchFamily="2" charset="-122"/>
            </a:endParaRPr>
          </a:p>
          <a:p>
            <a:pPr>
              <a:lnSpc>
                <a:spcPct val="80000"/>
              </a:lnSpc>
              <a:spcBef>
                <a:spcPct val="50000"/>
              </a:spcBef>
              <a:buFont typeface="Wingdings" panose="05000000000000000000" pitchFamily="2" charset="2"/>
              <a:buChar char="²"/>
            </a:pPr>
            <a:r>
              <a:rPr kumimoji="0" lang="zh-CN" altLang="en-US" sz="1400" b="0" i="0">
                <a:solidFill>
                  <a:srgbClr val="000066"/>
                </a:solidFill>
                <a:effectLst/>
                <a:ea typeface="宋体" panose="02010600030101010101" pitchFamily="2" charset="-122"/>
              </a:rPr>
              <a:t>该系统主要面向的用户(参与者)：</a:t>
            </a:r>
            <a:r>
              <a:rPr kumimoji="0" lang="en-US" altLang="zh-CN" sz="1400" b="0" i="0">
                <a:solidFill>
                  <a:srgbClr val="000066"/>
                </a:solidFill>
                <a:effectLst/>
                <a:ea typeface="宋体" panose="02010600030101010101" pitchFamily="2" charset="-122"/>
              </a:rPr>
              <a:t>clerk，</a:t>
            </a:r>
            <a:r>
              <a:rPr kumimoji="0" lang="zh-CN" altLang="en-US" sz="1400" b="0" i="0">
                <a:solidFill>
                  <a:srgbClr val="000066"/>
                </a:solidFill>
                <a:effectLst/>
                <a:ea typeface="宋体" panose="02010600030101010101" pitchFamily="2" charset="-122"/>
              </a:rPr>
              <a:t>监督员，信用卡服务商，信息亭。</a:t>
            </a:r>
            <a:endParaRPr kumimoji="0" lang="zh-CN" altLang="en-US" sz="1400" b="0" i="0">
              <a:solidFill>
                <a:srgbClr val="000066"/>
              </a:solidFill>
              <a:effectLst/>
              <a:ea typeface="宋体" panose="02010600030101010101" pitchFamily="2" charset="-122"/>
            </a:endParaRPr>
          </a:p>
        </p:txBody>
      </p:sp>
      <p:graphicFrame>
        <p:nvGraphicFramePr>
          <p:cNvPr id="171014" name="Object 6"/>
          <p:cNvGraphicFramePr>
            <a:graphicFrameLocks noChangeAspect="1"/>
          </p:cNvGraphicFramePr>
          <p:nvPr>
            <p:ph sz="half" idx="2"/>
          </p:nvPr>
        </p:nvGraphicFramePr>
        <p:xfrm>
          <a:off x="5029200" y="914400"/>
          <a:ext cx="4367213" cy="4321175"/>
        </p:xfrm>
        <a:graphic>
          <a:graphicData uri="http://schemas.openxmlformats.org/presentationml/2006/ole">
            <mc:AlternateContent xmlns:mc="http://schemas.openxmlformats.org/markup-compatibility/2006">
              <mc:Choice xmlns:v="urn:schemas-microsoft-com:vml" Requires="v">
                <p:oleObj spid="_x0000_s171018" name="图片" r:id="rId1" imgW="3889375" imgH="3392170" progId="Word.Picture.8">
                  <p:embed/>
                </p:oleObj>
              </mc:Choice>
              <mc:Fallback>
                <p:oleObj name="图片" r:id="rId1" imgW="3889375" imgH="3392170" progId="Word.Picture.8">
                  <p:embed/>
                  <p:pic>
                    <p:nvPicPr>
                      <p:cNvPr id="0" name="Object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29200" y="914400"/>
                        <a:ext cx="4367213" cy="4321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2"/>
          <p:cNvSpPr>
            <a:spLocks noGrp="1" noChangeArrowheads="1"/>
          </p:cNvSpPr>
          <p:nvPr>
            <p:ph type="title"/>
          </p:nvPr>
        </p:nvSpPr>
        <p:spPr/>
        <p:txBody>
          <a:bodyPr/>
          <a:lstStyle/>
          <a:p>
            <a:r>
              <a:rPr lang="zh-CN" altLang="en-US">
                <a:latin typeface="Times New Roman" panose="02020603050405020304" pitchFamily="18" charset="0"/>
              </a:rPr>
              <a:t>2.</a:t>
            </a:r>
            <a:r>
              <a:rPr lang="zh-CN" altLang="en-US"/>
              <a:t> 用例图</a:t>
            </a:r>
            <a:endParaRPr lang="ja-JP" altLang="en-US"/>
          </a:p>
        </p:txBody>
      </p:sp>
      <p:sp>
        <p:nvSpPr>
          <p:cNvPr id="172036" name="Text Box 4"/>
          <p:cNvSpPr txBox="1">
            <a:spLocks noChangeArrowheads="1"/>
          </p:cNvSpPr>
          <p:nvPr/>
        </p:nvSpPr>
        <p:spPr bwMode="auto">
          <a:xfrm>
            <a:off x="228600" y="990600"/>
            <a:ext cx="4392613" cy="4370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kumimoji="1" sz="2400">
                <a:solidFill>
                  <a:schemeClr val="tx1"/>
                </a:solidFill>
                <a:latin typeface="Times New Roman" panose="02020603050405020304" pitchFamily="18" charset="0"/>
                <a:ea typeface="MS PGothic" panose="020B0600070205080204" pitchFamily="34" charset="-128"/>
              </a:defRPr>
            </a:lvl1pPr>
            <a:lvl2pPr marL="800100" indent="-342900">
              <a:defRPr kumimoji="1" sz="2400">
                <a:solidFill>
                  <a:schemeClr val="tx1"/>
                </a:solidFill>
                <a:latin typeface="Times New Roman" panose="02020603050405020304" pitchFamily="18" charset="0"/>
                <a:ea typeface="MS PGothic" panose="020B0600070205080204" pitchFamily="34" charset="-128"/>
              </a:defRPr>
            </a:lvl2pPr>
            <a:lvl3pPr marL="1257300" indent="-342900">
              <a:defRPr kumimoji="1" sz="2400">
                <a:solidFill>
                  <a:schemeClr val="tx1"/>
                </a:solidFill>
                <a:latin typeface="Times New Roman" panose="02020603050405020304" pitchFamily="18" charset="0"/>
                <a:ea typeface="MS PGothic" panose="020B0600070205080204" pitchFamily="34" charset="-128"/>
              </a:defRPr>
            </a:lvl3pPr>
            <a:lvl4pPr marL="1714500" indent="-342900">
              <a:defRPr kumimoji="1" sz="2400">
                <a:solidFill>
                  <a:schemeClr val="tx1"/>
                </a:solidFill>
                <a:latin typeface="Times New Roman" panose="02020603050405020304" pitchFamily="18" charset="0"/>
                <a:ea typeface="MS PGothic" panose="020B0600070205080204" pitchFamily="34" charset="-128"/>
              </a:defRPr>
            </a:lvl4pPr>
            <a:lvl5pPr marL="2171700" indent="-342900">
              <a:defRPr kumimoji="1" sz="2400">
                <a:solidFill>
                  <a:schemeClr val="tx1"/>
                </a:solidFill>
                <a:latin typeface="Times New Roman" panose="02020603050405020304" pitchFamily="18" charset="0"/>
                <a:ea typeface="MS PGothic" panose="020B0600070205080204" pitchFamily="34" charset="-128"/>
              </a:defRPr>
            </a:lvl5pPr>
            <a:lvl6pPr marL="2628900" indent="-342900" fontAlgn="base">
              <a:spcBef>
                <a:spcPct val="0"/>
              </a:spcBef>
              <a:spcAft>
                <a:spcPct val="0"/>
              </a:spcAft>
              <a:defRPr kumimoji="1" sz="2400">
                <a:solidFill>
                  <a:schemeClr val="tx1"/>
                </a:solidFill>
                <a:latin typeface="Times New Roman" panose="02020603050405020304" pitchFamily="18" charset="0"/>
                <a:ea typeface="MS PGothic" panose="020B0600070205080204" pitchFamily="34" charset="-128"/>
              </a:defRPr>
            </a:lvl6pPr>
            <a:lvl7pPr marL="3086100" indent="-342900" fontAlgn="base">
              <a:spcBef>
                <a:spcPct val="0"/>
              </a:spcBef>
              <a:spcAft>
                <a:spcPct val="0"/>
              </a:spcAft>
              <a:defRPr kumimoji="1" sz="2400">
                <a:solidFill>
                  <a:schemeClr val="tx1"/>
                </a:solidFill>
                <a:latin typeface="Times New Roman" panose="02020603050405020304" pitchFamily="18" charset="0"/>
                <a:ea typeface="MS PGothic" panose="020B0600070205080204" pitchFamily="34" charset="-128"/>
              </a:defRPr>
            </a:lvl7pPr>
            <a:lvl8pPr marL="3543300" indent="-342900" fontAlgn="base">
              <a:spcBef>
                <a:spcPct val="0"/>
              </a:spcBef>
              <a:spcAft>
                <a:spcPct val="0"/>
              </a:spcAft>
              <a:defRPr kumimoji="1" sz="2400">
                <a:solidFill>
                  <a:schemeClr val="tx1"/>
                </a:solidFill>
                <a:latin typeface="Times New Roman" panose="02020603050405020304" pitchFamily="18" charset="0"/>
                <a:ea typeface="MS PGothic" panose="020B0600070205080204" pitchFamily="34" charset="-128"/>
              </a:defRPr>
            </a:lvl8pPr>
            <a:lvl9pPr marL="4000500" indent="-342900" fontAlgn="base">
              <a:spcBef>
                <a:spcPct val="0"/>
              </a:spcBef>
              <a:spcAft>
                <a:spcPct val="0"/>
              </a:spcAft>
              <a:defRPr kumimoji="1" sz="2400">
                <a:solidFill>
                  <a:schemeClr val="tx1"/>
                </a:solidFill>
                <a:latin typeface="Times New Roman" panose="02020603050405020304" pitchFamily="18" charset="0"/>
                <a:ea typeface="MS PGothic" panose="020B0600070205080204" pitchFamily="34" charset="-128"/>
              </a:defRPr>
            </a:lvl9pPr>
          </a:lstStyle>
          <a:p>
            <a:pPr>
              <a:spcBef>
                <a:spcPct val="50000"/>
              </a:spcBef>
              <a:buFontTx/>
              <a:buAutoNum type="arabicPeriod"/>
            </a:pPr>
            <a:r>
              <a:rPr kumimoji="0" lang="zh-CN" altLang="en-US" sz="1600" b="0" i="0">
                <a:solidFill>
                  <a:srgbClr val="000066"/>
                </a:solidFill>
                <a:effectLst/>
                <a:ea typeface="宋体" panose="02010600030101010101" pitchFamily="2" charset="-122"/>
              </a:rPr>
              <a:t>右图中的参与者有？</a:t>
            </a:r>
            <a:endParaRPr kumimoji="0" lang="zh-CN" altLang="en-US" sz="1600" b="0" i="0">
              <a:solidFill>
                <a:srgbClr val="000066"/>
              </a:solidFill>
              <a:effectLst/>
              <a:ea typeface="宋体" panose="02010600030101010101" pitchFamily="2" charset="-122"/>
            </a:endParaRPr>
          </a:p>
          <a:p>
            <a:pPr>
              <a:spcBef>
                <a:spcPct val="50000"/>
              </a:spcBef>
            </a:pPr>
            <a:r>
              <a:rPr kumimoji="0" lang="zh-CN" altLang="en-US" sz="1600" b="0" i="0">
                <a:solidFill>
                  <a:srgbClr val="000066"/>
                </a:solidFill>
                <a:effectLst/>
                <a:ea typeface="宋体" panose="02010600030101010101" pitchFamily="2" charset="-122"/>
              </a:rPr>
              <a:t>       (</a:t>
            </a:r>
            <a:r>
              <a:rPr kumimoji="0" lang="en-US" altLang="zh-CN" sz="1600" b="0" i="0">
                <a:solidFill>
                  <a:srgbClr val="000066"/>
                </a:solidFill>
                <a:effectLst/>
                <a:ea typeface="宋体" panose="02010600030101010101" pitchFamily="2" charset="-122"/>
              </a:rPr>
              <a:t>a) 1</a:t>
            </a:r>
            <a:r>
              <a:rPr kumimoji="0" lang="zh-CN" altLang="en-US" sz="1600" b="0" i="0">
                <a:solidFill>
                  <a:srgbClr val="000066"/>
                </a:solidFill>
                <a:effectLst/>
                <a:ea typeface="宋体" panose="02010600030101010101" pitchFamily="2" charset="-122"/>
              </a:rPr>
              <a:t>  		(</a:t>
            </a:r>
            <a:r>
              <a:rPr kumimoji="0" lang="en-US" altLang="zh-CN" sz="1600" b="0" i="0">
                <a:solidFill>
                  <a:srgbClr val="000066"/>
                </a:solidFill>
                <a:effectLst/>
                <a:ea typeface="宋体" panose="02010600030101010101" pitchFamily="2" charset="-122"/>
              </a:rPr>
              <a:t>b) 2</a:t>
            </a:r>
            <a:endParaRPr kumimoji="0" lang="zh-CN" altLang="en-US" sz="1600" b="0" i="0">
              <a:solidFill>
                <a:srgbClr val="000066"/>
              </a:solidFill>
              <a:effectLst/>
              <a:ea typeface="宋体" panose="02010600030101010101" pitchFamily="2" charset="-122"/>
            </a:endParaRPr>
          </a:p>
          <a:p>
            <a:pPr>
              <a:spcBef>
                <a:spcPct val="50000"/>
              </a:spcBef>
            </a:pPr>
            <a:r>
              <a:rPr kumimoji="0" lang="en-US" altLang="zh-CN" sz="1600" b="0" i="0">
                <a:solidFill>
                  <a:srgbClr val="000066"/>
                </a:solidFill>
                <a:effectLst/>
                <a:ea typeface="宋体" panose="02010600030101010101" pitchFamily="2" charset="-122"/>
              </a:rPr>
              <a:t>	 (c)</a:t>
            </a:r>
            <a:r>
              <a:rPr kumimoji="0" lang="zh-CN" altLang="en-US" sz="1600" b="0" i="0">
                <a:solidFill>
                  <a:srgbClr val="000066"/>
                </a:solidFill>
                <a:effectLst/>
                <a:ea typeface="宋体" panose="02010600030101010101" pitchFamily="2" charset="-122"/>
              </a:rPr>
              <a:t> </a:t>
            </a:r>
            <a:r>
              <a:rPr kumimoji="0" lang="en-US" altLang="zh-CN" sz="1600" b="0" i="0">
                <a:solidFill>
                  <a:srgbClr val="000066"/>
                </a:solidFill>
                <a:effectLst/>
                <a:ea typeface="宋体" panose="02010600030101010101" pitchFamily="2" charset="-122"/>
              </a:rPr>
              <a:t>3	</a:t>
            </a:r>
            <a:r>
              <a:rPr kumimoji="0" lang="zh-CN" altLang="en-US" sz="1600" b="0" i="0">
                <a:solidFill>
                  <a:srgbClr val="000066"/>
                </a:solidFill>
                <a:effectLst/>
                <a:ea typeface="宋体" panose="02010600030101010101" pitchFamily="2" charset="-122"/>
              </a:rPr>
              <a:t>	(</a:t>
            </a:r>
            <a:r>
              <a:rPr kumimoji="0" lang="en-US" altLang="zh-CN" sz="1600" b="0" i="0">
                <a:solidFill>
                  <a:srgbClr val="000066"/>
                </a:solidFill>
                <a:effectLst/>
                <a:ea typeface="宋体" panose="02010600030101010101" pitchFamily="2" charset="-122"/>
              </a:rPr>
              <a:t>d) 4</a:t>
            </a:r>
            <a:endParaRPr kumimoji="0" lang="en-US" altLang="zh-CN" sz="1600" b="0" i="0">
              <a:solidFill>
                <a:srgbClr val="000066"/>
              </a:solidFill>
              <a:effectLst/>
              <a:ea typeface="宋体" panose="02010600030101010101" pitchFamily="2" charset="-122"/>
            </a:endParaRPr>
          </a:p>
          <a:p>
            <a:pPr>
              <a:spcBef>
                <a:spcPct val="50000"/>
              </a:spcBef>
              <a:buFontTx/>
              <a:buAutoNum type="arabicPeriod" startAt="2"/>
            </a:pPr>
            <a:r>
              <a:rPr kumimoji="0" lang="zh-CN" altLang="en-US" sz="1600" b="0" i="0">
                <a:solidFill>
                  <a:srgbClr val="000066"/>
                </a:solidFill>
                <a:effectLst/>
                <a:ea typeface="宋体" panose="02010600030101010101" pitchFamily="2" charset="-122"/>
              </a:rPr>
              <a:t>右图中的用例有？</a:t>
            </a:r>
            <a:endParaRPr kumimoji="0" lang="zh-CN" altLang="en-US" sz="1600" b="0" i="0">
              <a:solidFill>
                <a:srgbClr val="000066"/>
              </a:solidFill>
              <a:effectLst/>
              <a:ea typeface="宋体" panose="02010600030101010101" pitchFamily="2" charset="-122"/>
            </a:endParaRPr>
          </a:p>
          <a:p>
            <a:pPr>
              <a:spcBef>
                <a:spcPct val="50000"/>
              </a:spcBef>
            </a:pPr>
            <a:r>
              <a:rPr kumimoji="0" lang="zh-CN" altLang="en-US" sz="1600" b="0" i="0">
                <a:solidFill>
                  <a:srgbClr val="000066"/>
                </a:solidFill>
                <a:effectLst/>
                <a:ea typeface="宋体" panose="02010600030101010101" pitchFamily="2" charset="-122"/>
              </a:rPr>
              <a:t>	(</a:t>
            </a:r>
            <a:r>
              <a:rPr kumimoji="0" lang="en-US" altLang="zh-CN" sz="1600" b="0" i="0">
                <a:solidFill>
                  <a:srgbClr val="000066"/>
                </a:solidFill>
                <a:effectLst/>
                <a:ea typeface="宋体" panose="02010600030101010101" pitchFamily="2" charset="-122"/>
              </a:rPr>
              <a:t>a) 1	</a:t>
            </a:r>
            <a:r>
              <a:rPr kumimoji="0" lang="zh-CN" altLang="en-US" sz="1600" b="0" i="0">
                <a:solidFill>
                  <a:srgbClr val="000066"/>
                </a:solidFill>
                <a:effectLst/>
                <a:ea typeface="宋体" panose="02010600030101010101" pitchFamily="2" charset="-122"/>
              </a:rPr>
              <a:t>	(</a:t>
            </a:r>
            <a:r>
              <a:rPr kumimoji="0" lang="en-US" altLang="zh-CN" sz="1600" b="0" i="0">
                <a:solidFill>
                  <a:srgbClr val="000066"/>
                </a:solidFill>
                <a:effectLst/>
                <a:ea typeface="宋体" panose="02010600030101010101" pitchFamily="2" charset="-122"/>
              </a:rPr>
              <a:t>b) 2</a:t>
            </a:r>
            <a:endParaRPr kumimoji="0" lang="zh-CN" altLang="en-US" sz="1600" b="0" i="0">
              <a:solidFill>
                <a:srgbClr val="000066"/>
              </a:solidFill>
              <a:effectLst/>
              <a:ea typeface="宋体" panose="02010600030101010101" pitchFamily="2" charset="-122"/>
            </a:endParaRPr>
          </a:p>
          <a:p>
            <a:pPr>
              <a:spcBef>
                <a:spcPct val="50000"/>
              </a:spcBef>
            </a:pPr>
            <a:r>
              <a:rPr kumimoji="0" lang="zh-CN" altLang="en-US" sz="1600" b="0" i="0">
                <a:solidFill>
                  <a:srgbClr val="000066"/>
                </a:solidFill>
                <a:effectLst/>
                <a:ea typeface="宋体" panose="02010600030101010101" pitchFamily="2" charset="-122"/>
              </a:rPr>
              <a:t>	</a:t>
            </a:r>
            <a:r>
              <a:rPr kumimoji="0" lang="en-US" altLang="zh-CN" sz="1600" b="0" i="0">
                <a:solidFill>
                  <a:srgbClr val="000066"/>
                </a:solidFill>
                <a:effectLst/>
                <a:ea typeface="宋体" panose="02010600030101010101" pitchFamily="2" charset="-122"/>
              </a:rPr>
              <a:t>(c) 3		(d) 4</a:t>
            </a:r>
            <a:endParaRPr kumimoji="0" lang="en-US" altLang="zh-CN" sz="1600" b="0" i="0">
              <a:solidFill>
                <a:srgbClr val="000066"/>
              </a:solidFill>
              <a:effectLst/>
              <a:ea typeface="宋体" panose="02010600030101010101" pitchFamily="2" charset="-122"/>
            </a:endParaRPr>
          </a:p>
          <a:p>
            <a:pPr>
              <a:spcBef>
                <a:spcPct val="50000"/>
              </a:spcBef>
              <a:buFontTx/>
              <a:buAutoNum type="arabicPeriod" startAt="3"/>
            </a:pPr>
            <a:r>
              <a:rPr kumimoji="0" lang="en-US" altLang="zh-CN" sz="1600" b="0" i="0">
                <a:solidFill>
                  <a:srgbClr val="000066"/>
                </a:solidFill>
                <a:effectLst/>
                <a:ea typeface="宋体" panose="02010600030101010101" pitchFamily="2" charset="-122"/>
              </a:rPr>
              <a:t>2</a:t>
            </a:r>
            <a:r>
              <a:rPr kumimoji="0" lang="zh-CN" altLang="en-US" sz="1600" b="0" i="0">
                <a:solidFill>
                  <a:srgbClr val="000066"/>
                </a:solidFill>
                <a:effectLst/>
                <a:ea typeface="宋体" panose="02010600030101010101" pitchFamily="2" charset="-122"/>
              </a:rPr>
              <a:t>和</a:t>
            </a:r>
            <a:r>
              <a:rPr kumimoji="0" lang="en-US" altLang="zh-CN" sz="1600" b="0" i="0">
                <a:solidFill>
                  <a:srgbClr val="000066"/>
                </a:solidFill>
                <a:effectLst/>
                <a:ea typeface="宋体" panose="02010600030101010101" pitchFamily="2" charset="-122"/>
              </a:rPr>
              <a:t>3</a:t>
            </a:r>
            <a:r>
              <a:rPr kumimoji="0" lang="zh-CN" altLang="en-US" sz="1600" b="0" i="0">
                <a:solidFill>
                  <a:srgbClr val="000066"/>
                </a:solidFill>
                <a:effectLst/>
                <a:ea typeface="宋体" panose="02010600030101010101" pitchFamily="2" charset="-122"/>
              </a:rPr>
              <a:t>之间是什么关系？</a:t>
            </a:r>
            <a:r>
              <a:rPr kumimoji="0" lang="en-US" altLang="zh-CN" sz="1600" b="0" i="0">
                <a:solidFill>
                  <a:srgbClr val="000066"/>
                </a:solidFill>
                <a:effectLst/>
                <a:ea typeface="宋体" panose="02010600030101010101" pitchFamily="2" charset="-122"/>
              </a:rPr>
              <a:t>5</a:t>
            </a:r>
            <a:r>
              <a:rPr kumimoji="0" lang="zh-CN" altLang="en-US" sz="1600" b="0" i="0">
                <a:solidFill>
                  <a:srgbClr val="000066"/>
                </a:solidFill>
                <a:effectLst/>
                <a:ea typeface="宋体" panose="02010600030101010101" pitchFamily="2" charset="-122"/>
              </a:rPr>
              <a:t>和</a:t>
            </a:r>
            <a:r>
              <a:rPr kumimoji="0" lang="en-US" altLang="zh-CN" sz="1600" b="0" i="0">
                <a:solidFill>
                  <a:srgbClr val="000066"/>
                </a:solidFill>
                <a:effectLst/>
                <a:ea typeface="宋体" panose="02010600030101010101" pitchFamily="2" charset="-122"/>
              </a:rPr>
              <a:t>6</a:t>
            </a:r>
            <a:r>
              <a:rPr kumimoji="0" lang="zh-CN" altLang="en-US" sz="1600" b="0" i="0">
                <a:solidFill>
                  <a:srgbClr val="000066"/>
                </a:solidFill>
                <a:effectLst/>
                <a:ea typeface="宋体" panose="02010600030101010101" pitchFamily="2" charset="-122"/>
              </a:rPr>
              <a:t>呢？</a:t>
            </a:r>
            <a:endParaRPr kumimoji="0" lang="zh-CN" altLang="en-US" sz="1600" b="0" i="0">
              <a:solidFill>
                <a:srgbClr val="000066"/>
              </a:solidFill>
              <a:effectLst/>
              <a:ea typeface="宋体" panose="02010600030101010101" pitchFamily="2" charset="-122"/>
            </a:endParaRPr>
          </a:p>
          <a:p>
            <a:pPr>
              <a:spcBef>
                <a:spcPct val="50000"/>
              </a:spcBef>
            </a:pPr>
            <a:r>
              <a:rPr kumimoji="0" lang="zh-CN" altLang="en-US" sz="1600" b="0" i="0">
                <a:solidFill>
                  <a:srgbClr val="000066"/>
                </a:solidFill>
                <a:effectLst/>
                <a:ea typeface="宋体" panose="02010600030101010101" pitchFamily="2" charset="-122"/>
              </a:rPr>
              <a:t>	(</a:t>
            </a:r>
            <a:r>
              <a:rPr kumimoji="0" lang="en-US" altLang="zh-CN" sz="1600" b="0" i="0">
                <a:solidFill>
                  <a:srgbClr val="000066"/>
                </a:solidFill>
                <a:effectLst/>
                <a:ea typeface="宋体" panose="02010600030101010101" pitchFamily="2" charset="-122"/>
              </a:rPr>
              <a:t>a) </a:t>
            </a:r>
            <a:r>
              <a:rPr kumimoji="0" lang="zh-CN" altLang="en-US" sz="1600" b="0" i="0">
                <a:solidFill>
                  <a:srgbClr val="000066"/>
                </a:solidFill>
                <a:effectLst/>
                <a:ea typeface="宋体" panose="02010600030101010101" pitchFamily="2" charset="-122"/>
              </a:rPr>
              <a:t>扩展，包含	(</a:t>
            </a:r>
            <a:r>
              <a:rPr kumimoji="0" lang="en-US" altLang="zh-CN" sz="1600" b="0" i="0">
                <a:solidFill>
                  <a:srgbClr val="000066"/>
                </a:solidFill>
                <a:effectLst/>
                <a:ea typeface="宋体" panose="02010600030101010101" pitchFamily="2" charset="-122"/>
              </a:rPr>
              <a:t>b) </a:t>
            </a:r>
            <a:r>
              <a:rPr kumimoji="0" lang="zh-CN" altLang="en-US" sz="1600" b="0" i="0">
                <a:solidFill>
                  <a:srgbClr val="000066"/>
                </a:solidFill>
                <a:effectLst/>
                <a:ea typeface="宋体" panose="02010600030101010101" pitchFamily="2" charset="-122"/>
              </a:rPr>
              <a:t>包含，扩展</a:t>
            </a:r>
            <a:endParaRPr kumimoji="0" lang="zh-CN" altLang="en-US" sz="1600" b="0" i="0">
              <a:solidFill>
                <a:srgbClr val="000066"/>
              </a:solidFill>
              <a:effectLst/>
              <a:ea typeface="宋体" panose="02010600030101010101" pitchFamily="2" charset="-122"/>
            </a:endParaRPr>
          </a:p>
          <a:p>
            <a:pPr>
              <a:spcBef>
                <a:spcPct val="50000"/>
              </a:spcBef>
              <a:buFontTx/>
              <a:buAutoNum type="arabicPeriod" startAt="4"/>
            </a:pPr>
            <a:r>
              <a:rPr kumimoji="0" lang="en-US" altLang="zh-CN" sz="1600" b="0" i="0">
                <a:solidFill>
                  <a:srgbClr val="000066"/>
                </a:solidFill>
                <a:effectLst/>
                <a:ea typeface="宋体" panose="02010600030101010101" pitchFamily="2" charset="-122"/>
              </a:rPr>
              <a:t>5</a:t>
            </a:r>
            <a:r>
              <a:rPr kumimoji="0" lang="zh-CN" altLang="en-US" sz="1600" b="0" i="0">
                <a:solidFill>
                  <a:srgbClr val="000066"/>
                </a:solidFill>
                <a:effectLst/>
                <a:ea typeface="宋体" panose="02010600030101010101" pitchFamily="2" charset="-122"/>
              </a:rPr>
              <a:t>缺少了</a:t>
            </a:r>
            <a:r>
              <a:rPr kumimoji="0" lang="en-US" altLang="zh-CN" sz="1600" b="0" i="0">
                <a:solidFill>
                  <a:srgbClr val="000066"/>
                </a:solidFill>
                <a:effectLst/>
                <a:ea typeface="宋体" panose="02010600030101010101" pitchFamily="2" charset="-122"/>
              </a:rPr>
              <a:t>3</a:t>
            </a:r>
            <a:r>
              <a:rPr kumimoji="0" lang="zh-CN" altLang="en-US" sz="1600" b="0" i="0">
                <a:solidFill>
                  <a:srgbClr val="000066"/>
                </a:solidFill>
                <a:effectLst/>
                <a:ea typeface="宋体" panose="02010600030101010101" pitchFamily="2" charset="-122"/>
              </a:rPr>
              <a:t>仍然是个完整的用例？</a:t>
            </a:r>
            <a:endParaRPr kumimoji="0" lang="zh-CN" altLang="en-US" sz="1600" b="0" i="0">
              <a:solidFill>
                <a:srgbClr val="000066"/>
              </a:solidFill>
              <a:effectLst/>
              <a:ea typeface="宋体" panose="02010600030101010101" pitchFamily="2" charset="-122"/>
            </a:endParaRPr>
          </a:p>
          <a:p>
            <a:pPr>
              <a:spcBef>
                <a:spcPct val="50000"/>
              </a:spcBef>
            </a:pPr>
            <a:r>
              <a:rPr kumimoji="0" lang="zh-CN" altLang="en-US" sz="1600" b="0" i="0">
                <a:solidFill>
                  <a:srgbClr val="000066"/>
                </a:solidFill>
                <a:effectLst/>
                <a:ea typeface="宋体" panose="02010600030101010101" pitchFamily="2" charset="-122"/>
              </a:rPr>
              <a:t>	(</a:t>
            </a:r>
            <a:r>
              <a:rPr kumimoji="0" lang="en-US" altLang="zh-CN" sz="1600" b="0" i="0">
                <a:solidFill>
                  <a:srgbClr val="000066"/>
                </a:solidFill>
                <a:effectLst/>
                <a:ea typeface="宋体" panose="02010600030101010101" pitchFamily="2" charset="-122"/>
              </a:rPr>
              <a:t>a) </a:t>
            </a:r>
            <a:r>
              <a:rPr kumimoji="0" lang="zh-CN" altLang="en-US" sz="1600" b="0" i="0">
                <a:solidFill>
                  <a:srgbClr val="000066"/>
                </a:solidFill>
                <a:effectLst/>
                <a:ea typeface="宋体" panose="02010600030101010101" pitchFamily="2" charset="-122"/>
              </a:rPr>
              <a:t>是的	(</a:t>
            </a:r>
            <a:r>
              <a:rPr kumimoji="0" lang="en-US" altLang="zh-CN" sz="1600" b="0" i="0">
                <a:solidFill>
                  <a:srgbClr val="000066"/>
                </a:solidFill>
                <a:effectLst/>
                <a:ea typeface="宋体" panose="02010600030101010101" pitchFamily="2" charset="-122"/>
              </a:rPr>
              <a:t>b) </a:t>
            </a:r>
            <a:r>
              <a:rPr kumimoji="0" lang="zh-CN" altLang="en-US" sz="1600" b="0" i="0">
                <a:solidFill>
                  <a:srgbClr val="000066"/>
                </a:solidFill>
                <a:effectLst/>
                <a:ea typeface="宋体" panose="02010600030101010101" pitchFamily="2" charset="-122"/>
              </a:rPr>
              <a:t>不是</a:t>
            </a:r>
            <a:endParaRPr kumimoji="0" lang="zh-CN" altLang="en-US" sz="1600" b="0" i="0">
              <a:solidFill>
                <a:srgbClr val="000066"/>
              </a:solidFill>
              <a:effectLst/>
              <a:ea typeface="宋体" panose="02010600030101010101" pitchFamily="2" charset="-122"/>
            </a:endParaRPr>
          </a:p>
          <a:p>
            <a:pPr>
              <a:spcBef>
                <a:spcPct val="50000"/>
              </a:spcBef>
              <a:buFontTx/>
              <a:buAutoNum type="arabicPeriod" startAt="5"/>
            </a:pPr>
            <a:r>
              <a:rPr kumimoji="0" lang="en-US" altLang="zh-CN" sz="1600" b="0" i="0">
                <a:solidFill>
                  <a:srgbClr val="000066"/>
                </a:solidFill>
                <a:effectLst/>
                <a:ea typeface="宋体" panose="02010600030101010101" pitchFamily="2" charset="-122"/>
              </a:rPr>
              <a:t>4</a:t>
            </a:r>
            <a:r>
              <a:rPr kumimoji="0" lang="zh-CN" altLang="en-US" sz="1600" b="0" i="0">
                <a:solidFill>
                  <a:srgbClr val="000066"/>
                </a:solidFill>
                <a:effectLst/>
                <a:ea typeface="宋体" panose="02010600030101010101" pitchFamily="2" charset="-122"/>
              </a:rPr>
              <a:t>能够参与</a:t>
            </a:r>
            <a:r>
              <a:rPr kumimoji="0" lang="en-US" altLang="zh-CN" sz="1600" b="0" i="0">
                <a:solidFill>
                  <a:srgbClr val="000066"/>
                </a:solidFill>
                <a:effectLst/>
                <a:ea typeface="宋体" panose="02010600030101010101" pitchFamily="2" charset="-122"/>
              </a:rPr>
              <a:t>2</a:t>
            </a:r>
            <a:r>
              <a:rPr kumimoji="0" lang="zh-CN" altLang="en-US" sz="1600" b="0" i="0">
                <a:solidFill>
                  <a:srgbClr val="000066"/>
                </a:solidFill>
                <a:effectLst/>
                <a:ea typeface="宋体" panose="02010600030101010101" pitchFamily="2" charset="-122"/>
              </a:rPr>
              <a:t>吗？</a:t>
            </a:r>
            <a:r>
              <a:rPr kumimoji="0" lang="en-US" altLang="zh-CN" sz="1600" b="0" i="0">
                <a:solidFill>
                  <a:srgbClr val="000066"/>
                </a:solidFill>
                <a:effectLst/>
                <a:ea typeface="宋体" panose="02010600030101010101" pitchFamily="2" charset="-122"/>
              </a:rPr>
              <a:t>1</a:t>
            </a:r>
            <a:r>
              <a:rPr kumimoji="0" lang="zh-CN" altLang="en-US" sz="1600" b="0" i="0">
                <a:solidFill>
                  <a:srgbClr val="000066"/>
                </a:solidFill>
                <a:effectLst/>
                <a:ea typeface="宋体" panose="02010600030101010101" pitchFamily="2" charset="-122"/>
              </a:rPr>
              <a:t>能够参与</a:t>
            </a:r>
            <a:r>
              <a:rPr kumimoji="0" lang="en-US" altLang="zh-CN" sz="1600" b="0" i="0">
                <a:solidFill>
                  <a:srgbClr val="000066"/>
                </a:solidFill>
                <a:effectLst/>
                <a:ea typeface="宋体" panose="02010600030101010101" pitchFamily="2" charset="-122"/>
              </a:rPr>
              <a:t>5</a:t>
            </a:r>
            <a:r>
              <a:rPr kumimoji="0" lang="zh-CN" altLang="en-US" sz="1600" b="0" i="0">
                <a:solidFill>
                  <a:srgbClr val="000066"/>
                </a:solidFill>
                <a:effectLst/>
                <a:ea typeface="宋体" panose="02010600030101010101" pitchFamily="2" charset="-122"/>
              </a:rPr>
              <a:t>吗？</a:t>
            </a:r>
            <a:endParaRPr kumimoji="0" lang="zh-CN" altLang="en-US" sz="1600" b="0" i="0">
              <a:solidFill>
                <a:srgbClr val="000066"/>
              </a:solidFill>
              <a:effectLst/>
              <a:ea typeface="宋体" panose="02010600030101010101" pitchFamily="2" charset="-122"/>
            </a:endParaRPr>
          </a:p>
          <a:p>
            <a:pPr>
              <a:spcBef>
                <a:spcPct val="50000"/>
              </a:spcBef>
            </a:pPr>
            <a:r>
              <a:rPr kumimoji="0" lang="zh-CN" altLang="en-US" sz="1600" b="0" i="0">
                <a:solidFill>
                  <a:srgbClr val="000066"/>
                </a:solidFill>
                <a:effectLst/>
                <a:ea typeface="宋体" panose="02010600030101010101" pitchFamily="2" charset="-122"/>
              </a:rPr>
              <a:t>	(</a:t>
            </a:r>
            <a:r>
              <a:rPr kumimoji="0" lang="en-US" altLang="zh-CN" sz="1600" b="0" i="0">
                <a:solidFill>
                  <a:srgbClr val="000066"/>
                </a:solidFill>
                <a:effectLst/>
                <a:ea typeface="宋体" panose="02010600030101010101" pitchFamily="2" charset="-122"/>
              </a:rPr>
              <a:t>a) </a:t>
            </a:r>
            <a:r>
              <a:rPr kumimoji="0" lang="zh-CN" altLang="en-US" sz="1600" b="0" i="0">
                <a:solidFill>
                  <a:srgbClr val="000066"/>
                </a:solidFill>
                <a:effectLst/>
                <a:ea typeface="宋体" panose="02010600030101010101" pitchFamily="2" charset="-122"/>
              </a:rPr>
              <a:t>可以，不可以      (</a:t>
            </a:r>
            <a:r>
              <a:rPr kumimoji="0" lang="en-US" altLang="zh-CN" sz="1600" b="0" i="0">
                <a:solidFill>
                  <a:srgbClr val="000066"/>
                </a:solidFill>
                <a:effectLst/>
                <a:ea typeface="宋体" panose="02010600030101010101" pitchFamily="2" charset="-122"/>
              </a:rPr>
              <a:t>b) </a:t>
            </a:r>
            <a:r>
              <a:rPr kumimoji="0" lang="zh-CN" altLang="en-US" sz="1600" b="0" i="0">
                <a:solidFill>
                  <a:srgbClr val="000066"/>
                </a:solidFill>
                <a:effectLst/>
                <a:ea typeface="宋体" panose="02010600030101010101" pitchFamily="2" charset="-122"/>
              </a:rPr>
              <a:t>不可以，可以</a:t>
            </a:r>
            <a:endParaRPr kumimoji="0" lang="zh-CN" altLang="en-US" sz="1600" b="0" i="0">
              <a:solidFill>
                <a:srgbClr val="000066"/>
              </a:solidFill>
              <a:effectLst/>
              <a:ea typeface="宋体" panose="02010600030101010101" pitchFamily="2" charset="-122"/>
            </a:endParaRPr>
          </a:p>
        </p:txBody>
      </p:sp>
      <p:pic>
        <p:nvPicPr>
          <p:cNvPr id="172037" name="Picture 5" descr="3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356100" y="1341438"/>
            <a:ext cx="4314825" cy="2095500"/>
          </a:xfrm>
          <a:prstGeom prst="rect">
            <a:avLst/>
          </a:prstGeom>
          <a:noFill/>
          <a:extLst>
            <a:ext uri="{909E8E84-426E-40DD-AFC4-6F175D3DCCD1}">
              <a14:hiddenFill xmlns:a14="http://schemas.microsoft.com/office/drawing/2010/main">
                <a:solidFill>
                  <a:srgbClr val="FFFFFF"/>
                </a:solidFill>
              </a14:hiddenFill>
            </a:ext>
          </a:extLst>
        </p:spPr>
      </p:pic>
      <p:sp>
        <p:nvSpPr>
          <p:cNvPr id="172038" name="Rectangle 6"/>
          <p:cNvSpPr>
            <a:spLocks noChangeArrowheads="1"/>
          </p:cNvSpPr>
          <p:nvPr/>
        </p:nvSpPr>
        <p:spPr bwMode="auto">
          <a:xfrm>
            <a:off x="4572000" y="4365625"/>
            <a:ext cx="4572000" cy="1058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000" b="0" i="0">
                <a:solidFill>
                  <a:srgbClr val="000066"/>
                </a:solidFill>
                <a:effectLst/>
              </a:rPr>
              <a:t>习题答案</a:t>
            </a:r>
            <a:r>
              <a:rPr lang="zh-CN" altLang="en-US" sz="2000" b="0" i="0">
                <a:solidFill>
                  <a:srgbClr val="000066"/>
                </a:solidFill>
                <a:effectLst/>
                <a:ea typeface="MS PGothic" panose="020B0600070205080204" pitchFamily="34" charset="-128"/>
              </a:rPr>
              <a:t>：</a:t>
            </a:r>
            <a:endParaRPr lang="zh-CN" altLang="en-US" sz="2000" b="0" i="0">
              <a:solidFill>
                <a:srgbClr val="000066"/>
              </a:solidFill>
              <a:effectLst/>
              <a:ea typeface="MS PGothic" panose="020B0600070205080204" pitchFamily="34" charset="-128"/>
            </a:endParaRPr>
          </a:p>
          <a:p>
            <a:r>
              <a:rPr lang="en-US" altLang="zh-CN" sz="2000" b="0" i="0">
                <a:solidFill>
                  <a:srgbClr val="000066"/>
                </a:solidFill>
                <a:effectLst/>
                <a:ea typeface="MS PGothic" panose="020B0600070205080204" pitchFamily="34" charset="-128"/>
              </a:rPr>
              <a:t>1</a:t>
            </a:r>
            <a:r>
              <a:rPr lang="zh-CN" altLang="en-US" sz="2000" b="0" i="0">
                <a:solidFill>
                  <a:srgbClr val="000066"/>
                </a:solidFill>
                <a:effectLst/>
                <a:ea typeface="MS PGothic" panose="020B0600070205080204" pitchFamily="34" charset="-128"/>
              </a:rPr>
              <a:t>、(</a:t>
            </a:r>
            <a:r>
              <a:rPr lang="en-US" altLang="zh-CN" sz="2000" b="0" i="0">
                <a:solidFill>
                  <a:srgbClr val="000066"/>
                </a:solidFill>
                <a:effectLst/>
                <a:ea typeface="MS PGothic" panose="020B0600070205080204" pitchFamily="34" charset="-128"/>
              </a:rPr>
              <a:t>a)(d)    2</a:t>
            </a:r>
            <a:r>
              <a:rPr lang="zh-CN" altLang="en-US" sz="2000" b="0" i="0">
                <a:solidFill>
                  <a:srgbClr val="000066"/>
                </a:solidFill>
                <a:effectLst/>
                <a:ea typeface="MS PGothic" panose="020B0600070205080204" pitchFamily="34" charset="-128"/>
              </a:rPr>
              <a:t>、(</a:t>
            </a:r>
            <a:r>
              <a:rPr lang="en-US" altLang="zh-CN" sz="2000" b="0" i="0">
                <a:solidFill>
                  <a:srgbClr val="000066"/>
                </a:solidFill>
                <a:effectLst/>
                <a:ea typeface="MS PGothic" panose="020B0600070205080204" pitchFamily="34" charset="-128"/>
              </a:rPr>
              <a:t>b)(c)  3</a:t>
            </a:r>
            <a:r>
              <a:rPr lang="zh-CN" altLang="en-US" sz="2000" b="0" i="0">
                <a:solidFill>
                  <a:srgbClr val="000066"/>
                </a:solidFill>
                <a:effectLst/>
                <a:ea typeface="MS PGothic" panose="020B0600070205080204" pitchFamily="34" charset="-128"/>
              </a:rPr>
              <a:t>、(</a:t>
            </a:r>
            <a:r>
              <a:rPr lang="en-US" altLang="zh-CN" sz="2000" b="0" i="0">
                <a:solidFill>
                  <a:srgbClr val="000066"/>
                </a:solidFill>
                <a:effectLst/>
                <a:ea typeface="MS PGothic" panose="020B0600070205080204" pitchFamily="34" charset="-128"/>
              </a:rPr>
              <a:t>b)   4</a:t>
            </a:r>
            <a:r>
              <a:rPr lang="zh-CN" altLang="en-US" sz="2000" b="0" i="0">
                <a:solidFill>
                  <a:srgbClr val="000066"/>
                </a:solidFill>
                <a:effectLst/>
                <a:ea typeface="MS PGothic" panose="020B0600070205080204" pitchFamily="34" charset="-128"/>
              </a:rPr>
              <a:t>、(</a:t>
            </a:r>
            <a:r>
              <a:rPr lang="en-US" altLang="zh-CN" sz="2000" b="0" i="0">
                <a:solidFill>
                  <a:srgbClr val="000066"/>
                </a:solidFill>
                <a:effectLst/>
                <a:ea typeface="MS PGothic" panose="020B0600070205080204" pitchFamily="34" charset="-128"/>
              </a:rPr>
              <a:t>b)   5</a:t>
            </a:r>
            <a:r>
              <a:rPr lang="zh-CN" altLang="en-US" sz="2000" b="0" i="0">
                <a:solidFill>
                  <a:srgbClr val="000066"/>
                </a:solidFill>
                <a:effectLst/>
                <a:ea typeface="MS PGothic" panose="020B0600070205080204" pitchFamily="34" charset="-128"/>
              </a:rPr>
              <a:t>、(</a:t>
            </a:r>
            <a:r>
              <a:rPr lang="en-US" altLang="zh-CN" sz="2000" b="0" i="0">
                <a:solidFill>
                  <a:srgbClr val="000066"/>
                </a:solidFill>
                <a:effectLst/>
                <a:ea typeface="MS PGothic" panose="020B0600070205080204" pitchFamily="34" charset="-128"/>
              </a:rPr>
              <a:t>b)</a:t>
            </a:r>
            <a:endParaRPr lang="en-US" altLang="zh-CN" sz="2000" b="0" i="0">
              <a:solidFill>
                <a:srgbClr val="000066"/>
              </a:solidFill>
              <a:effectLst/>
              <a:ea typeface="MS PGothic" panose="020B0600070205080204" pitchFamily="34" charset="-128"/>
            </a:endParaRPr>
          </a:p>
          <a:p>
            <a:pPr>
              <a:lnSpc>
                <a:spcPct val="80000"/>
              </a:lnSpc>
              <a:spcBef>
                <a:spcPct val="50000"/>
              </a:spcBef>
              <a:buFont typeface="Wingdings" panose="05000000000000000000" pitchFamily="2" charset="2"/>
              <a:buChar char="n"/>
            </a:pPr>
            <a:endParaRPr lang="zh-CN" altLang="en-US" sz="1800" i="0">
              <a:solidFill>
                <a:srgbClr val="000066"/>
              </a:solidFill>
              <a:effectLst/>
            </a:endParaRPr>
          </a:p>
        </p:txBody>
      </p:sp>
      <p:sp>
        <p:nvSpPr>
          <p:cNvPr id="172039" name="Rectangle 7"/>
          <p:cNvSpPr>
            <a:spLocks noChangeArrowheads="1"/>
          </p:cNvSpPr>
          <p:nvPr/>
        </p:nvSpPr>
        <p:spPr bwMode="auto">
          <a:xfrm>
            <a:off x="0" y="620713"/>
            <a:ext cx="11398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buFont typeface="Wingdings" panose="05000000000000000000" pitchFamily="2" charset="2"/>
              <a:buNone/>
            </a:pPr>
            <a:r>
              <a:rPr lang="en-US" altLang="zh-CN" sz="2000" i="0">
                <a:solidFill>
                  <a:srgbClr val="000066"/>
                </a:solidFill>
                <a:effectLst/>
                <a:ea typeface="MS PGothic" panose="020B0600070205080204" pitchFamily="34" charset="-128"/>
              </a:rPr>
              <a:t>2.5  </a:t>
            </a:r>
            <a:r>
              <a:rPr lang="zh-CN" altLang="en-US" sz="2000" i="0">
                <a:solidFill>
                  <a:srgbClr val="000066"/>
                </a:solidFill>
                <a:effectLst/>
                <a:ea typeface="MS PGothic" panose="020B0600070205080204" pitchFamily="34" charset="-128"/>
              </a:rPr>
              <a:t>习题</a:t>
            </a:r>
            <a:endParaRPr lang="ja-JP" altLang="en-US" sz="2000" i="0">
              <a:solidFill>
                <a:srgbClr val="000066"/>
              </a:solidFill>
              <a:effectLst/>
              <a:ea typeface="MS PGothic" panose="020B0600070205080204" pitchFamily="34" charset="-128"/>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r>
              <a:rPr lang="zh-CN" altLang="en-US">
                <a:latin typeface="Times New Roman" panose="02020603050405020304" pitchFamily="18" charset="0"/>
              </a:rPr>
              <a:t>3.</a:t>
            </a:r>
            <a:r>
              <a:rPr lang="zh-CN" altLang="en-US"/>
              <a:t> 类图</a:t>
            </a:r>
            <a:endParaRPr lang="ja-JP" altLang="en-US"/>
          </a:p>
        </p:txBody>
      </p:sp>
      <p:grpSp>
        <p:nvGrpSpPr>
          <p:cNvPr id="64516" name="Group 4"/>
          <p:cNvGrpSpPr/>
          <p:nvPr/>
        </p:nvGrpSpPr>
        <p:grpSpPr bwMode="auto">
          <a:xfrm>
            <a:off x="1436688" y="1700213"/>
            <a:ext cx="5943600" cy="1143000"/>
            <a:chOff x="476" y="2432"/>
            <a:chExt cx="4853" cy="1155"/>
          </a:xfrm>
        </p:grpSpPr>
        <p:pic>
          <p:nvPicPr>
            <p:cNvPr id="64517" name="Picture 5" descr="j019538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76" y="2432"/>
              <a:ext cx="1131" cy="1155"/>
            </a:xfrm>
            <a:prstGeom prst="rect">
              <a:avLst/>
            </a:prstGeom>
            <a:noFill/>
            <a:extLst>
              <a:ext uri="{909E8E84-426E-40DD-AFC4-6F175D3DCCD1}">
                <a14:hiddenFill xmlns:a14="http://schemas.microsoft.com/office/drawing/2010/main">
                  <a:solidFill>
                    <a:srgbClr val="FFFFFF"/>
                  </a:solidFill>
                </a14:hiddenFill>
              </a:ext>
            </a:extLst>
          </p:spPr>
        </p:pic>
        <p:sp>
          <p:nvSpPr>
            <p:cNvPr id="64518" name="AutoShape 6"/>
            <p:cNvSpPr>
              <a:spLocks noChangeArrowheads="1"/>
            </p:cNvSpPr>
            <p:nvPr/>
          </p:nvSpPr>
          <p:spPr bwMode="auto">
            <a:xfrm>
              <a:off x="1837" y="2885"/>
              <a:ext cx="589" cy="363"/>
            </a:xfrm>
            <a:prstGeom prst="leftRightArrow">
              <a:avLst>
                <a:gd name="adj1" fmla="val 50000"/>
                <a:gd name="adj2" fmla="val 32452"/>
              </a:avLst>
            </a:prstGeom>
            <a:solidFill>
              <a:srgbClr val="CC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64519"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53" y="2614"/>
              <a:ext cx="2676" cy="8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64520" name="Rectangle 8"/>
          <p:cNvSpPr>
            <a:spLocks noChangeArrowheads="1"/>
          </p:cNvSpPr>
          <p:nvPr/>
        </p:nvSpPr>
        <p:spPr bwMode="auto">
          <a:xfrm>
            <a:off x="179388" y="2963863"/>
            <a:ext cx="8772525" cy="2049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 tIns="3600" rIns="3600" bIns="3600"/>
          <a:lstStyle>
            <a:lvl1pPr marL="285750" indent="-285750">
              <a:defRPr kumimoji="1" sz="2400">
                <a:solidFill>
                  <a:schemeClr val="tx1"/>
                </a:solidFill>
                <a:latin typeface="Times New Roman" panose="02020603050405020304" pitchFamily="18" charset="0"/>
                <a:ea typeface="MS PGothic" panose="020B0600070205080204" pitchFamily="34" charset="-128"/>
              </a:defRPr>
            </a:lvl1pPr>
            <a:lvl2pPr marL="762000" indent="-285750">
              <a:defRPr kumimoji="1" sz="2400">
                <a:solidFill>
                  <a:schemeClr val="tx1"/>
                </a:solidFill>
                <a:latin typeface="Times New Roman" panose="02020603050405020304" pitchFamily="18" charset="0"/>
                <a:ea typeface="MS PGothic" panose="020B0600070205080204" pitchFamily="34" charset="-128"/>
              </a:defRPr>
            </a:lvl2pPr>
            <a:lvl3pPr marL="1181100" indent="-228600">
              <a:defRPr kumimoji="1" sz="2400">
                <a:solidFill>
                  <a:schemeClr val="tx1"/>
                </a:solidFill>
                <a:latin typeface="Times New Roman" panose="02020603050405020304" pitchFamily="18" charset="0"/>
                <a:ea typeface="MS PGothic" panose="020B0600070205080204" pitchFamily="34" charset="-128"/>
              </a:defRPr>
            </a:lvl3pPr>
            <a:lvl4pPr marL="1600200" indent="-228600">
              <a:defRPr kumimoji="1" sz="2400">
                <a:solidFill>
                  <a:schemeClr val="tx1"/>
                </a:solidFill>
                <a:latin typeface="Times New Roman" panose="02020603050405020304" pitchFamily="18" charset="0"/>
                <a:ea typeface="MS PGothic" panose="020B0600070205080204" pitchFamily="34" charset="-128"/>
              </a:defRPr>
            </a:lvl4pPr>
            <a:lvl5pPr marL="2057400" indent="-228600">
              <a:defRPr kumimoji="1" sz="2400">
                <a:solidFill>
                  <a:schemeClr val="tx1"/>
                </a:solidFill>
                <a:latin typeface="Times New Roman" panose="02020603050405020304" pitchFamily="18" charset="0"/>
                <a:ea typeface="MS PGothic" panose="020B0600070205080204" pitchFamily="34" charset="-128"/>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MS PGothic" panose="020B0600070205080204" pitchFamily="34" charset="-128"/>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MS PGothic" panose="020B0600070205080204" pitchFamily="34" charset="-128"/>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MS PGothic" panose="020B0600070205080204" pitchFamily="34" charset="-128"/>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MS PGothic" panose="020B0600070205080204" pitchFamily="34" charset="-128"/>
              </a:defRPr>
            </a:lvl9pPr>
          </a:lstStyle>
          <a:p>
            <a:pPr>
              <a:spcBef>
                <a:spcPct val="20000"/>
              </a:spcBef>
              <a:buFont typeface="Wingdings" panose="05000000000000000000" pitchFamily="2" charset="2"/>
              <a:buNone/>
            </a:pPr>
            <a:r>
              <a:rPr kumimoji="0" lang="en-US" altLang="zh-CN" sz="2000" i="0">
                <a:solidFill>
                  <a:srgbClr val="000066"/>
                </a:solidFill>
                <a:effectLst/>
                <a:ea typeface="宋体" panose="02010600030101010101" pitchFamily="2" charset="-122"/>
              </a:rPr>
              <a:t>3.2 </a:t>
            </a:r>
            <a:r>
              <a:rPr kumimoji="0" lang="zh-CN" altLang="en-US" sz="2000" i="0">
                <a:solidFill>
                  <a:srgbClr val="000066"/>
                </a:solidFill>
                <a:effectLst/>
                <a:ea typeface="宋体" panose="02010600030101010101" pitchFamily="2" charset="-122"/>
              </a:rPr>
              <a:t>类图中的事物及解释</a:t>
            </a:r>
            <a:endParaRPr kumimoji="0" lang="en-US" altLang="zh-CN" sz="2000" i="0">
              <a:solidFill>
                <a:srgbClr val="000066"/>
              </a:solidFill>
              <a:effectLst/>
              <a:ea typeface="宋体" panose="02010600030101010101" pitchFamily="2" charset="-122"/>
            </a:endParaRPr>
          </a:p>
          <a:p>
            <a:pPr lvl="1">
              <a:spcBef>
                <a:spcPct val="20000"/>
              </a:spcBef>
              <a:buFont typeface="Wingdings" panose="05000000000000000000" pitchFamily="2" charset="2"/>
              <a:buNone/>
            </a:pPr>
            <a:r>
              <a:rPr kumimoji="0" lang="en-US" altLang="zh-CN" sz="1600" i="0">
                <a:solidFill>
                  <a:srgbClr val="000066"/>
                </a:solidFill>
                <a:effectLst/>
                <a:ea typeface="宋体" panose="02010600030101010101" pitchFamily="2" charset="-122"/>
              </a:rPr>
              <a:t>3.2.1 </a:t>
            </a:r>
            <a:r>
              <a:rPr kumimoji="0" lang="zh-CN" altLang="en-US" sz="1600" i="0">
                <a:solidFill>
                  <a:srgbClr val="000066"/>
                </a:solidFill>
                <a:effectLst/>
                <a:ea typeface="宋体" panose="02010600030101010101" pitchFamily="2" charset="-122"/>
              </a:rPr>
              <a:t>类</a:t>
            </a:r>
            <a:endParaRPr kumimoji="0" lang="zh-CN" altLang="en-US" sz="1600" i="0">
              <a:solidFill>
                <a:srgbClr val="000066"/>
              </a:solidFill>
              <a:effectLst/>
              <a:ea typeface="宋体" panose="02010600030101010101" pitchFamily="2" charset="-122"/>
            </a:endParaRPr>
          </a:p>
          <a:p>
            <a:pPr lvl="1">
              <a:spcBef>
                <a:spcPct val="20000"/>
              </a:spcBef>
              <a:buFont typeface="Times New Roman" panose="02020603050405020304" pitchFamily="18" charset="0"/>
              <a:buChar char="※"/>
            </a:pPr>
            <a:r>
              <a:rPr kumimoji="0" lang="zh-CN" altLang="en-US" sz="1400" b="0" i="0">
                <a:solidFill>
                  <a:srgbClr val="000066"/>
                </a:solidFill>
                <a:effectLst/>
                <a:ea typeface="宋体" panose="02010600030101010101" pitchFamily="2" charset="-122"/>
              </a:rPr>
              <a:t>从上到下分为三部分，分别是类名、属性和操作。类名是必须有的</a:t>
            </a:r>
            <a:endParaRPr kumimoji="0" lang="zh-CN" altLang="en-US" sz="1400" b="0" i="0">
              <a:solidFill>
                <a:srgbClr val="000066"/>
              </a:solidFill>
              <a:effectLst/>
              <a:ea typeface="宋体" panose="02010600030101010101" pitchFamily="2" charset="-122"/>
            </a:endParaRPr>
          </a:p>
          <a:p>
            <a:pPr lvl="1">
              <a:spcBef>
                <a:spcPct val="20000"/>
              </a:spcBef>
              <a:buFont typeface="Times New Roman" panose="02020603050405020304" pitchFamily="18" charset="0"/>
              <a:buChar char="※"/>
            </a:pPr>
            <a:r>
              <a:rPr kumimoji="0" lang="zh-CN" altLang="en-US" sz="1400" b="0" i="0">
                <a:solidFill>
                  <a:srgbClr val="000066"/>
                </a:solidFill>
                <a:effectLst/>
                <a:ea typeface="宋体" panose="02010600030101010101" pitchFamily="2" charset="-122"/>
              </a:rPr>
              <a:t>类如果有属性，则每一个属性都必须有一个名字，另外还可以有其它的描述信息，如可见性、数据类型、缺省值等</a:t>
            </a:r>
            <a:endParaRPr kumimoji="0" lang="zh-CN" altLang="en-US" sz="1400" b="0" i="0">
              <a:solidFill>
                <a:srgbClr val="000066"/>
              </a:solidFill>
              <a:effectLst/>
              <a:ea typeface="宋体" panose="02010600030101010101" pitchFamily="2" charset="-122"/>
            </a:endParaRPr>
          </a:p>
          <a:p>
            <a:pPr lvl="1">
              <a:spcBef>
                <a:spcPct val="20000"/>
              </a:spcBef>
              <a:buFont typeface="Times New Roman" panose="02020603050405020304" pitchFamily="18" charset="0"/>
              <a:buChar char="※"/>
            </a:pPr>
            <a:r>
              <a:rPr kumimoji="0" lang="zh-CN" altLang="en-US" sz="1400" b="0" i="0">
                <a:solidFill>
                  <a:srgbClr val="000066"/>
                </a:solidFill>
                <a:effectLst/>
                <a:ea typeface="宋体" panose="02010600030101010101" pitchFamily="2" charset="-122"/>
              </a:rPr>
              <a:t>类如果有操作，则每一个操作也都有一个名字，其它可选的信息包括可见性、参数的名字、参数类型、参数缺省值和操作的返回值的类型等</a:t>
            </a:r>
            <a:endParaRPr kumimoji="0" lang="ja-JP" altLang="en-US" sz="1400" b="0" i="0">
              <a:solidFill>
                <a:srgbClr val="000066"/>
              </a:solidFill>
              <a:effectLst/>
              <a:ea typeface="宋体" panose="02010600030101010101" pitchFamily="2" charset="-122"/>
            </a:endParaRPr>
          </a:p>
        </p:txBody>
      </p:sp>
      <p:grpSp>
        <p:nvGrpSpPr>
          <p:cNvPr id="64540" name="Group 28"/>
          <p:cNvGrpSpPr/>
          <p:nvPr/>
        </p:nvGrpSpPr>
        <p:grpSpPr bwMode="auto">
          <a:xfrm>
            <a:off x="1835150" y="4849813"/>
            <a:ext cx="5768975" cy="1603375"/>
            <a:chOff x="816" y="3022"/>
            <a:chExt cx="3634" cy="1010"/>
          </a:xfrm>
        </p:grpSpPr>
        <p:pic>
          <p:nvPicPr>
            <p:cNvPr id="64532" name="Picture 2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56" y="3024"/>
              <a:ext cx="1543" cy="4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4533" name="AutoShape 21"/>
            <p:cNvSpPr/>
            <p:nvPr/>
          </p:nvSpPr>
          <p:spPr bwMode="auto">
            <a:xfrm>
              <a:off x="816" y="3296"/>
              <a:ext cx="1004" cy="534"/>
            </a:xfrm>
            <a:prstGeom prst="borderCallout1">
              <a:avLst>
                <a:gd name="adj1" fmla="val 13481"/>
                <a:gd name="adj2" fmla="val 104782"/>
                <a:gd name="adj3" fmla="val 13481"/>
                <a:gd name="adj4" fmla="val 122708"/>
              </a:avLst>
            </a:prstGeom>
            <a:noFill/>
            <a:ln w="12700">
              <a:solidFill>
                <a:srgbClr val="000000"/>
              </a:solidFill>
              <a:miter lim="800000"/>
              <a:tailEnd type="stealth" w="lg"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900" i="0">
                  <a:solidFill>
                    <a:srgbClr val="000000"/>
                  </a:solidFill>
                  <a:effectLst/>
                </a:rPr>
                <a:t>可见性</a:t>
              </a:r>
              <a:endParaRPr lang="zh-CN" altLang="en-US" sz="900" i="0">
                <a:solidFill>
                  <a:srgbClr val="000000"/>
                </a:solidFill>
                <a:effectLst/>
              </a:endParaRPr>
            </a:p>
            <a:p>
              <a:r>
                <a:rPr lang="en-US" altLang="zh-CN" sz="900" b="0" i="0">
                  <a:solidFill>
                    <a:srgbClr val="000000"/>
                  </a:solidFill>
                  <a:effectLst/>
                </a:rPr>
                <a:t>-</a:t>
              </a:r>
              <a:r>
                <a:rPr lang="zh-CN" altLang="en-US" sz="900" b="0" i="0">
                  <a:solidFill>
                    <a:srgbClr val="000000"/>
                  </a:solidFill>
                  <a:effectLst/>
                </a:rPr>
                <a:t>代表</a:t>
              </a:r>
              <a:r>
                <a:rPr lang="en-US" altLang="zh-CN" sz="900" b="0" i="0">
                  <a:solidFill>
                    <a:srgbClr val="000000"/>
                  </a:solidFill>
                  <a:effectLst/>
                </a:rPr>
                <a:t>private</a:t>
              </a:r>
              <a:endParaRPr lang="en-US" altLang="zh-CN" sz="900" b="0" i="0">
                <a:solidFill>
                  <a:srgbClr val="000000"/>
                </a:solidFill>
                <a:effectLst/>
              </a:endParaRPr>
            </a:p>
            <a:p>
              <a:r>
                <a:rPr lang="en-US" altLang="zh-CN" sz="900" b="0" i="0">
                  <a:solidFill>
                    <a:srgbClr val="000000"/>
                  </a:solidFill>
                  <a:effectLst/>
                </a:rPr>
                <a:t>+</a:t>
              </a:r>
              <a:r>
                <a:rPr lang="zh-CN" altLang="en-US" sz="900" b="0" i="0">
                  <a:solidFill>
                    <a:srgbClr val="000000"/>
                  </a:solidFill>
                  <a:effectLst/>
                </a:rPr>
                <a:t>代表</a:t>
              </a:r>
              <a:r>
                <a:rPr lang="en-US" altLang="zh-CN" sz="900" b="0" i="0">
                  <a:solidFill>
                    <a:srgbClr val="000000"/>
                  </a:solidFill>
                  <a:effectLst/>
                </a:rPr>
                <a:t>public</a:t>
              </a:r>
              <a:endParaRPr lang="en-US" altLang="zh-CN" sz="900" b="0" i="0">
                <a:solidFill>
                  <a:srgbClr val="000000"/>
                </a:solidFill>
                <a:effectLst/>
              </a:endParaRPr>
            </a:p>
            <a:p>
              <a:r>
                <a:rPr lang="en-US" altLang="zh-CN" sz="900" b="0" i="0">
                  <a:solidFill>
                    <a:srgbClr val="000000"/>
                  </a:solidFill>
                  <a:effectLst/>
                </a:rPr>
                <a:t>#</a:t>
              </a:r>
              <a:r>
                <a:rPr lang="zh-CN" altLang="en-US" sz="900" b="0" i="0">
                  <a:solidFill>
                    <a:srgbClr val="000000"/>
                  </a:solidFill>
                  <a:effectLst/>
                </a:rPr>
                <a:t>代表</a:t>
              </a:r>
              <a:r>
                <a:rPr lang="en-US" altLang="zh-CN" sz="900" b="0" i="0">
                  <a:solidFill>
                    <a:srgbClr val="000000"/>
                  </a:solidFill>
                  <a:effectLst/>
                </a:rPr>
                <a:t>protected</a:t>
              </a:r>
              <a:endParaRPr lang="en-US" altLang="ja-JP" sz="900" b="0" i="0">
                <a:solidFill>
                  <a:srgbClr val="000000"/>
                </a:solidFill>
                <a:effectLst/>
              </a:endParaRPr>
            </a:p>
            <a:p>
              <a:r>
                <a:rPr lang="zh-CN" altLang="en-US" sz="900" b="0" i="0">
                  <a:solidFill>
                    <a:srgbClr val="000000"/>
                  </a:solidFill>
                  <a:effectLst/>
                </a:rPr>
                <a:t>也可以使用</a:t>
              </a:r>
              <a:r>
                <a:rPr lang="zh-CN" altLang="en-US" sz="800" b="0" i="0">
                  <a:solidFill>
                    <a:srgbClr val="000000"/>
                  </a:solidFill>
                  <a:effectLst/>
                </a:rPr>
                <a:t>图形</a:t>
              </a:r>
              <a:r>
                <a:rPr lang="zh-CN" altLang="en-US" sz="900" b="0" i="0">
                  <a:solidFill>
                    <a:srgbClr val="000000"/>
                  </a:solidFill>
                  <a:effectLst/>
                </a:rPr>
                <a:t>表示</a:t>
              </a:r>
              <a:endParaRPr lang="en-US" altLang="zh-CN" sz="900" b="0" i="0">
                <a:solidFill>
                  <a:srgbClr val="000000"/>
                </a:solidFill>
                <a:effectLst/>
              </a:endParaRPr>
            </a:p>
          </p:txBody>
        </p:sp>
        <p:sp>
          <p:nvSpPr>
            <p:cNvPr id="64534" name="AutoShape 22"/>
            <p:cNvSpPr/>
            <p:nvPr/>
          </p:nvSpPr>
          <p:spPr bwMode="auto">
            <a:xfrm>
              <a:off x="3634" y="3521"/>
              <a:ext cx="680" cy="175"/>
            </a:xfrm>
            <a:prstGeom prst="borderCallout1">
              <a:avLst>
                <a:gd name="adj1" fmla="val 41144"/>
                <a:gd name="adj2" fmla="val -7060"/>
                <a:gd name="adj3" fmla="val -82856"/>
                <a:gd name="adj4" fmla="val -65148"/>
              </a:avLst>
            </a:prstGeom>
            <a:noFill/>
            <a:ln w="12700">
              <a:solidFill>
                <a:srgbClr val="000000"/>
              </a:solidFill>
              <a:miter lim="800000"/>
              <a:tailEnd type="stealth" w="lg"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900" i="0">
                  <a:solidFill>
                    <a:srgbClr val="000000"/>
                  </a:solidFill>
                  <a:effectLst/>
                </a:rPr>
                <a:t>返回值类型</a:t>
              </a:r>
              <a:endParaRPr lang="zh-CN" altLang="en-US" sz="900" i="0">
                <a:solidFill>
                  <a:srgbClr val="000000"/>
                </a:solidFill>
                <a:effectLst/>
              </a:endParaRPr>
            </a:p>
          </p:txBody>
        </p:sp>
        <p:sp>
          <p:nvSpPr>
            <p:cNvPr id="64535" name="AutoShape 23"/>
            <p:cNvSpPr/>
            <p:nvPr/>
          </p:nvSpPr>
          <p:spPr bwMode="auto">
            <a:xfrm>
              <a:off x="3045" y="3793"/>
              <a:ext cx="816" cy="239"/>
            </a:xfrm>
            <a:prstGeom prst="borderCallout1">
              <a:avLst>
                <a:gd name="adj1" fmla="val 30125"/>
                <a:gd name="adj2" fmla="val -5884"/>
                <a:gd name="adj3" fmla="val -146861"/>
                <a:gd name="adj4" fmla="val -47181"/>
              </a:avLst>
            </a:prstGeom>
            <a:noFill/>
            <a:ln w="12700">
              <a:solidFill>
                <a:srgbClr val="000000"/>
              </a:solidFill>
              <a:miter lim="800000"/>
              <a:tailEnd type="stealth" w="lg"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kumimoji="0" lang="zh-CN" altLang="en-US" sz="900" i="0">
                  <a:solidFill>
                    <a:srgbClr val="000000"/>
                  </a:solidFill>
                  <a:effectLst/>
                </a:rPr>
                <a:t>操作</a:t>
              </a:r>
              <a:r>
                <a:rPr lang="zh-CN" altLang="en-US" sz="900" i="0">
                  <a:solidFill>
                    <a:srgbClr val="000000"/>
                  </a:solidFill>
                  <a:effectLst/>
                </a:rPr>
                <a:t>名称</a:t>
              </a:r>
              <a:endParaRPr lang="zh-CN" altLang="en-US" sz="900" i="0">
                <a:solidFill>
                  <a:srgbClr val="000000"/>
                </a:solidFill>
                <a:effectLst/>
              </a:endParaRPr>
            </a:p>
            <a:p>
              <a:pPr algn="ctr"/>
              <a:r>
                <a:rPr lang="zh-CN" altLang="en-US" sz="900" b="0" i="0">
                  <a:solidFill>
                    <a:srgbClr val="000000"/>
                  </a:solidFill>
                  <a:effectLst/>
                </a:rPr>
                <a:t>斜体为抽象操作</a:t>
              </a:r>
              <a:endParaRPr lang="zh-CN" altLang="en-US" sz="900" b="0" i="0">
                <a:solidFill>
                  <a:srgbClr val="000000"/>
                </a:solidFill>
                <a:effectLst/>
              </a:endParaRPr>
            </a:p>
          </p:txBody>
        </p:sp>
        <p:sp>
          <p:nvSpPr>
            <p:cNvPr id="64536" name="AutoShape 24"/>
            <p:cNvSpPr/>
            <p:nvPr/>
          </p:nvSpPr>
          <p:spPr bwMode="auto">
            <a:xfrm>
              <a:off x="3725" y="3319"/>
              <a:ext cx="499" cy="156"/>
            </a:xfrm>
            <a:prstGeom prst="borderCallout1">
              <a:avLst>
                <a:gd name="adj1" fmla="val 46153"/>
                <a:gd name="adj2" fmla="val -9620"/>
                <a:gd name="adj3" fmla="val -82051"/>
                <a:gd name="adj4" fmla="val -170139"/>
              </a:avLst>
            </a:prstGeom>
            <a:noFill/>
            <a:ln w="12700">
              <a:solidFill>
                <a:srgbClr val="000000"/>
              </a:solidFill>
              <a:miter lim="800000"/>
              <a:tailEnd type="stealth" w="lg"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900" i="0">
                  <a:solidFill>
                    <a:srgbClr val="000000"/>
                  </a:solidFill>
                  <a:effectLst/>
                </a:rPr>
                <a:t>缺省值</a:t>
              </a:r>
              <a:endParaRPr lang="zh-CN" altLang="en-US" sz="900" i="0">
                <a:solidFill>
                  <a:srgbClr val="000000"/>
                </a:solidFill>
                <a:effectLst/>
              </a:endParaRPr>
            </a:p>
          </p:txBody>
        </p:sp>
        <p:sp>
          <p:nvSpPr>
            <p:cNvPr id="64537" name="AutoShape 25"/>
            <p:cNvSpPr/>
            <p:nvPr/>
          </p:nvSpPr>
          <p:spPr bwMode="auto">
            <a:xfrm>
              <a:off x="3724" y="3022"/>
              <a:ext cx="726" cy="247"/>
            </a:xfrm>
            <a:prstGeom prst="borderCallout1">
              <a:avLst>
                <a:gd name="adj1" fmla="val 29148"/>
                <a:gd name="adj2" fmla="val -6611"/>
                <a:gd name="adj3" fmla="val 29148"/>
                <a:gd name="adj4" fmla="val -103856"/>
              </a:avLst>
            </a:prstGeom>
            <a:noFill/>
            <a:ln w="12700">
              <a:solidFill>
                <a:srgbClr val="000000"/>
              </a:solidFill>
              <a:miter lim="800000"/>
              <a:tailEnd type="stealth" w="lg"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900" i="0">
                  <a:solidFill>
                    <a:srgbClr val="000000"/>
                  </a:solidFill>
                  <a:effectLst/>
                </a:rPr>
                <a:t>类名</a:t>
              </a:r>
              <a:endParaRPr lang="zh-CN" altLang="en-US" sz="900" i="0">
                <a:solidFill>
                  <a:srgbClr val="000000"/>
                </a:solidFill>
                <a:effectLst/>
              </a:endParaRPr>
            </a:p>
            <a:p>
              <a:pPr algn="ctr"/>
              <a:r>
                <a:rPr lang="zh-CN" altLang="en-US" sz="900" b="0" i="0">
                  <a:solidFill>
                    <a:srgbClr val="000000"/>
                  </a:solidFill>
                  <a:effectLst/>
                </a:rPr>
                <a:t>斜体为抽象类</a:t>
              </a:r>
              <a:endParaRPr lang="zh-CN" altLang="en-US" sz="900" b="0" i="0">
                <a:solidFill>
                  <a:srgbClr val="000000"/>
                </a:solidFill>
                <a:effectLst/>
              </a:endParaRPr>
            </a:p>
          </p:txBody>
        </p:sp>
        <p:sp>
          <p:nvSpPr>
            <p:cNvPr id="64538" name="AutoShape 26"/>
            <p:cNvSpPr/>
            <p:nvPr/>
          </p:nvSpPr>
          <p:spPr bwMode="auto">
            <a:xfrm>
              <a:off x="1275" y="3067"/>
              <a:ext cx="543" cy="145"/>
            </a:xfrm>
            <a:prstGeom prst="borderCallout1">
              <a:avLst>
                <a:gd name="adj1" fmla="val 49657"/>
                <a:gd name="adj2" fmla="val 108838"/>
                <a:gd name="adj3" fmla="val 64139"/>
                <a:gd name="adj4" fmla="val 147144"/>
              </a:avLst>
            </a:prstGeom>
            <a:noFill/>
            <a:ln w="12700">
              <a:solidFill>
                <a:srgbClr val="000000"/>
              </a:solidFill>
              <a:miter lim="800000"/>
              <a:tailEnd type="stealth" w="lg"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900" i="0">
                  <a:solidFill>
                    <a:srgbClr val="000000"/>
                  </a:solidFill>
                  <a:effectLst/>
                </a:rPr>
                <a:t>属性名称</a:t>
              </a:r>
              <a:endParaRPr lang="zh-CN" altLang="en-US" sz="900" i="0">
                <a:solidFill>
                  <a:srgbClr val="000000"/>
                </a:solidFill>
                <a:effectLst/>
              </a:endParaRPr>
            </a:p>
          </p:txBody>
        </p:sp>
        <p:sp>
          <p:nvSpPr>
            <p:cNvPr id="64539" name="AutoShape 27"/>
            <p:cNvSpPr/>
            <p:nvPr/>
          </p:nvSpPr>
          <p:spPr bwMode="auto">
            <a:xfrm>
              <a:off x="1820" y="3897"/>
              <a:ext cx="544" cy="135"/>
            </a:xfrm>
            <a:prstGeom prst="borderCallout1">
              <a:avLst>
                <a:gd name="adj1" fmla="val 39560"/>
                <a:gd name="adj2" fmla="val 108824"/>
                <a:gd name="adj3" fmla="val -393958"/>
                <a:gd name="adj4" fmla="val 130699"/>
              </a:avLst>
            </a:prstGeom>
            <a:noFill/>
            <a:ln w="12700">
              <a:solidFill>
                <a:srgbClr val="000000"/>
              </a:solidFill>
              <a:miter lim="800000"/>
              <a:tailEnd type="stealth" w="lg"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900" i="0">
                  <a:solidFill>
                    <a:srgbClr val="000000"/>
                  </a:solidFill>
                  <a:effectLst/>
                </a:rPr>
                <a:t>参数列表</a:t>
              </a:r>
              <a:endParaRPr lang="zh-CN" altLang="en-US" sz="900" i="0">
                <a:solidFill>
                  <a:srgbClr val="000000"/>
                </a:solidFill>
                <a:effectLst/>
              </a:endParaRPr>
            </a:p>
          </p:txBody>
        </p:sp>
      </p:grpSp>
      <p:sp>
        <p:nvSpPr>
          <p:cNvPr id="64541" name="Rectangle 29"/>
          <p:cNvSpPr>
            <a:spLocks noChangeArrowheads="1"/>
          </p:cNvSpPr>
          <p:nvPr/>
        </p:nvSpPr>
        <p:spPr bwMode="auto">
          <a:xfrm>
            <a:off x="179388" y="620713"/>
            <a:ext cx="8772525" cy="2049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 tIns="3600" rIns="3600" bIns="3600"/>
          <a:lstStyle>
            <a:lvl1pPr marL="285750" indent="-285750">
              <a:defRPr kumimoji="1" sz="2400">
                <a:solidFill>
                  <a:schemeClr val="tx1"/>
                </a:solidFill>
                <a:latin typeface="Times New Roman" panose="02020603050405020304" pitchFamily="18" charset="0"/>
                <a:ea typeface="MS PGothic" panose="020B0600070205080204" pitchFamily="34" charset="-128"/>
              </a:defRPr>
            </a:lvl1pPr>
            <a:lvl2pPr marL="762000" indent="-285750">
              <a:defRPr kumimoji="1" sz="2400">
                <a:solidFill>
                  <a:schemeClr val="tx1"/>
                </a:solidFill>
                <a:latin typeface="Times New Roman" panose="02020603050405020304" pitchFamily="18" charset="0"/>
                <a:ea typeface="MS PGothic" panose="020B0600070205080204" pitchFamily="34" charset="-128"/>
              </a:defRPr>
            </a:lvl2pPr>
            <a:lvl3pPr marL="1181100" indent="-228600">
              <a:defRPr kumimoji="1" sz="2400">
                <a:solidFill>
                  <a:schemeClr val="tx1"/>
                </a:solidFill>
                <a:latin typeface="Times New Roman" panose="02020603050405020304" pitchFamily="18" charset="0"/>
                <a:ea typeface="MS PGothic" panose="020B0600070205080204" pitchFamily="34" charset="-128"/>
              </a:defRPr>
            </a:lvl3pPr>
            <a:lvl4pPr marL="1600200" indent="-228600">
              <a:defRPr kumimoji="1" sz="2400">
                <a:solidFill>
                  <a:schemeClr val="tx1"/>
                </a:solidFill>
                <a:latin typeface="Times New Roman" panose="02020603050405020304" pitchFamily="18" charset="0"/>
                <a:ea typeface="MS PGothic" panose="020B0600070205080204" pitchFamily="34" charset="-128"/>
              </a:defRPr>
            </a:lvl4pPr>
            <a:lvl5pPr marL="2057400" indent="-228600">
              <a:defRPr kumimoji="1" sz="2400">
                <a:solidFill>
                  <a:schemeClr val="tx1"/>
                </a:solidFill>
                <a:latin typeface="Times New Roman" panose="02020603050405020304" pitchFamily="18" charset="0"/>
                <a:ea typeface="MS PGothic" panose="020B0600070205080204" pitchFamily="34" charset="-128"/>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MS PGothic" panose="020B0600070205080204" pitchFamily="34" charset="-128"/>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MS PGothic" panose="020B0600070205080204" pitchFamily="34" charset="-128"/>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MS PGothic" panose="020B0600070205080204" pitchFamily="34" charset="-128"/>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MS PGothic" panose="020B0600070205080204" pitchFamily="34" charset="-128"/>
              </a:defRPr>
            </a:lvl9pPr>
          </a:lstStyle>
          <a:p>
            <a:pPr>
              <a:spcBef>
                <a:spcPct val="20000"/>
              </a:spcBef>
              <a:buFont typeface="Wingdings" panose="05000000000000000000" pitchFamily="2" charset="2"/>
              <a:buNone/>
            </a:pPr>
            <a:r>
              <a:rPr kumimoji="0" lang="zh-CN" altLang="zh-CN" sz="2000" i="0">
                <a:solidFill>
                  <a:srgbClr val="000066"/>
                </a:solidFill>
                <a:effectLst/>
                <a:ea typeface="宋体" panose="02010600030101010101" pitchFamily="2" charset="-122"/>
              </a:rPr>
              <a:t>3.1</a:t>
            </a:r>
            <a:r>
              <a:rPr kumimoji="0" lang="zh-CN" altLang="en-US" sz="2000" i="0">
                <a:solidFill>
                  <a:srgbClr val="000066"/>
                </a:solidFill>
                <a:effectLst/>
                <a:ea typeface="宋体" panose="02010600030101010101" pitchFamily="2" charset="-122"/>
              </a:rPr>
              <a:t> </a:t>
            </a:r>
            <a:r>
              <a:rPr kumimoji="0" lang="zh-CN" altLang="ja-JP" sz="2000" i="0">
                <a:solidFill>
                  <a:srgbClr val="000066"/>
                </a:solidFill>
                <a:effectLst/>
                <a:ea typeface="宋体" panose="02010600030101010101" pitchFamily="2" charset="-122"/>
              </a:rPr>
              <a:t>类图概要</a:t>
            </a:r>
            <a:endParaRPr kumimoji="0" lang="zh-CN" altLang="ja-JP" sz="2000" i="0">
              <a:solidFill>
                <a:srgbClr val="000066"/>
              </a:solidFill>
              <a:effectLst/>
              <a:ea typeface="宋体" panose="02010600030101010101" pitchFamily="2" charset="-122"/>
            </a:endParaRPr>
          </a:p>
          <a:p>
            <a:pPr lvl="1">
              <a:spcBef>
                <a:spcPct val="20000"/>
              </a:spcBef>
              <a:buFont typeface="Times New Roman" panose="02020603050405020304" pitchFamily="18" charset="0"/>
              <a:buChar char="※"/>
            </a:pPr>
            <a:r>
              <a:rPr kumimoji="0" lang="zh-CN" altLang="en-US" sz="1400" b="0" i="0">
                <a:solidFill>
                  <a:srgbClr val="000066"/>
                </a:solidFill>
                <a:effectLst/>
                <a:ea typeface="宋体" panose="02010600030101010101" pitchFamily="2" charset="-122"/>
              </a:rPr>
              <a:t>类图以反映类的结构(属性、操作)以及类之间的关系为主要目的，描述了软件系统的结构，是一种静态建模方法</a:t>
            </a:r>
            <a:endParaRPr kumimoji="0" lang="zh-CN" altLang="en-US" sz="1400" b="0" i="0">
              <a:solidFill>
                <a:srgbClr val="000066"/>
              </a:solidFill>
              <a:effectLst/>
              <a:ea typeface="宋体" panose="02010600030101010101" pitchFamily="2" charset="-122"/>
            </a:endParaRPr>
          </a:p>
          <a:p>
            <a:pPr lvl="1">
              <a:spcBef>
                <a:spcPct val="20000"/>
              </a:spcBef>
              <a:buFont typeface="Times New Roman" panose="02020603050405020304" pitchFamily="18" charset="0"/>
              <a:buChar char="※"/>
            </a:pPr>
            <a:r>
              <a:rPr kumimoji="0" lang="zh-CN" altLang="en-US" sz="1400" b="0" i="0">
                <a:solidFill>
                  <a:srgbClr val="000066"/>
                </a:solidFill>
                <a:effectLst/>
                <a:ea typeface="宋体" panose="02010600030101010101" pitchFamily="2" charset="-122"/>
              </a:rPr>
              <a:t>类图中的“类”与面向对象语言中的“类”的概念是对应的，是对现实世界中的事物的抽象</a:t>
            </a:r>
            <a:endParaRPr kumimoji="0" lang="ja-JP" altLang="en-US" sz="1400" b="0" i="0">
              <a:solidFill>
                <a:srgbClr val="000066"/>
              </a:solidFill>
              <a:effectLst/>
              <a:ea typeface="宋体" panose="02010600030101010101" pitchFamily="2"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2"/>
          <p:cNvSpPr>
            <a:spLocks noGrp="1" noChangeArrowheads="1"/>
          </p:cNvSpPr>
          <p:nvPr>
            <p:ph type="title"/>
          </p:nvPr>
        </p:nvSpPr>
        <p:spPr/>
        <p:txBody>
          <a:bodyPr/>
          <a:lstStyle/>
          <a:p>
            <a:r>
              <a:rPr lang="zh-CN" altLang="en-US"/>
              <a:t>目录</a:t>
            </a:r>
            <a:endParaRPr lang="zh-CN" altLang="en-US"/>
          </a:p>
        </p:txBody>
      </p:sp>
      <p:sp>
        <p:nvSpPr>
          <p:cNvPr id="180227" name="Rectangle 3"/>
          <p:cNvSpPr>
            <a:spLocks noGrp="1" noChangeArrowheads="1"/>
          </p:cNvSpPr>
          <p:nvPr>
            <p:ph type="body" idx="1"/>
          </p:nvPr>
        </p:nvSpPr>
        <p:spPr>
          <a:xfrm>
            <a:off x="120650" y="647700"/>
            <a:ext cx="9023350" cy="6237288"/>
          </a:xfrm>
        </p:spPr>
        <p:txBody>
          <a:bodyPr/>
          <a:lstStyle/>
          <a:p>
            <a:pPr>
              <a:lnSpc>
                <a:spcPct val="80000"/>
              </a:lnSpc>
            </a:pPr>
            <a:r>
              <a:rPr lang="zh-CN" altLang="en-US" sz="1400"/>
              <a:t>1.  前言</a:t>
            </a:r>
            <a:endParaRPr lang="en-US" altLang="zh-CN" sz="1400"/>
          </a:p>
          <a:p>
            <a:pPr lvl="1">
              <a:lnSpc>
                <a:spcPct val="75000"/>
              </a:lnSpc>
            </a:pPr>
            <a:r>
              <a:rPr lang="en-US" altLang="zh-CN" sz="1200"/>
              <a:t>1.1</a:t>
            </a:r>
            <a:r>
              <a:rPr lang="zh-CN" altLang="en-US" sz="1200"/>
              <a:t>前言</a:t>
            </a:r>
            <a:endParaRPr lang="zh-CN" altLang="en-US" sz="1200"/>
          </a:p>
          <a:p>
            <a:pPr lvl="1">
              <a:lnSpc>
                <a:spcPct val="75000"/>
              </a:lnSpc>
            </a:pPr>
            <a:r>
              <a:rPr lang="en-US" altLang="zh-CN" sz="1200"/>
              <a:t>1.2</a:t>
            </a:r>
            <a:r>
              <a:rPr lang="en-US" altLang="ja-JP" sz="1200"/>
              <a:t>UML</a:t>
            </a:r>
            <a:r>
              <a:rPr lang="zh-CN" altLang="en-US" sz="1200"/>
              <a:t>概述</a:t>
            </a:r>
            <a:endParaRPr lang="zh-CN" altLang="en-US" sz="1200"/>
          </a:p>
          <a:p>
            <a:pPr lvl="1">
              <a:lnSpc>
                <a:spcPct val="75000"/>
              </a:lnSpc>
            </a:pPr>
            <a:r>
              <a:rPr lang="en-US" altLang="zh-CN" sz="1200"/>
              <a:t>1.3UML</a:t>
            </a:r>
            <a:r>
              <a:rPr lang="zh-CN" altLang="en-US" sz="1200"/>
              <a:t>事物</a:t>
            </a:r>
            <a:endParaRPr lang="zh-CN" altLang="en-US" sz="1200"/>
          </a:p>
          <a:p>
            <a:pPr lvl="1">
              <a:lnSpc>
                <a:spcPct val="75000"/>
              </a:lnSpc>
            </a:pPr>
            <a:r>
              <a:rPr lang="en-US" altLang="zh-CN" sz="1200"/>
              <a:t>1.4UML</a:t>
            </a:r>
            <a:r>
              <a:rPr lang="zh-CN" altLang="en-US" sz="1200"/>
              <a:t>关系</a:t>
            </a:r>
            <a:endParaRPr lang="zh-CN" altLang="en-US" sz="1200"/>
          </a:p>
          <a:p>
            <a:pPr lvl="1">
              <a:lnSpc>
                <a:spcPct val="75000"/>
              </a:lnSpc>
            </a:pPr>
            <a:r>
              <a:rPr lang="en-US" altLang="zh-CN" sz="1200"/>
              <a:t>1.5</a:t>
            </a:r>
            <a:r>
              <a:rPr lang="zh-CN" altLang="en-US" sz="1200"/>
              <a:t>各</a:t>
            </a:r>
            <a:r>
              <a:rPr lang="en-US" altLang="zh-CN" sz="1200"/>
              <a:t>UML</a:t>
            </a:r>
            <a:r>
              <a:rPr lang="zh-CN" altLang="en-US" sz="1200"/>
              <a:t>图及特征</a:t>
            </a:r>
            <a:endParaRPr lang="zh-CN" altLang="en-US" sz="1200"/>
          </a:p>
          <a:p>
            <a:pPr lvl="1">
              <a:lnSpc>
                <a:spcPct val="75000"/>
              </a:lnSpc>
            </a:pPr>
            <a:r>
              <a:rPr lang="en-US" altLang="zh-CN" sz="1200"/>
              <a:t>1.6</a:t>
            </a:r>
            <a:r>
              <a:rPr lang="zh-CN" altLang="en-US" sz="1200"/>
              <a:t>各</a:t>
            </a:r>
            <a:r>
              <a:rPr lang="en-US" altLang="zh-CN" sz="1200"/>
              <a:t>UML</a:t>
            </a:r>
            <a:r>
              <a:rPr lang="zh-CN" altLang="en-US" sz="1200"/>
              <a:t>图的关系</a:t>
            </a:r>
            <a:endParaRPr lang="zh-CN" altLang="en-US" sz="1200"/>
          </a:p>
          <a:p>
            <a:pPr lvl="1">
              <a:lnSpc>
                <a:spcPct val="75000"/>
              </a:lnSpc>
            </a:pPr>
            <a:r>
              <a:rPr lang="en-US" altLang="zh-CN" sz="1200"/>
              <a:t>1.7UML</a:t>
            </a:r>
            <a:r>
              <a:rPr lang="zh-CN" altLang="en-US" sz="1200"/>
              <a:t>语法</a:t>
            </a:r>
            <a:endParaRPr lang="zh-CN" altLang="en-US" sz="1200"/>
          </a:p>
          <a:p>
            <a:pPr lvl="1">
              <a:lnSpc>
                <a:spcPct val="75000"/>
              </a:lnSpc>
            </a:pPr>
            <a:r>
              <a:rPr lang="en-US" altLang="zh-CN" sz="1200"/>
              <a:t>1.8</a:t>
            </a:r>
            <a:r>
              <a:rPr lang="zh-CN" altLang="en-US" sz="1200"/>
              <a:t>习题</a:t>
            </a:r>
            <a:endParaRPr lang="zh-CN" altLang="en-US" sz="1200"/>
          </a:p>
          <a:p>
            <a:pPr>
              <a:lnSpc>
                <a:spcPct val="80000"/>
              </a:lnSpc>
            </a:pPr>
            <a:r>
              <a:rPr lang="zh-CN" altLang="en-US" sz="1400"/>
              <a:t>2.   用例图</a:t>
            </a:r>
            <a:endParaRPr lang="zh-CN" altLang="en-US" sz="1400"/>
          </a:p>
          <a:p>
            <a:pPr lvl="1">
              <a:lnSpc>
                <a:spcPct val="75000"/>
              </a:lnSpc>
            </a:pPr>
            <a:r>
              <a:rPr lang="en-US" altLang="zh-CN" sz="1200"/>
              <a:t>2.1</a:t>
            </a:r>
            <a:r>
              <a:rPr lang="ja-JP" altLang="en-US" sz="1200"/>
              <a:t>用例图</a:t>
            </a:r>
            <a:r>
              <a:rPr lang="zh-CN" altLang="en-US" sz="1200"/>
              <a:t>概要</a:t>
            </a:r>
            <a:endParaRPr lang="ja-JP" altLang="en-US" sz="1200"/>
          </a:p>
          <a:p>
            <a:pPr lvl="1">
              <a:lnSpc>
                <a:spcPct val="75000"/>
              </a:lnSpc>
            </a:pPr>
            <a:r>
              <a:rPr lang="en-US" altLang="zh-CN" sz="1200"/>
              <a:t>2.2</a:t>
            </a:r>
            <a:r>
              <a:rPr lang="zh-CN" altLang="en-US" sz="1200"/>
              <a:t>用例图中的事物及解释</a:t>
            </a:r>
            <a:endParaRPr lang="ja-JP" altLang="en-US" sz="1200"/>
          </a:p>
          <a:p>
            <a:pPr lvl="1">
              <a:lnSpc>
                <a:spcPct val="75000"/>
              </a:lnSpc>
            </a:pPr>
            <a:r>
              <a:rPr lang="en-US" altLang="zh-CN" sz="1200"/>
              <a:t>2.3</a:t>
            </a:r>
            <a:r>
              <a:rPr lang="zh-CN" altLang="en-US" sz="1200"/>
              <a:t>用例图中的关系及解释</a:t>
            </a:r>
            <a:endParaRPr lang="ja-JP" altLang="en-US" sz="1200"/>
          </a:p>
          <a:p>
            <a:pPr lvl="1">
              <a:lnSpc>
                <a:spcPct val="75000"/>
              </a:lnSpc>
            </a:pPr>
            <a:r>
              <a:rPr lang="en-US" altLang="zh-CN" sz="1200"/>
              <a:t>2.4</a:t>
            </a:r>
            <a:r>
              <a:rPr lang="zh-CN" altLang="en-US" sz="1200"/>
              <a:t>例子</a:t>
            </a:r>
            <a:endParaRPr lang="zh-CN" altLang="en-US" sz="1200"/>
          </a:p>
          <a:p>
            <a:pPr lvl="1">
              <a:lnSpc>
                <a:spcPct val="75000"/>
              </a:lnSpc>
            </a:pPr>
            <a:r>
              <a:rPr lang="en-US" altLang="zh-CN" sz="1200"/>
              <a:t>2.5</a:t>
            </a:r>
            <a:r>
              <a:rPr lang="zh-CN" altLang="en-US" sz="1200"/>
              <a:t>习题</a:t>
            </a:r>
            <a:endParaRPr lang="zh-CN" altLang="en-US" sz="1200"/>
          </a:p>
          <a:p>
            <a:pPr>
              <a:lnSpc>
                <a:spcPct val="80000"/>
              </a:lnSpc>
            </a:pPr>
            <a:r>
              <a:rPr lang="zh-CN" altLang="en-US" sz="1400"/>
              <a:t>3.   类图</a:t>
            </a:r>
            <a:endParaRPr lang="zh-CN" altLang="en-US" sz="1400"/>
          </a:p>
          <a:p>
            <a:pPr lvl="1">
              <a:lnSpc>
                <a:spcPct val="75000"/>
              </a:lnSpc>
            </a:pPr>
            <a:r>
              <a:rPr lang="zh-CN" altLang="zh-CN" sz="1200"/>
              <a:t>3.1</a:t>
            </a:r>
            <a:r>
              <a:rPr lang="zh-CN" altLang="ja-JP" sz="1200"/>
              <a:t>类图概要</a:t>
            </a:r>
            <a:endParaRPr lang="zh-CN" altLang="en-US" sz="1200"/>
          </a:p>
          <a:p>
            <a:pPr lvl="1">
              <a:lnSpc>
                <a:spcPct val="75000"/>
              </a:lnSpc>
            </a:pPr>
            <a:r>
              <a:rPr lang="en-US" altLang="zh-CN" sz="1200"/>
              <a:t>3.2</a:t>
            </a:r>
            <a:r>
              <a:rPr lang="zh-CN" altLang="en-US" sz="1200"/>
              <a:t>类图中的事物及解释</a:t>
            </a:r>
            <a:endParaRPr lang="zh-CN" altLang="en-US" sz="1200"/>
          </a:p>
          <a:p>
            <a:pPr lvl="1">
              <a:lnSpc>
                <a:spcPct val="75000"/>
              </a:lnSpc>
            </a:pPr>
            <a:r>
              <a:rPr lang="en-US" altLang="zh-CN" sz="1200"/>
              <a:t>3.3</a:t>
            </a:r>
            <a:r>
              <a:rPr lang="zh-CN" altLang="en-US" sz="1200"/>
              <a:t>类图中的关系及解释</a:t>
            </a:r>
            <a:endParaRPr lang="zh-CN" altLang="en-US" sz="1200"/>
          </a:p>
          <a:p>
            <a:pPr lvl="1">
              <a:lnSpc>
                <a:spcPct val="75000"/>
              </a:lnSpc>
            </a:pPr>
            <a:r>
              <a:rPr lang="en-US" altLang="zh-CN" sz="1200"/>
              <a:t>3.4</a:t>
            </a:r>
            <a:r>
              <a:rPr lang="zh-CN" altLang="en-US" sz="1200"/>
              <a:t>类图与代码的映射</a:t>
            </a:r>
            <a:endParaRPr lang="zh-CN" altLang="en-US" sz="1200"/>
          </a:p>
          <a:p>
            <a:pPr lvl="1">
              <a:lnSpc>
                <a:spcPct val="75000"/>
              </a:lnSpc>
            </a:pPr>
            <a:r>
              <a:rPr lang="en-US" altLang="zh-CN" sz="1200"/>
              <a:t>3.5</a:t>
            </a:r>
            <a:r>
              <a:rPr lang="zh-CN" altLang="en-US" sz="1200"/>
              <a:t>类图例子</a:t>
            </a:r>
            <a:endParaRPr lang="zh-CN" altLang="en-US" sz="1200"/>
          </a:p>
          <a:p>
            <a:pPr lvl="1">
              <a:lnSpc>
                <a:spcPct val="75000"/>
              </a:lnSpc>
            </a:pPr>
            <a:r>
              <a:rPr lang="en-US" altLang="zh-CN" sz="1200"/>
              <a:t>3.6</a:t>
            </a:r>
            <a:r>
              <a:rPr lang="zh-CN" altLang="en-US" sz="1200"/>
              <a:t>习题</a:t>
            </a:r>
            <a:endParaRPr lang="zh-CN" altLang="en-US" sz="1200"/>
          </a:p>
          <a:p>
            <a:pPr>
              <a:lnSpc>
                <a:spcPct val="80000"/>
              </a:lnSpc>
            </a:pPr>
            <a:r>
              <a:rPr lang="zh-CN" altLang="en-US" sz="1400"/>
              <a:t>4.   顺序图</a:t>
            </a:r>
            <a:endParaRPr lang="zh-CN" altLang="en-US" sz="1400"/>
          </a:p>
          <a:p>
            <a:pPr lvl="1">
              <a:lnSpc>
                <a:spcPct val="75000"/>
              </a:lnSpc>
            </a:pPr>
            <a:r>
              <a:rPr lang="en-US" altLang="zh-CN" sz="1200"/>
              <a:t>4.1</a:t>
            </a:r>
            <a:r>
              <a:rPr lang="zh-CN" altLang="en-US" sz="1200"/>
              <a:t>概要</a:t>
            </a:r>
            <a:endParaRPr lang="zh-CN" altLang="en-US" sz="1200"/>
          </a:p>
          <a:p>
            <a:pPr lvl="1">
              <a:lnSpc>
                <a:spcPct val="75000"/>
              </a:lnSpc>
            </a:pPr>
            <a:r>
              <a:rPr lang="en-US" altLang="zh-CN" sz="1200"/>
              <a:t>4.2</a:t>
            </a:r>
            <a:r>
              <a:rPr lang="zh-CN" altLang="en-US" sz="1200"/>
              <a:t>顺序图中的事物及解释</a:t>
            </a:r>
            <a:endParaRPr lang="zh-CN" altLang="en-US" sz="1200"/>
          </a:p>
          <a:p>
            <a:pPr lvl="1">
              <a:lnSpc>
                <a:spcPct val="75000"/>
              </a:lnSpc>
            </a:pPr>
            <a:r>
              <a:rPr lang="en-US" altLang="zh-CN" sz="1200"/>
              <a:t>4.3</a:t>
            </a:r>
            <a:r>
              <a:rPr lang="zh-CN" altLang="en-US" sz="1200"/>
              <a:t>顺序图与用例图和类图的关系</a:t>
            </a:r>
            <a:endParaRPr lang="zh-CN" altLang="en-US" sz="1200"/>
          </a:p>
          <a:p>
            <a:pPr lvl="1">
              <a:lnSpc>
                <a:spcPct val="75000"/>
              </a:lnSpc>
            </a:pPr>
            <a:r>
              <a:rPr lang="en-US" altLang="zh-CN" sz="1200"/>
              <a:t>4.4</a:t>
            </a:r>
            <a:r>
              <a:rPr lang="zh-CN" altLang="en-US" sz="1200"/>
              <a:t>顺序图例子</a:t>
            </a:r>
            <a:endParaRPr lang="zh-CN" altLang="en-US" sz="1200"/>
          </a:p>
          <a:p>
            <a:pPr lvl="1">
              <a:lnSpc>
                <a:spcPct val="75000"/>
              </a:lnSpc>
            </a:pPr>
            <a:r>
              <a:rPr lang="en-US" altLang="zh-CN" sz="1200"/>
              <a:t>4.5 </a:t>
            </a:r>
            <a:r>
              <a:rPr lang="zh-CN" altLang="en-US" sz="1200"/>
              <a:t>练习题</a:t>
            </a:r>
            <a:endParaRPr lang="zh-CN" altLang="en-US" sz="1200"/>
          </a:p>
          <a:p>
            <a:pPr>
              <a:lnSpc>
                <a:spcPct val="80000"/>
              </a:lnSpc>
            </a:pPr>
            <a:r>
              <a:rPr lang="zh-CN" altLang="en-US" sz="1400"/>
              <a:t>5.  协作图</a:t>
            </a:r>
            <a:endParaRPr lang="zh-CN" altLang="en-US" sz="1400"/>
          </a:p>
          <a:p>
            <a:pPr lvl="1">
              <a:lnSpc>
                <a:spcPct val="75000"/>
              </a:lnSpc>
            </a:pPr>
            <a:r>
              <a:rPr lang="en-US" altLang="zh-CN" sz="1200"/>
              <a:t>5.1</a:t>
            </a:r>
            <a:r>
              <a:rPr lang="zh-CN" altLang="en-US" sz="1200"/>
              <a:t>概要</a:t>
            </a:r>
            <a:endParaRPr lang="zh-CN" altLang="en-US" sz="1200"/>
          </a:p>
          <a:p>
            <a:pPr lvl="1">
              <a:lnSpc>
                <a:spcPct val="75000"/>
              </a:lnSpc>
            </a:pPr>
            <a:r>
              <a:rPr lang="en-US" altLang="zh-CN" sz="1200"/>
              <a:t>5.2</a:t>
            </a:r>
            <a:r>
              <a:rPr lang="zh-CN" altLang="en-US" sz="1200"/>
              <a:t>协作图中的事物及解释</a:t>
            </a:r>
            <a:endParaRPr lang="zh-CN" altLang="en-US" sz="1200"/>
          </a:p>
          <a:p>
            <a:pPr lvl="1">
              <a:lnSpc>
                <a:spcPct val="75000"/>
              </a:lnSpc>
            </a:pPr>
            <a:r>
              <a:rPr lang="en-US" altLang="zh-CN" sz="1200"/>
              <a:t>5.3</a:t>
            </a:r>
            <a:r>
              <a:rPr lang="zh-CN" altLang="en-US" sz="1200"/>
              <a:t>协作图中的关系及解释</a:t>
            </a:r>
            <a:endParaRPr lang="zh-CN" altLang="en-US" sz="1200"/>
          </a:p>
          <a:p>
            <a:pPr>
              <a:lnSpc>
                <a:spcPct val="80000"/>
              </a:lnSpc>
            </a:pPr>
            <a:endParaRPr lang="zh-CN" altLang="en-US" sz="1200"/>
          </a:p>
          <a:p>
            <a:pPr>
              <a:lnSpc>
                <a:spcPct val="80000"/>
              </a:lnSpc>
            </a:pPr>
            <a:endParaRPr lang="zh-CN" altLang="en-US" sz="12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r>
              <a:rPr lang="zh-CN" altLang="en-US">
                <a:latin typeface="Times New Roman" panose="02020603050405020304" pitchFamily="18" charset="0"/>
              </a:rPr>
              <a:t>3.</a:t>
            </a:r>
            <a:r>
              <a:rPr lang="zh-CN" altLang="en-US"/>
              <a:t> 类图</a:t>
            </a:r>
            <a:endParaRPr lang="ja-JP" altLang="en-US"/>
          </a:p>
        </p:txBody>
      </p:sp>
      <p:grpSp>
        <p:nvGrpSpPr>
          <p:cNvPr id="66564" name="Group 4"/>
          <p:cNvGrpSpPr/>
          <p:nvPr/>
        </p:nvGrpSpPr>
        <p:grpSpPr bwMode="auto">
          <a:xfrm>
            <a:off x="323850" y="3933825"/>
            <a:ext cx="2736850" cy="1631950"/>
            <a:chOff x="249" y="2856"/>
            <a:chExt cx="1724" cy="1028"/>
          </a:xfrm>
        </p:grpSpPr>
        <p:grpSp>
          <p:nvGrpSpPr>
            <p:cNvPr id="66565" name="Group 5"/>
            <p:cNvGrpSpPr/>
            <p:nvPr/>
          </p:nvGrpSpPr>
          <p:grpSpPr bwMode="auto">
            <a:xfrm>
              <a:off x="249" y="2856"/>
              <a:ext cx="818" cy="813"/>
              <a:chOff x="2742" y="1389"/>
              <a:chExt cx="818" cy="813"/>
            </a:xfrm>
          </p:grpSpPr>
          <p:pic>
            <p:nvPicPr>
              <p:cNvPr id="66566" name="Picture 6"/>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742" y="1389"/>
                <a:ext cx="818" cy="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6567" name="Text Box 7"/>
              <p:cNvSpPr txBox="1">
                <a:spLocks noChangeArrowheads="1"/>
              </p:cNvSpPr>
              <p:nvPr/>
            </p:nvSpPr>
            <p:spPr bwMode="auto">
              <a:xfrm>
                <a:off x="2789" y="1888"/>
                <a:ext cx="771"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sz="1200" b="0" i="0">
                    <a:solidFill>
                      <a:srgbClr val="000000"/>
                    </a:solidFill>
                    <a:effectLst/>
                  </a:rPr>
                  <a:t>(标准图形)</a:t>
                </a:r>
                <a:endParaRPr lang="zh-CN" altLang="en-US" sz="1200" b="0" i="0">
                  <a:solidFill>
                    <a:srgbClr val="000000"/>
                  </a:solidFill>
                  <a:effectLst/>
                </a:endParaRPr>
              </a:p>
            </p:txBody>
          </p:sp>
        </p:grpSp>
        <p:grpSp>
          <p:nvGrpSpPr>
            <p:cNvPr id="66568" name="Group 8"/>
            <p:cNvGrpSpPr/>
            <p:nvPr/>
          </p:nvGrpSpPr>
          <p:grpSpPr bwMode="auto">
            <a:xfrm>
              <a:off x="1111" y="2856"/>
              <a:ext cx="862" cy="717"/>
              <a:chOff x="4332" y="1389"/>
              <a:chExt cx="862" cy="717"/>
            </a:xfrm>
          </p:grpSpPr>
          <p:pic>
            <p:nvPicPr>
              <p:cNvPr id="66569"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32" y="1389"/>
                <a:ext cx="862" cy="5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6570" name="Text Box 10"/>
              <p:cNvSpPr txBox="1">
                <a:spLocks noChangeArrowheads="1"/>
              </p:cNvSpPr>
              <p:nvPr/>
            </p:nvSpPr>
            <p:spPr bwMode="auto">
              <a:xfrm>
                <a:off x="4377" y="1933"/>
                <a:ext cx="771"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sz="1200" b="0" i="0">
                    <a:solidFill>
                      <a:srgbClr val="000000"/>
                    </a:solidFill>
                    <a:effectLst/>
                  </a:rPr>
                  <a:t>(变体图形)</a:t>
                </a:r>
                <a:endParaRPr lang="zh-CN" altLang="en-US" sz="1200" b="0" i="0">
                  <a:solidFill>
                    <a:srgbClr val="000000"/>
                  </a:solidFill>
                  <a:effectLst/>
                </a:endParaRPr>
              </a:p>
            </p:txBody>
          </p:sp>
        </p:grpSp>
        <p:sp>
          <p:nvSpPr>
            <p:cNvPr id="66571" name="Text Box 11"/>
            <p:cNvSpPr txBox="1">
              <a:spLocks noChangeArrowheads="1"/>
            </p:cNvSpPr>
            <p:nvPr/>
          </p:nvSpPr>
          <p:spPr bwMode="auto">
            <a:xfrm>
              <a:off x="930" y="3672"/>
              <a:ext cx="408" cy="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sz="1600" b="0" i="0">
                  <a:solidFill>
                    <a:srgbClr val="000000"/>
                  </a:solidFill>
                  <a:effectLst/>
                </a:rPr>
                <a:t>接口</a:t>
              </a:r>
              <a:endParaRPr lang="zh-CN" altLang="en-US" sz="1600" b="0" i="0">
                <a:solidFill>
                  <a:srgbClr val="000000"/>
                </a:solidFill>
                <a:effectLst/>
              </a:endParaRPr>
            </a:p>
          </p:txBody>
        </p:sp>
      </p:grpSp>
      <p:grpSp>
        <p:nvGrpSpPr>
          <p:cNvPr id="66572" name="Group 12"/>
          <p:cNvGrpSpPr/>
          <p:nvPr/>
        </p:nvGrpSpPr>
        <p:grpSpPr bwMode="auto">
          <a:xfrm>
            <a:off x="3700463" y="3717925"/>
            <a:ext cx="1871662" cy="1847850"/>
            <a:chOff x="2472" y="2810"/>
            <a:chExt cx="1179" cy="1164"/>
          </a:xfrm>
        </p:grpSpPr>
        <p:pic>
          <p:nvPicPr>
            <p:cNvPr id="66573"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72" y="2810"/>
              <a:ext cx="1179" cy="9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6574" name="Text Box 14"/>
            <p:cNvSpPr txBox="1">
              <a:spLocks noChangeArrowheads="1"/>
            </p:cNvSpPr>
            <p:nvPr/>
          </p:nvSpPr>
          <p:spPr bwMode="auto">
            <a:xfrm>
              <a:off x="2744" y="3762"/>
              <a:ext cx="544" cy="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sz="1600" b="0" i="0">
                  <a:solidFill>
                    <a:srgbClr val="000000"/>
                  </a:solidFill>
                  <a:effectLst/>
                </a:rPr>
                <a:t>抽象类</a:t>
              </a:r>
              <a:endParaRPr lang="zh-CN" altLang="en-US" sz="1600" b="0" i="0">
                <a:solidFill>
                  <a:srgbClr val="000000"/>
                </a:solidFill>
                <a:effectLst/>
              </a:endParaRPr>
            </a:p>
          </p:txBody>
        </p:sp>
      </p:grpSp>
      <p:grpSp>
        <p:nvGrpSpPr>
          <p:cNvPr id="66575" name="Group 15"/>
          <p:cNvGrpSpPr/>
          <p:nvPr/>
        </p:nvGrpSpPr>
        <p:grpSpPr bwMode="auto">
          <a:xfrm>
            <a:off x="6148388" y="3644900"/>
            <a:ext cx="2517775" cy="1920875"/>
            <a:chOff x="4014" y="2674"/>
            <a:chExt cx="1586" cy="1210"/>
          </a:xfrm>
        </p:grpSpPr>
        <p:grpSp>
          <p:nvGrpSpPr>
            <p:cNvPr id="66576" name="Group 16"/>
            <p:cNvGrpSpPr/>
            <p:nvPr/>
          </p:nvGrpSpPr>
          <p:grpSpPr bwMode="auto">
            <a:xfrm>
              <a:off x="4014" y="2674"/>
              <a:ext cx="1586" cy="874"/>
              <a:chOff x="2835" y="3113"/>
              <a:chExt cx="1586" cy="874"/>
            </a:xfrm>
          </p:grpSpPr>
          <p:pic>
            <p:nvPicPr>
              <p:cNvPr id="66577" name="Picture 1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35" y="3113"/>
                <a:ext cx="951" cy="8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6578" name="AutoShape 18"/>
              <p:cNvSpPr/>
              <p:nvPr/>
            </p:nvSpPr>
            <p:spPr bwMode="auto">
              <a:xfrm>
                <a:off x="3878" y="3339"/>
                <a:ext cx="543" cy="175"/>
              </a:xfrm>
              <a:prstGeom prst="borderCallout1">
                <a:avLst>
                  <a:gd name="adj1" fmla="val 41144"/>
                  <a:gd name="adj2" fmla="val -8838"/>
                  <a:gd name="adj3" fmla="val -37713"/>
                  <a:gd name="adj4" fmla="val -44384"/>
                </a:avLst>
              </a:prstGeom>
              <a:noFill/>
              <a:ln w="12700">
                <a:solidFill>
                  <a:srgbClr val="000000"/>
                </a:solidFill>
                <a:miter lim="800000"/>
                <a:tailEnd type="stealth" w="lg"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1200" i="0">
                    <a:solidFill>
                      <a:srgbClr val="000000"/>
                    </a:solidFill>
                    <a:effectLst/>
                  </a:rPr>
                  <a:t>模版参数</a:t>
                </a:r>
                <a:endParaRPr lang="en-US" altLang="zh-CN" sz="1200" i="0">
                  <a:solidFill>
                    <a:srgbClr val="000000"/>
                  </a:solidFill>
                  <a:effectLst/>
                </a:endParaRPr>
              </a:p>
            </p:txBody>
          </p:sp>
        </p:grpSp>
        <p:sp>
          <p:nvSpPr>
            <p:cNvPr id="66579" name="Text Box 19"/>
            <p:cNvSpPr txBox="1">
              <a:spLocks noChangeArrowheads="1"/>
            </p:cNvSpPr>
            <p:nvPr/>
          </p:nvSpPr>
          <p:spPr bwMode="auto">
            <a:xfrm>
              <a:off x="4377" y="3672"/>
              <a:ext cx="544" cy="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sz="1600" b="0" i="0">
                  <a:solidFill>
                    <a:srgbClr val="000000"/>
                  </a:solidFill>
                  <a:effectLst/>
                </a:rPr>
                <a:t>模版类</a:t>
              </a:r>
              <a:endParaRPr lang="zh-CN" altLang="en-US" sz="1600" b="0" i="0">
                <a:solidFill>
                  <a:srgbClr val="000000"/>
                </a:solidFill>
                <a:effectLst/>
              </a:endParaRPr>
            </a:p>
          </p:txBody>
        </p:sp>
      </p:grpSp>
      <p:sp>
        <p:nvSpPr>
          <p:cNvPr id="66580" name="Rectangle 20"/>
          <p:cNvSpPr>
            <a:spLocks noChangeArrowheads="1"/>
          </p:cNvSpPr>
          <p:nvPr/>
        </p:nvSpPr>
        <p:spPr bwMode="auto">
          <a:xfrm>
            <a:off x="179388" y="692150"/>
            <a:ext cx="8772525" cy="2520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 tIns="3600" rIns="3600" bIns="3600"/>
          <a:lstStyle>
            <a:lvl1pPr marL="285750" indent="-285750">
              <a:defRPr kumimoji="1" sz="2400">
                <a:solidFill>
                  <a:schemeClr val="tx1"/>
                </a:solidFill>
                <a:latin typeface="Times New Roman" panose="02020603050405020304" pitchFamily="18" charset="0"/>
                <a:ea typeface="MS PGothic" panose="020B0600070205080204" pitchFamily="34" charset="-128"/>
              </a:defRPr>
            </a:lvl1pPr>
            <a:lvl2pPr marL="762000" indent="-285750">
              <a:defRPr kumimoji="1" sz="2400">
                <a:solidFill>
                  <a:schemeClr val="tx1"/>
                </a:solidFill>
                <a:latin typeface="Times New Roman" panose="02020603050405020304" pitchFamily="18" charset="0"/>
                <a:ea typeface="MS PGothic" panose="020B0600070205080204" pitchFamily="34" charset="-128"/>
              </a:defRPr>
            </a:lvl2pPr>
            <a:lvl3pPr marL="1181100" indent="-228600">
              <a:defRPr kumimoji="1" sz="2400">
                <a:solidFill>
                  <a:schemeClr val="tx1"/>
                </a:solidFill>
                <a:latin typeface="Times New Roman" panose="02020603050405020304" pitchFamily="18" charset="0"/>
                <a:ea typeface="MS PGothic" panose="020B0600070205080204" pitchFamily="34" charset="-128"/>
              </a:defRPr>
            </a:lvl3pPr>
            <a:lvl4pPr marL="1600200" indent="-228600">
              <a:defRPr kumimoji="1" sz="2400">
                <a:solidFill>
                  <a:schemeClr val="tx1"/>
                </a:solidFill>
                <a:latin typeface="Times New Roman" panose="02020603050405020304" pitchFamily="18" charset="0"/>
                <a:ea typeface="MS PGothic" panose="020B0600070205080204" pitchFamily="34" charset="-128"/>
              </a:defRPr>
            </a:lvl4pPr>
            <a:lvl5pPr marL="2057400" indent="-228600">
              <a:defRPr kumimoji="1" sz="2400">
                <a:solidFill>
                  <a:schemeClr val="tx1"/>
                </a:solidFill>
                <a:latin typeface="Times New Roman" panose="02020603050405020304" pitchFamily="18" charset="0"/>
                <a:ea typeface="MS PGothic" panose="020B0600070205080204" pitchFamily="34" charset="-128"/>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MS PGothic" panose="020B0600070205080204" pitchFamily="34" charset="-128"/>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MS PGothic" panose="020B0600070205080204" pitchFamily="34" charset="-128"/>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MS PGothic" panose="020B0600070205080204" pitchFamily="34" charset="-128"/>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MS PGothic" panose="020B0600070205080204" pitchFamily="34" charset="-128"/>
              </a:defRPr>
            </a:lvl9pPr>
          </a:lstStyle>
          <a:p>
            <a:pPr>
              <a:spcBef>
                <a:spcPct val="20000"/>
              </a:spcBef>
              <a:buFont typeface="Wingdings" panose="05000000000000000000" pitchFamily="2" charset="2"/>
              <a:buNone/>
            </a:pPr>
            <a:r>
              <a:rPr kumimoji="0" lang="en-US" altLang="zh-CN" sz="2000" i="0">
                <a:solidFill>
                  <a:srgbClr val="000066"/>
                </a:solidFill>
                <a:effectLst/>
                <a:ea typeface="宋体" panose="02010600030101010101" pitchFamily="2" charset="-122"/>
              </a:rPr>
              <a:t>3.2</a:t>
            </a:r>
            <a:r>
              <a:rPr kumimoji="0" lang="en-US" altLang="zh-CN" sz="2000" i="0">
                <a:solidFill>
                  <a:srgbClr val="000066"/>
                </a:solidFill>
                <a:effectLst/>
              </a:rPr>
              <a:t> </a:t>
            </a:r>
            <a:r>
              <a:rPr kumimoji="0" lang="zh-CN" altLang="en-US" sz="2000" i="0">
                <a:solidFill>
                  <a:srgbClr val="000066"/>
                </a:solidFill>
                <a:effectLst/>
                <a:ea typeface="宋体" panose="02010600030101010101" pitchFamily="2" charset="-122"/>
              </a:rPr>
              <a:t>类图中的事物及解释</a:t>
            </a:r>
            <a:endParaRPr kumimoji="0" lang="zh-CN" altLang="en-US" sz="2000" i="0">
              <a:solidFill>
                <a:srgbClr val="000066"/>
              </a:solidFill>
              <a:effectLst/>
              <a:ea typeface="宋体" panose="02010600030101010101" pitchFamily="2" charset="-122"/>
            </a:endParaRPr>
          </a:p>
          <a:p>
            <a:pPr lvl="1">
              <a:spcBef>
                <a:spcPct val="20000"/>
              </a:spcBef>
              <a:buFont typeface="Wingdings" panose="05000000000000000000" pitchFamily="2" charset="2"/>
              <a:buNone/>
            </a:pPr>
            <a:r>
              <a:rPr kumimoji="0" lang="en-US" altLang="zh-CN" sz="1600" i="0">
                <a:solidFill>
                  <a:srgbClr val="000066"/>
                </a:solidFill>
                <a:effectLst/>
                <a:ea typeface="宋体" panose="02010600030101010101" pitchFamily="2" charset="-122"/>
              </a:rPr>
              <a:t>3.2.2 </a:t>
            </a:r>
            <a:r>
              <a:rPr kumimoji="0" lang="zh-CN" altLang="en-US" sz="1600" i="0">
                <a:solidFill>
                  <a:srgbClr val="000066"/>
                </a:solidFill>
                <a:effectLst/>
                <a:ea typeface="宋体" panose="02010600030101010101" pitchFamily="2" charset="-122"/>
              </a:rPr>
              <a:t>接口</a:t>
            </a:r>
            <a:endParaRPr kumimoji="0" lang="zh-CN" altLang="en-US" sz="1600" i="0">
              <a:solidFill>
                <a:srgbClr val="000066"/>
              </a:solidFill>
              <a:effectLst/>
              <a:ea typeface="宋体" panose="02010600030101010101" pitchFamily="2" charset="-122"/>
            </a:endParaRPr>
          </a:p>
          <a:p>
            <a:pPr lvl="2">
              <a:spcBef>
                <a:spcPct val="20000"/>
              </a:spcBef>
              <a:buFont typeface="Times New Roman" panose="02020603050405020304" pitchFamily="18" charset="0"/>
              <a:buChar char="※"/>
            </a:pPr>
            <a:r>
              <a:rPr kumimoji="0" lang="zh-CN" altLang="en-US" sz="1400" b="0" i="0">
                <a:solidFill>
                  <a:srgbClr val="000066"/>
                </a:solidFill>
                <a:effectLst/>
                <a:ea typeface="宋体" panose="02010600030101010101" pitchFamily="2" charset="-122"/>
              </a:rPr>
              <a:t>一组操作的集合，只有操作的声明而没有实现</a:t>
            </a:r>
            <a:endParaRPr kumimoji="0" lang="zh-CN" altLang="en-US" sz="1400" b="0" i="0">
              <a:solidFill>
                <a:srgbClr val="000066"/>
              </a:solidFill>
              <a:effectLst/>
              <a:ea typeface="宋体" panose="02010600030101010101" pitchFamily="2" charset="-122"/>
            </a:endParaRPr>
          </a:p>
          <a:p>
            <a:pPr lvl="2">
              <a:spcBef>
                <a:spcPct val="20000"/>
              </a:spcBef>
              <a:buFont typeface="Times New Roman" panose="02020603050405020304" pitchFamily="18" charset="0"/>
              <a:buNone/>
            </a:pPr>
            <a:endParaRPr kumimoji="0" lang="zh-CN" altLang="en-US" sz="1200" b="0" i="0">
              <a:solidFill>
                <a:srgbClr val="000066"/>
              </a:solidFill>
              <a:effectLst/>
              <a:ea typeface="宋体" panose="02010600030101010101" pitchFamily="2" charset="-122"/>
            </a:endParaRPr>
          </a:p>
          <a:p>
            <a:pPr lvl="1">
              <a:spcBef>
                <a:spcPct val="20000"/>
              </a:spcBef>
              <a:buFont typeface="Wingdings" panose="05000000000000000000" pitchFamily="2" charset="2"/>
              <a:buNone/>
            </a:pPr>
            <a:r>
              <a:rPr kumimoji="0" lang="en-US" altLang="zh-CN" sz="1600" i="0">
                <a:solidFill>
                  <a:srgbClr val="000066"/>
                </a:solidFill>
                <a:effectLst/>
                <a:ea typeface="宋体" panose="02010600030101010101" pitchFamily="2" charset="-122"/>
              </a:rPr>
              <a:t>3.2.3 </a:t>
            </a:r>
            <a:r>
              <a:rPr kumimoji="0" lang="zh-CN" altLang="en-US" sz="1600" i="0">
                <a:solidFill>
                  <a:srgbClr val="000066"/>
                </a:solidFill>
                <a:effectLst/>
                <a:ea typeface="宋体" panose="02010600030101010101" pitchFamily="2" charset="-122"/>
              </a:rPr>
              <a:t>抽象类</a:t>
            </a:r>
            <a:endParaRPr kumimoji="0" lang="zh-CN" altLang="en-US" sz="1600" i="0">
              <a:solidFill>
                <a:srgbClr val="000066"/>
              </a:solidFill>
              <a:effectLst/>
              <a:ea typeface="宋体" panose="02010600030101010101" pitchFamily="2" charset="-122"/>
            </a:endParaRPr>
          </a:p>
          <a:p>
            <a:pPr lvl="2">
              <a:spcBef>
                <a:spcPct val="20000"/>
              </a:spcBef>
              <a:buFont typeface="Times New Roman" panose="02020603050405020304" pitchFamily="18" charset="0"/>
              <a:buChar char="※"/>
            </a:pPr>
            <a:r>
              <a:rPr kumimoji="0" lang="zh-CN" altLang="en-US" sz="1400" b="0" i="0">
                <a:solidFill>
                  <a:srgbClr val="000066"/>
                </a:solidFill>
                <a:effectLst/>
                <a:ea typeface="宋体" panose="02010600030101010101" pitchFamily="2" charset="-122"/>
              </a:rPr>
              <a:t>不能被实例化的类，一般至少包含一个抽象操作</a:t>
            </a:r>
            <a:endParaRPr kumimoji="0" lang="zh-CN" altLang="en-US" sz="1400" b="0" i="0">
              <a:solidFill>
                <a:srgbClr val="000066"/>
              </a:solidFill>
              <a:effectLst/>
              <a:ea typeface="宋体" panose="02010600030101010101" pitchFamily="2" charset="-122"/>
            </a:endParaRPr>
          </a:p>
          <a:p>
            <a:pPr lvl="2">
              <a:spcBef>
                <a:spcPct val="20000"/>
              </a:spcBef>
              <a:buFont typeface="Times New Roman" panose="02020603050405020304" pitchFamily="18" charset="0"/>
              <a:buNone/>
            </a:pPr>
            <a:endParaRPr kumimoji="0" lang="zh-CN" altLang="en-US" sz="1200" i="0">
              <a:solidFill>
                <a:srgbClr val="000066"/>
              </a:solidFill>
              <a:effectLst/>
              <a:ea typeface="宋体" panose="02010600030101010101" pitchFamily="2" charset="-122"/>
            </a:endParaRPr>
          </a:p>
          <a:p>
            <a:pPr lvl="1">
              <a:spcBef>
                <a:spcPct val="20000"/>
              </a:spcBef>
              <a:buFont typeface="Wingdings" panose="05000000000000000000" pitchFamily="2" charset="2"/>
              <a:buNone/>
            </a:pPr>
            <a:r>
              <a:rPr kumimoji="0" lang="en-US" altLang="zh-CN" sz="1600" i="0">
                <a:solidFill>
                  <a:srgbClr val="000066"/>
                </a:solidFill>
                <a:effectLst/>
                <a:ea typeface="宋体" panose="02010600030101010101" pitchFamily="2" charset="-122"/>
              </a:rPr>
              <a:t>3.2.4 </a:t>
            </a:r>
            <a:r>
              <a:rPr kumimoji="0" lang="zh-CN" altLang="en-US" sz="1600" i="0">
                <a:solidFill>
                  <a:srgbClr val="000066"/>
                </a:solidFill>
                <a:effectLst/>
                <a:ea typeface="宋体" panose="02010600030101010101" pitchFamily="2" charset="-122"/>
              </a:rPr>
              <a:t>模版类</a:t>
            </a:r>
            <a:endParaRPr kumimoji="0" lang="zh-CN" altLang="en-US" sz="1600" i="0">
              <a:solidFill>
                <a:srgbClr val="000066"/>
              </a:solidFill>
              <a:effectLst/>
              <a:ea typeface="宋体" panose="02010600030101010101" pitchFamily="2" charset="-122"/>
            </a:endParaRPr>
          </a:p>
          <a:p>
            <a:pPr lvl="2">
              <a:spcBef>
                <a:spcPct val="20000"/>
              </a:spcBef>
              <a:buFont typeface="Times New Roman" panose="02020603050405020304" pitchFamily="18" charset="0"/>
              <a:buChar char="※"/>
            </a:pPr>
            <a:r>
              <a:rPr kumimoji="0" lang="zh-CN" altLang="en-US" sz="1400" b="0" i="0">
                <a:solidFill>
                  <a:srgbClr val="000066"/>
                </a:solidFill>
                <a:effectLst/>
                <a:ea typeface="宋体" panose="02010600030101010101" pitchFamily="2" charset="-122"/>
              </a:rPr>
              <a:t>一种参数化的类，在编译时把模版参数绑定到不同的数据类型，从而产生不同的类</a:t>
            </a:r>
            <a:endParaRPr kumimoji="0" lang="ja-JP" altLang="en-US" sz="1400" b="0" i="0">
              <a:solidFill>
                <a:srgbClr val="000066"/>
              </a:solidFill>
              <a:effectLst/>
              <a:ea typeface="宋体" panose="02010600030101010101" pitchFamily="2" charset="-122"/>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2" name="Rectangle 2"/>
          <p:cNvSpPr>
            <a:spLocks noGrp="1" noChangeArrowheads="1"/>
          </p:cNvSpPr>
          <p:nvPr>
            <p:ph type="title"/>
          </p:nvPr>
        </p:nvSpPr>
        <p:spPr/>
        <p:txBody>
          <a:bodyPr/>
          <a:lstStyle/>
          <a:p>
            <a:r>
              <a:rPr lang="zh-CN" altLang="en-US">
                <a:latin typeface="Times New Roman" panose="02020603050405020304" pitchFamily="18" charset="0"/>
              </a:rPr>
              <a:t>3.</a:t>
            </a:r>
            <a:r>
              <a:rPr lang="zh-CN" altLang="en-US"/>
              <a:t> 类图</a:t>
            </a:r>
            <a:endParaRPr lang="ja-JP" altLang="en-US"/>
          </a:p>
        </p:txBody>
      </p:sp>
      <p:grpSp>
        <p:nvGrpSpPr>
          <p:cNvPr id="245804" name="Group 44"/>
          <p:cNvGrpSpPr/>
          <p:nvPr/>
        </p:nvGrpSpPr>
        <p:grpSpPr bwMode="auto">
          <a:xfrm>
            <a:off x="7308850" y="1203325"/>
            <a:ext cx="1090613" cy="396875"/>
            <a:chOff x="4604" y="758"/>
            <a:chExt cx="687" cy="250"/>
          </a:xfrm>
        </p:grpSpPr>
        <p:grpSp>
          <p:nvGrpSpPr>
            <p:cNvPr id="245765" name="Group 5"/>
            <p:cNvGrpSpPr/>
            <p:nvPr/>
          </p:nvGrpSpPr>
          <p:grpSpPr bwMode="auto">
            <a:xfrm>
              <a:off x="4656" y="758"/>
              <a:ext cx="635" cy="136"/>
              <a:chOff x="3424" y="3385"/>
              <a:chExt cx="771" cy="136"/>
            </a:xfrm>
          </p:grpSpPr>
          <p:sp>
            <p:nvSpPr>
              <p:cNvPr id="245766" name="AutoShape 6"/>
              <p:cNvSpPr>
                <a:spLocks noChangeArrowheads="1"/>
              </p:cNvSpPr>
              <p:nvPr/>
            </p:nvSpPr>
            <p:spPr bwMode="auto">
              <a:xfrm>
                <a:off x="4059" y="3385"/>
                <a:ext cx="136" cy="136"/>
              </a:xfrm>
              <a:prstGeom prst="chevron">
                <a:avLst>
                  <a:gd name="adj" fmla="val 100000"/>
                </a:avLst>
              </a:prstGeom>
              <a:solidFill>
                <a:srgbClr val="990033"/>
              </a:solidFill>
              <a:ln w="19050" algn="ctr">
                <a:solidFill>
                  <a:srgbClr val="990033"/>
                </a:solidFill>
                <a:miter lim="800000"/>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5767" name="Line 7"/>
              <p:cNvSpPr>
                <a:spLocks noChangeShapeType="1"/>
              </p:cNvSpPr>
              <p:nvPr/>
            </p:nvSpPr>
            <p:spPr bwMode="auto">
              <a:xfrm>
                <a:off x="3424" y="3452"/>
                <a:ext cx="771" cy="0"/>
              </a:xfrm>
              <a:prstGeom prst="line">
                <a:avLst/>
              </a:prstGeom>
              <a:noFill/>
              <a:ln w="19050">
                <a:solidFill>
                  <a:srgbClr val="990033"/>
                </a:solidFill>
                <a:rou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245768" name="Text Box 8"/>
            <p:cNvSpPr txBox="1">
              <a:spLocks noChangeArrowheads="1"/>
            </p:cNvSpPr>
            <p:nvPr/>
          </p:nvSpPr>
          <p:spPr bwMode="auto">
            <a:xfrm>
              <a:off x="4604" y="835"/>
              <a:ext cx="673"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zh-CN" sz="1200" i="0">
                  <a:effectLst/>
                </a:rPr>
                <a:t>UML</a:t>
              </a:r>
              <a:r>
                <a:rPr lang="zh-CN" altLang="en-US" sz="1200" i="0">
                  <a:effectLst/>
                </a:rPr>
                <a:t>表示法</a:t>
              </a:r>
              <a:endParaRPr lang="zh-CN" altLang="en-US" sz="1200" i="0">
                <a:effectLst/>
              </a:endParaRPr>
            </a:p>
          </p:txBody>
        </p:sp>
      </p:grpSp>
      <p:grpSp>
        <p:nvGrpSpPr>
          <p:cNvPr id="245769" name="Group 9"/>
          <p:cNvGrpSpPr/>
          <p:nvPr/>
        </p:nvGrpSpPr>
        <p:grpSpPr bwMode="auto">
          <a:xfrm>
            <a:off x="1763713" y="1798638"/>
            <a:ext cx="5329237" cy="1917700"/>
            <a:chOff x="1111" y="1261"/>
            <a:chExt cx="3357" cy="1208"/>
          </a:xfrm>
        </p:grpSpPr>
        <p:grpSp>
          <p:nvGrpSpPr>
            <p:cNvPr id="245770" name="Group 10"/>
            <p:cNvGrpSpPr/>
            <p:nvPr/>
          </p:nvGrpSpPr>
          <p:grpSpPr bwMode="auto">
            <a:xfrm>
              <a:off x="1111" y="1261"/>
              <a:ext cx="3357" cy="1074"/>
              <a:chOff x="1111" y="1253"/>
              <a:chExt cx="3357" cy="1074"/>
            </a:xfrm>
          </p:grpSpPr>
          <p:sp>
            <p:nvSpPr>
              <p:cNvPr id="245771" name="AutoShape 11"/>
              <p:cNvSpPr/>
              <p:nvPr/>
            </p:nvSpPr>
            <p:spPr bwMode="auto">
              <a:xfrm>
                <a:off x="1247" y="1948"/>
                <a:ext cx="771" cy="258"/>
              </a:xfrm>
              <a:prstGeom prst="borderCallout1">
                <a:avLst>
                  <a:gd name="adj1" fmla="val 27907"/>
                  <a:gd name="adj2" fmla="val 106227"/>
                  <a:gd name="adj3" fmla="val 16278"/>
                  <a:gd name="adj4" fmla="val 153046"/>
                </a:avLst>
              </a:prstGeom>
              <a:solidFill>
                <a:srgbClr val="FFFFFF"/>
              </a:solidFill>
              <a:ln w="12700">
                <a:solidFill>
                  <a:srgbClr val="000000"/>
                </a:solidFill>
                <a:miter lim="800000"/>
                <a:tailEnd type="stealth" w="lg"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1000" i="0">
                    <a:solidFill>
                      <a:srgbClr val="000000"/>
                    </a:solidFill>
                    <a:effectLst/>
                  </a:rPr>
                  <a:t>角色</a:t>
                </a:r>
                <a:endParaRPr lang="zh-CN" altLang="en-US" sz="1000" i="0">
                  <a:solidFill>
                    <a:srgbClr val="000000"/>
                  </a:solidFill>
                  <a:effectLst/>
                </a:endParaRPr>
              </a:p>
              <a:p>
                <a:pPr algn="ctr"/>
                <a:r>
                  <a:rPr lang="zh-CN" altLang="en-US" sz="1000" b="0" i="0">
                    <a:solidFill>
                      <a:srgbClr val="000000"/>
                    </a:solidFill>
                    <a:effectLst/>
                  </a:rPr>
                  <a:t>类的角色是</a:t>
                </a:r>
                <a:r>
                  <a:rPr lang="zh-CN" altLang="en-US" sz="1000" b="0" i="0">
                    <a:solidFill>
                      <a:srgbClr val="000000"/>
                    </a:solidFill>
                    <a:effectLst/>
                    <a:latin typeface="Arial" panose="020B0604020202020204" pitchFamily="34" charset="0"/>
                  </a:rPr>
                  <a:t>“</a:t>
                </a:r>
                <a:r>
                  <a:rPr lang="zh-CN" altLang="en-US" sz="1000" b="0" i="0">
                    <a:solidFill>
                      <a:srgbClr val="000000"/>
                    </a:solidFill>
                    <a:effectLst/>
                  </a:rPr>
                  <a:t>事物</a:t>
                </a:r>
                <a:r>
                  <a:rPr lang="zh-CN" altLang="en-US" sz="1000" b="0" i="0">
                    <a:solidFill>
                      <a:srgbClr val="000000"/>
                    </a:solidFill>
                    <a:effectLst/>
                    <a:latin typeface="Arial" panose="020B0604020202020204" pitchFamily="34" charset="0"/>
                  </a:rPr>
                  <a:t>“</a:t>
                </a:r>
                <a:endParaRPr lang="zh-CN" altLang="en-US" sz="1000" b="0" i="0">
                  <a:solidFill>
                    <a:srgbClr val="000000"/>
                  </a:solidFill>
                  <a:effectLst/>
                </a:endParaRPr>
              </a:p>
            </p:txBody>
          </p:sp>
          <p:sp>
            <p:nvSpPr>
              <p:cNvPr id="245772" name="AutoShape 12"/>
              <p:cNvSpPr/>
              <p:nvPr/>
            </p:nvSpPr>
            <p:spPr bwMode="auto">
              <a:xfrm>
                <a:off x="3424" y="1720"/>
                <a:ext cx="1044" cy="531"/>
              </a:xfrm>
              <a:prstGeom prst="borderCallout1">
                <a:avLst>
                  <a:gd name="adj1" fmla="val 13560"/>
                  <a:gd name="adj2" fmla="val -4597"/>
                  <a:gd name="adj3" fmla="val 38606"/>
                  <a:gd name="adj4" fmla="val -36208"/>
                </a:avLst>
              </a:prstGeom>
              <a:solidFill>
                <a:srgbClr val="FFFFFF"/>
              </a:solidFill>
              <a:ln w="12700">
                <a:solidFill>
                  <a:srgbClr val="000000"/>
                </a:solidFill>
                <a:miter lim="800000"/>
                <a:tailEnd type="stealth" w="lg"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1000" i="0">
                    <a:solidFill>
                      <a:srgbClr val="000000"/>
                    </a:solidFill>
                    <a:effectLst/>
                  </a:rPr>
                  <a:t>多重性</a:t>
                </a:r>
                <a:endParaRPr lang="zh-CN" altLang="en-US" sz="1000" i="0">
                  <a:solidFill>
                    <a:srgbClr val="000000"/>
                  </a:solidFill>
                  <a:effectLst/>
                </a:endParaRPr>
              </a:p>
              <a:p>
                <a:r>
                  <a:rPr lang="zh-CN" altLang="en-US" sz="1000" b="0" i="0">
                    <a:solidFill>
                      <a:srgbClr val="000000"/>
                    </a:solidFill>
                    <a:effectLst/>
                  </a:rPr>
                  <a:t>（用数字和*表示）</a:t>
                </a:r>
                <a:endParaRPr lang="zh-CN" altLang="en-US" sz="1000" b="0" i="0">
                  <a:solidFill>
                    <a:srgbClr val="000000"/>
                  </a:solidFill>
                  <a:effectLst/>
                </a:endParaRPr>
              </a:p>
              <a:p>
                <a:r>
                  <a:rPr lang="en-US" altLang="zh-CN" sz="1000" b="0" i="0">
                    <a:solidFill>
                      <a:srgbClr val="000000"/>
                    </a:solidFill>
                    <a:effectLst/>
                  </a:rPr>
                  <a:t>1…*</a:t>
                </a:r>
                <a:r>
                  <a:rPr lang="zh-CN" altLang="en-US" sz="1000" b="0" i="0">
                    <a:solidFill>
                      <a:srgbClr val="000000"/>
                    </a:solidFill>
                    <a:effectLst/>
                  </a:rPr>
                  <a:t>：</a:t>
                </a:r>
                <a:r>
                  <a:rPr lang="en-US" altLang="zh-CN" sz="1000" b="0" i="0">
                    <a:solidFill>
                      <a:srgbClr val="000000"/>
                    </a:solidFill>
                    <a:effectLst/>
                  </a:rPr>
                  <a:t>1</a:t>
                </a:r>
                <a:r>
                  <a:rPr lang="zh-CN" altLang="en-US" sz="1000" b="0" i="0">
                    <a:solidFill>
                      <a:srgbClr val="000000"/>
                    </a:solidFill>
                    <a:effectLst/>
                  </a:rPr>
                  <a:t>个或多个</a:t>
                </a:r>
                <a:endParaRPr lang="zh-CN" altLang="en-US" sz="1000" b="0" i="0">
                  <a:solidFill>
                    <a:srgbClr val="000000"/>
                  </a:solidFill>
                  <a:effectLst/>
                </a:endParaRPr>
              </a:p>
              <a:p>
                <a:r>
                  <a:rPr lang="en-US" altLang="zh-CN" sz="1000" b="0" i="0">
                    <a:solidFill>
                      <a:srgbClr val="000000"/>
                    </a:solidFill>
                    <a:effectLst/>
                  </a:rPr>
                  <a:t>1</a:t>
                </a:r>
                <a:r>
                  <a:rPr lang="zh-CN" altLang="en-US" sz="1000" b="0" i="0">
                    <a:solidFill>
                      <a:srgbClr val="000000"/>
                    </a:solidFill>
                    <a:effectLst/>
                  </a:rPr>
                  <a:t>个类图有</a:t>
                </a:r>
                <a:r>
                  <a:rPr lang="en-US" altLang="zh-CN" sz="1000" b="0" i="0">
                    <a:solidFill>
                      <a:srgbClr val="000000"/>
                    </a:solidFill>
                    <a:effectLst/>
                  </a:rPr>
                  <a:t>1</a:t>
                </a:r>
                <a:r>
                  <a:rPr lang="zh-CN" altLang="en-US" sz="1000" b="0" i="0">
                    <a:solidFill>
                      <a:srgbClr val="000000"/>
                    </a:solidFill>
                    <a:effectLst/>
                  </a:rPr>
                  <a:t>个或多个类</a:t>
                </a:r>
                <a:endParaRPr lang="en-US" altLang="zh-CN" sz="1000" b="0" i="0">
                  <a:solidFill>
                    <a:srgbClr val="000000"/>
                  </a:solidFill>
                  <a:effectLst/>
                </a:endParaRPr>
              </a:p>
              <a:p>
                <a:r>
                  <a:rPr kumimoji="0" lang="en-US" altLang="zh-CN" sz="1000" b="0" i="0">
                    <a:solidFill>
                      <a:srgbClr val="000000"/>
                    </a:solidFill>
                    <a:effectLst/>
                  </a:rPr>
                  <a:t>1</a:t>
                </a:r>
                <a:r>
                  <a:rPr kumimoji="0" lang="zh-CN" altLang="en-US" sz="1000" b="0" i="0">
                    <a:solidFill>
                      <a:srgbClr val="000000"/>
                    </a:solidFill>
                    <a:effectLst/>
                  </a:rPr>
                  <a:t>个类属于</a:t>
                </a:r>
                <a:r>
                  <a:rPr kumimoji="0" lang="en-US" altLang="zh-CN" sz="1000" b="0" i="0">
                    <a:solidFill>
                      <a:srgbClr val="000000"/>
                    </a:solidFill>
                    <a:effectLst/>
                  </a:rPr>
                  <a:t>1</a:t>
                </a:r>
                <a:r>
                  <a:rPr kumimoji="0" lang="zh-CN" altLang="en-US" sz="1000" b="0" i="0">
                    <a:solidFill>
                      <a:srgbClr val="000000"/>
                    </a:solidFill>
                    <a:effectLst/>
                  </a:rPr>
                  <a:t>个</a:t>
                </a:r>
                <a:r>
                  <a:rPr lang="zh-CN" altLang="en-US" sz="1000" b="0" i="0">
                    <a:solidFill>
                      <a:srgbClr val="000000"/>
                    </a:solidFill>
                    <a:effectLst/>
                  </a:rPr>
                  <a:t>或多个类图</a:t>
                </a:r>
                <a:endParaRPr lang="en-US" altLang="zh-CN" sz="1000" b="0" i="0">
                  <a:solidFill>
                    <a:srgbClr val="000000"/>
                  </a:solidFill>
                  <a:effectLst/>
                </a:endParaRPr>
              </a:p>
            </p:txBody>
          </p:sp>
          <p:pic>
            <p:nvPicPr>
              <p:cNvPr id="245773" name="Picture 1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267" y="1253"/>
                <a:ext cx="885" cy="10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45774" name="AutoShape 14"/>
              <p:cNvSpPr/>
              <p:nvPr/>
            </p:nvSpPr>
            <p:spPr bwMode="auto">
              <a:xfrm>
                <a:off x="3470" y="1313"/>
                <a:ext cx="953" cy="258"/>
              </a:xfrm>
              <a:prstGeom prst="borderCallout1">
                <a:avLst>
                  <a:gd name="adj1" fmla="val 27907"/>
                  <a:gd name="adj2" fmla="val -5037"/>
                  <a:gd name="adj3" fmla="val 120542"/>
                  <a:gd name="adj4" fmla="val -67157"/>
                </a:avLst>
              </a:prstGeom>
              <a:solidFill>
                <a:srgbClr val="FFFFFF"/>
              </a:solidFill>
              <a:ln w="12700">
                <a:solidFill>
                  <a:srgbClr val="000000"/>
                </a:solidFill>
                <a:miter lim="800000"/>
                <a:tailEnd type="stealth" w="lg"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1000" i="0">
                    <a:solidFill>
                      <a:srgbClr val="000000"/>
                    </a:solidFill>
                    <a:effectLst/>
                  </a:rPr>
                  <a:t>方向</a:t>
                </a:r>
                <a:endParaRPr lang="zh-CN" altLang="en-US" sz="1000" i="0">
                  <a:solidFill>
                    <a:srgbClr val="000000"/>
                  </a:solidFill>
                  <a:effectLst/>
                </a:endParaRPr>
              </a:p>
              <a:p>
                <a:pPr algn="ctr"/>
                <a:r>
                  <a:rPr lang="zh-CN" altLang="en-US" sz="1000" b="0" i="0">
                    <a:solidFill>
                      <a:srgbClr val="000000"/>
                    </a:solidFill>
                    <a:effectLst/>
                  </a:rPr>
                  <a:t>双向关联（省略箭头）</a:t>
                </a:r>
                <a:endParaRPr lang="zh-CN" altLang="en-US" sz="1000" b="0" i="0">
                  <a:solidFill>
                    <a:srgbClr val="000000"/>
                  </a:solidFill>
                  <a:effectLst/>
                </a:endParaRPr>
              </a:p>
            </p:txBody>
          </p:sp>
          <p:sp>
            <p:nvSpPr>
              <p:cNvPr id="245775" name="AutoShape 15"/>
              <p:cNvSpPr/>
              <p:nvPr/>
            </p:nvSpPr>
            <p:spPr bwMode="auto">
              <a:xfrm>
                <a:off x="1111" y="1404"/>
                <a:ext cx="907" cy="257"/>
              </a:xfrm>
              <a:prstGeom prst="borderCallout1">
                <a:avLst>
                  <a:gd name="adj1" fmla="val 28014"/>
                  <a:gd name="adj2" fmla="val 105292"/>
                  <a:gd name="adj3" fmla="val 126458"/>
                  <a:gd name="adj4" fmla="val 177727"/>
                </a:avLst>
              </a:prstGeom>
              <a:solidFill>
                <a:srgbClr val="FFFFFF"/>
              </a:solidFill>
              <a:ln w="12700">
                <a:solidFill>
                  <a:srgbClr val="000000"/>
                </a:solidFill>
                <a:miter lim="800000"/>
                <a:tailEnd type="stealth" w="lg"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1000" i="0">
                    <a:solidFill>
                      <a:srgbClr val="000000"/>
                    </a:solidFill>
                    <a:effectLst/>
                  </a:rPr>
                  <a:t>名字</a:t>
                </a:r>
                <a:endParaRPr lang="zh-CN" altLang="en-US" sz="1000" i="0">
                  <a:solidFill>
                    <a:srgbClr val="000000"/>
                  </a:solidFill>
                  <a:effectLst/>
                </a:endParaRPr>
              </a:p>
              <a:p>
                <a:pPr algn="ctr"/>
                <a:r>
                  <a:rPr lang="zh-CN" altLang="en-US" sz="1000" b="0" i="0">
                    <a:solidFill>
                      <a:srgbClr val="000000"/>
                    </a:solidFill>
                    <a:effectLst/>
                  </a:rPr>
                  <a:t>关系的名字是</a:t>
                </a:r>
                <a:r>
                  <a:rPr lang="zh-CN" altLang="en-US" sz="1000" b="0" i="0">
                    <a:solidFill>
                      <a:srgbClr val="000000"/>
                    </a:solidFill>
                    <a:effectLst/>
                    <a:latin typeface="Arial" panose="020B0604020202020204" pitchFamily="34" charset="0"/>
                  </a:rPr>
                  <a:t>“</a:t>
                </a:r>
                <a:r>
                  <a:rPr lang="zh-CN" altLang="en-US" sz="1000" b="0" i="0">
                    <a:solidFill>
                      <a:srgbClr val="000000"/>
                    </a:solidFill>
                    <a:effectLst/>
                  </a:rPr>
                  <a:t>使用</a:t>
                </a:r>
                <a:r>
                  <a:rPr lang="zh-CN" altLang="en-US" sz="1000" b="0" i="0">
                    <a:solidFill>
                      <a:srgbClr val="000000"/>
                    </a:solidFill>
                    <a:effectLst/>
                    <a:latin typeface="Arial" panose="020B0604020202020204" pitchFamily="34" charset="0"/>
                  </a:rPr>
                  <a:t>”</a:t>
                </a:r>
                <a:endParaRPr lang="en-US" altLang="zh-CN" sz="1000" b="0" i="0">
                  <a:solidFill>
                    <a:srgbClr val="000000"/>
                  </a:solidFill>
                  <a:effectLst/>
                </a:endParaRPr>
              </a:p>
            </p:txBody>
          </p:sp>
        </p:grpSp>
        <p:sp>
          <p:nvSpPr>
            <p:cNvPr id="245776" name="Text Box 16"/>
            <p:cNvSpPr txBox="1">
              <a:spLocks noChangeArrowheads="1"/>
            </p:cNvSpPr>
            <p:nvPr/>
          </p:nvSpPr>
          <p:spPr bwMode="auto">
            <a:xfrm>
              <a:off x="2608" y="2296"/>
              <a:ext cx="408"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sz="1200" i="0">
                  <a:effectLst/>
                </a:rPr>
                <a:t>实例</a:t>
              </a:r>
              <a:endParaRPr lang="zh-CN" altLang="en-US" sz="1200" i="0">
                <a:effectLst/>
              </a:endParaRPr>
            </a:p>
          </p:txBody>
        </p:sp>
      </p:grpSp>
      <p:sp>
        <p:nvSpPr>
          <p:cNvPr id="245777" name="Rectangle 17"/>
          <p:cNvSpPr>
            <a:spLocks noChangeArrowheads="1"/>
          </p:cNvSpPr>
          <p:nvPr/>
        </p:nvSpPr>
        <p:spPr bwMode="auto">
          <a:xfrm>
            <a:off x="152400" y="3733800"/>
            <a:ext cx="6867525" cy="1377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 tIns="3600" rIns="3600" bIns="3600"/>
          <a:lstStyle>
            <a:lvl1pPr marL="285750" indent="-285750">
              <a:spcBef>
                <a:spcPct val="20000"/>
              </a:spcBef>
              <a:buFont typeface="Wingdings" panose="05000000000000000000" pitchFamily="2" charset="2"/>
              <a:defRPr kumimoji="1" sz="2400" b="1">
                <a:solidFill>
                  <a:srgbClr val="000066"/>
                </a:solidFill>
                <a:latin typeface="Times New Roman" panose="02020603050405020304" pitchFamily="18" charset="0"/>
                <a:ea typeface="宋体" panose="02010600030101010101" pitchFamily="2" charset="-122"/>
              </a:defRPr>
            </a:lvl1pPr>
            <a:lvl2pPr marL="762000" indent="-285750">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2pPr>
            <a:lvl3pPr marL="1181100" indent="-228600">
              <a:spcBef>
                <a:spcPct val="20000"/>
              </a:spcBef>
              <a:buFont typeface="Times New Roman" panose="02020603050405020304" pitchFamily="18" charset="0"/>
              <a:defRPr kumimoji="1" sz="1600" b="1">
                <a:solidFill>
                  <a:srgbClr val="000066"/>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Ø"/>
              <a:defRPr kumimoji="1" sz="1400">
                <a:solidFill>
                  <a:schemeClr val="tx1"/>
                </a:solidFill>
                <a:latin typeface="Arial" panose="020B0604020202020204" pitchFamily="34" charset="0"/>
                <a:ea typeface="MS PGothic" panose="020B0600070205080204" pitchFamily="34" charset="-128"/>
              </a:defRPr>
            </a:lvl4pPr>
            <a:lvl5pPr marL="2057400" indent="-228600">
              <a:spcBef>
                <a:spcPct val="20000"/>
              </a:spcBef>
              <a:buFont typeface="Wingdings" panose="05000000000000000000" pitchFamily="2" charset="2"/>
              <a:buChar char="è"/>
              <a:defRPr kumimoji="1" sz="1200">
                <a:solidFill>
                  <a:schemeClr val="tx1"/>
                </a:solidFill>
                <a:latin typeface="Arial" panose="020B0604020202020204" pitchFamily="34" charset="0"/>
                <a:ea typeface="MS PGothic" panose="020B0600070205080204" pitchFamily="34" charset="-128"/>
              </a:defRPr>
            </a:lvl5pPr>
            <a:lvl6pPr marL="2514600" indent="-228600" fontAlgn="base">
              <a:spcBef>
                <a:spcPct val="20000"/>
              </a:spcBef>
              <a:spcAft>
                <a:spcPct val="0"/>
              </a:spcAft>
              <a:buFont typeface="Wingdings" panose="05000000000000000000" pitchFamily="2" charset="2"/>
              <a:buChar char="è"/>
              <a:defRPr kumimoji="1" sz="1200">
                <a:solidFill>
                  <a:schemeClr val="tx1"/>
                </a:solidFill>
                <a:latin typeface="Arial" panose="020B0604020202020204" pitchFamily="34" charset="0"/>
                <a:ea typeface="MS PGothic" panose="020B0600070205080204" pitchFamily="34" charset="-128"/>
              </a:defRPr>
            </a:lvl6pPr>
            <a:lvl7pPr marL="2971800" indent="-228600" fontAlgn="base">
              <a:spcBef>
                <a:spcPct val="20000"/>
              </a:spcBef>
              <a:spcAft>
                <a:spcPct val="0"/>
              </a:spcAft>
              <a:buFont typeface="Wingdings" panose="05000000000000000000" pitchFamily="2" charset="2"/>
              <a:buChar char="è"/>
              <a:defRPr kumimoji="1" sz="1200">
                <a:solidFill>
                  <a:schemeClr val="tx1"/>
                </a:solidFill>
                <a:latin typeface="Arial" panose="020B0604020202020204" pitchFamily="34" charset="0"/>
                <a:ea typeface="MS PGothic" panose="020B0600070205080204" pitchFamily="34" charset="-128"/>
              </a:defRPr>
            </a:lvl7pPr>
            <a:lvl8pPr marL="3429000" indent="-228600" fontAlgn="base">
              <a:spcBef>
                <a:spcPct val="20000"/>
              </a:spcBef>
              <a:spcAft>
                <a:spcPct val="0"/>
              </a:spcAft>
              <a:buFont typeface="Wingdings" panose="05000000000000000000" pitchFamily="2" charset="2"/>
              <a:buChar char="è"/>
              <a:defRPr kumimoji="1" sz="1200">
                <a:solidFill>
                  <a:schemeClr val="tx1"/>
                </a:solidFill>
                <a:latin typeface="Arial" panose="020B0604020202020204" pitchFamily="34" charset="0"/>
                <a:ea typeface="MS PGothic" panose="020B0600070205080204" pitchFamily="34" charset="-128"/>
              </a:defRPr>
            </a:lvl8pPr>
            <a:lvl9pPr marL="3886200" indent="-228600" fontAlgn="base">
              <a:spcBef>
                <a:spcPct val="20000"/>
              </a:spcBef>
              <a:spcAft>
                <a:spcPct val="0"/>
              </a:spcAft>
              <a:buFont typeface="Wingdings" panose="05000000000000000000" pitchFamily="2" charset="2"/>
              <a:buChar char="è"/>
              <a:defRPr kumimoji="1" sz="1200">
                <a:solidFill>
                  <a:schemeClr val="tx1"/>
                </a:solidFill>
                <a:latin typeface="Arial" panose="020B0604020202020204" pitchFamily="34" charset="0"/>
                <a:ea typeface="MS PGothic" panose="020B0600070205080204" pitchFamily="34" charset="-128"/>
              </a:defRPr>
            </a:lvl9pPr>
          </a:lstStyle>
          <a:p>
            <a:pPr lvl="2"/>
            <a:r>
              <a:rPr kumimoji="0" lang="zh-CN" altLang="en-US" b="0" i="0">
                <a:effectLst/>
              </a:rPr>
              <a:t>聚合关系</a:t>
            </a:r>
            <a:r>
              <a:rPr kumimoji="0" lang="zh-CN" altLang="en-US" sz="1200" i="0">
                <a:effectLst/>
              </a:rPr>
              <a:t>	</a:t>
            </a:r>
            <a:endParaRPr kumimoji="0" lang="zh-CN" altLang="en-US" sz="1200" i="0">
              <a:effectLst/>
            </a:endParaRPr>
          </a:p>
          <a:p>
            <a:pPr lvl="3"/>
            <a:r>
              <a:rPr kumimoji="0" lang="zh-CN" altLang="en-US" b="0" i="0">
                <a:solidFill>
                  <a:srgbClr val="000066"/>
                </a:solidFill>
                <a:effectLst/>
                <a:latin typeface="Times New Roman" panose="02020603050405020304" pitchFamily="18" charset="0"/>
                <a:ea typeface="宋体" panose="02010600030101010101" pitchFamily="2" charset="-122"/>
              </a:rPr>
              <a:t>特殊关联关系，指明一个聚集（整体）和组成部分之间的关系</a:t>
            </a:r>
            <a:endParaRPr kumimoji="0" lang="zh-CN" altLang="en-US" b="0" i="0">
              <a:solidFill>
                <a:srgbClr val="000066"/>
              </a:solidFill>
              <a:effectLst/>
              <a:latin typeface="Times New Roman" panose="02020603050405020304" pitchFamily="18" charset="0"/>
              <a:ea typeface="宋体" panose="02010600030101010101" pitchFamily="2" charset="-122"/>
            </a:endParaRPr>
          </a:p>
          <a:p>
            <a:pPr lvl="3"/>
            <a:endParaRPr kumimoji="0" lang="zh-CN" altLang="en-US" sz="1000" b="0" i="0">
              <a:effectLst/>
              <a:ea typeface="宋体" panose="02010600030101010101" pitchFamily="2" charset="-122"/>
            </a:endParaRPr>
          </a:p>
          <a:p>
            <a:pPr lvl="2"/>
            <a:r>
              <a:rPr kumimoji="0" lang="zh-CN" altLang="en-US" b="0" i="0">
                <a:effectLst/>
              </a:rPr>
              <a:t>组合关系</a:t>
            </a:r>
            <a:r>
              <a:rPr kumimoji="0" lang="zh-CN" altLang="en-US" sz="1200" i="0">
                <a:effectLst/>
              </a:rPr>
              <a:t>	</a:t>
            </a:r>
            <a:endParaRPr kumimoji="0" lang="zh-CN" altLang="en-US" sz="1200" i="0">
              <a:effectLst/>
            </a:endParaRPr>
          </a:p>
          <a:p>
            <a:pPr lvl="3"/>
            <a:r>
              <a:rPr kumimoji="0" lang="zh-CN" altLang="en-US" b="0" i="0">
                <a:solidFill>
                  <a:srgbClr val="000066"/>
                </a:solidFill>
                <a:effectLst/>
                <a:latin typeface="Times New Roman" panose="02020603050405020304" pitchFamily="18" charset="0"/>
                <a:ea typeface="宋体" panose="02010600030101010101" pitchFamily="2" charset="-122"/>
              </a:rPr>
              <a:t>语义更强的聚合，部分和整体具有相同的生命周期</a:t>
            </a:r>
            <a:endParaRPr kumimoji="0" lang="ja-JP" altLang="en-US" b="0" i="0">
              <a:solidFill>
                <a:srgbClr val="000066"/>
              </a:solidFill>
              <a:effectLst/>
              <a:latin typeface="Times New Roman" panose="02020603050405020304" pitchFamily="18" charset="0"/>
              <a:ea typeface="宋体" panose="02010600030101010101" pitchFamily="2" charset="-122"/>
            </a:endParaRPr>
          </a:p>
        </p:txBody>
      </p:sp>
      <p:grpSp>
        <p:nvGrpSpPr>
          <p:cNvPr id="245803" name="Group 43"/>
          <p:cNvGrpSpPr/>
          <p:nvPr/>
        </p:nvGrpSpPr>
        <p:grpSpPr bwMode="auto">
          <a:xfrm>
            <a:off x="7451725" y="4019550"/>
            <a:ext cx="1082675" cy="323850"/>
            <a:chOff x="4694" y="2532"/>
            <a:chExt cx="682" cy="204"/>
          </a:xfrm>
        </p:grpSpPr>
        <p:grpSp>
          <p:nvGrpSpPr>
            <p:cNvPr id="245779" name="Group 19"/>
            <p:cNvGrpSpPr/>
            <p:nvPr/>
          </p:nvGrpSpPr>
          <p:grpSpPr bwMode="auto">
            <a:xfrm>
              <a:off x="4745" y="2532"/>
              <a:ext cx="631" cy="50"/>
              <a:chOff x="3431" y="3158"/>
              <a:chExt cx="810" cy="91"/>
            </a:xfrm>
          </p:grpSpPr>
          <p:sp>
            <p:nvSpPr>
              <p:cNvPr id="245780" name="AutoShape 20"/>
              <p:cNvSpPr>
                <a:spLocks noChangeArrowheads="1"/>
              </p:cNvSpPr>
              <p:nvPr/>
            </p:nvSpPr>
            <p:spPr bwMode="auto">
              <a:xfrm>
                <a:off x="4014" y="3158"/>
                <a:ext cx="227" cy="91"/>
              </a:xfrm>
              <a:prstGeom prst="diamond">
                <a:avLst/>
              </a:prstGeom>
              <a:solidFill>
                <a:srgbClr val="FFFFFF"/>
              </a:solidFill>
              <a:ln w="9525" algn="ctr">
                <a:solidFill>
                  <a:srgbClr val="990033"/>
                </a:solidFill>
                <a:miter lim="800000"/>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5781" name="Line 21"/>
              <p:cNvSpPr>
                <a:spLocks noChangeShapeType="1"/>
              </p:cNvSpPr>
              <p:nvPr/>
            </p:nvSpPr>
            <p:spPr bwMode="auto">
              <a:xfrm>
                <a:off x="3431" y="3203"/>
                <a:ext cx="583" cy="0"/>
              </a:xfrm>
              <a:prstGeom prst="line">
                <a:avLst/>
              </a:prstGeom>
              <a:noFill/>
              <a:ln w="19050">
                <a:solidFill>
                  <a:srgbClr val="990033"/>
                </a:solidFill>
                <a:rou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C0D7D8"/>
                      </a:outerShdw>
                    </a:effectLst>
                  </a14:hiddenEffects>
                </a:ext>
              </a:extLst>
            </p:spPr>
            <p:txBody>
              <a:bodyPr/>
              <a:lstStyle/>
              <a:p>
                <a:endParaRPr lang="zh-CN" altLang="en-US"/>
              </a:p>
            </p:txBody>
          </p:sp>
        </p:grpSp>
        <p:sp>
          <p:nvSpPr>
            <p:cNvPr id="245782" name="Text Box 22"/>
            <p:cNvSpPr txBox="1">
              <a:spLocks noChangeArrowheads="1"/>
            </p:cNvSpPr>
            <p:nvPr/>
          </p:nvSpPr>
          <p:spPr bwMode="auto">
            <a:xfrm>
              <a:off x="4694" y="2563"/>
              <a:ext cx="675"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zh-CN" sz="1200" i="0">
                  <a:effectLst/>
                </a:rPr>
                <a:t>UML</a:t>
              </a:r>
              <a:r>
                <a:rPr lang="zh-CN" altLang="en-US" sz="1200" i="0">
                  <a:effectLst/>
                </a:rPr>
                <a:t>表示法</a:t>
              </a:r>
              <a:endParaRPr lang="zh-CN" altLang="en-US" sz="1200" i="0">
                <a:effectLst/>
              </a:endParaRPr>
            </a:p>
          </p:txBody>
        </p:sp>
      </p:grpSp>
      <p:grpSp>
        <p:nvGrpSpPr>
          <p:cNvPr id="245802" name="Group 42"/>
          <p:cNvGrpSpPr/>
          <p:nvPr/>
        </p:nvGrpSpPr>
        <p:grpSpPr bwMode="auto">
          <a:xfrm>
            <a:off x="7472363" y="4652963"/>
            <a:ext cx="1073150" cy="336550"/>
            <a:chOff x="4707" y="2876"/>
            <a:chExt cx="676" cy="212"/>
          </a:xfrm>
        </p:grpSpPr>
        <p:grpSp>
          <p:nvGrpSpPr>
            <p:cNvPr id="245784" name="Group 24"/>
            <p:cNvGrpSpPr/>
            <p:nvPr/>
          </p:nvGrpSpPr>
          <p:grpSpPr bwMode="auto">
            <a:xfrm>
              <a:off x="4752" y="2876"/>
              <a:ext cx="631" cy="50"/>
              <a:chOff x="3431" y="3158"/>
              <a:chExt cx="810" cy="91"/>
            </a:xfrm>
          </p:grpSpPr>
          <p:sp>
            <p:nvSpPr>
              <p:cNvPr id="245785" name="AutoShape 25"/>
              <p:cNvSpPr>
                <a:spLocks noChangeArrowheads="1"/>
              </p:cNvSpPr>
              <p:nvPr/>
            </p:nvSpPr>
            <p:spPr bwMode="auto">
              <a:xfrm>
                <a:off x="4014" y="3158"/>
                <a:ext cx="227" cy="91"/>
              </a:xfrm>
              <a:prstGeom prst="diamond">
                <a:avLst/>
              </a:prstGeom>
              <a:solidFill>
                <a:srgbClr val="800000"/>
              </a:solidFill>
              <a:ln w="9525" algn="ctr">
                <a:solidFill>
                  <a:srgbClr val="990033"/>
                </a:solidFill>
                <a:miter lim="800000"/>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5786" name="Line 26"/>
              <p:cNvSpPr>
                <a:spLocks noChangeShapeType="1"/>
              </p:cNvSpPr>
              <p:nvPr/>
            </p:nvSpPr>
            <p:spPr bwMode="auto">
              <a:xfrm>
                <a:off x="3431" y="3203"/>
                <a:ext cx="583" cy="0"/>
              </a:xfrm>
              <a:prstGeom prst="line">
                <a:avLst/>
              </a:prstGeom>
              <a:noFill/>
              <a:ln w="19050">
                <a:solidFill>
                  <a:srgbClr val="990033"/>
                </a:solidFill>
                <a:rou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C0D7D8"/>
                      </a:outerShdw>
                    </a:effectLst>
                  </a14:hiddenEffects>
                </a:ext>
              </a:extLst>
            </p:spPr>
            <p:txBody>
              <a:bodyPr/>
              <a:lstStyle/>
              <a:p>
                <a:endParaRPr lang="zh-CN" altLang="en-US"/>
              </a:p>
            </p:txBody>
          </p:sp>
        </p:grpSp>
        <p:sp>
          <p:nvSpPr>
            <p:cNvPr id="245787" name="Text Box 27"/>
            <p:cNvSpPr txBox="1">
              <a:spLocks noChangeArrowheads="1"/>
            </p:cNvSpPr>
            <p:nvPr/>
          </p:nvSpPr>
          <p:spPr bwMode="auto">
            <a:xfrm>
              <a:off x="4707" y="2915"/>
              <a:ext cx="668"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zh-CN" sz="1200" i="0">
                  <a:effectLst/>
                </a:rPr>
                <a:t>UML</a:t>
              </a:r>
              <a:r>
                <a:rPr lang="zh-CN" altLang="en-US" sz="1200" i="0">
                  <a:effectLst/>
                </a:rPr>
                <a:t>表示法</a:t>
              </a:r>
              <a:endParaRPr lang="zh-CN" altLang="en-US" sz="1200" i="0">
                <a:effectLst/>
              </a:endParaRPr>
            </a:p>
          </p:txBody>
        </p:sp>
      </p:grpSp>
      <p:grpSp>
        <p:nvGrpSpPr>
          <p:cNvPr id="245788" name="Group 28"/>
          <p:cNvGrpSpPr/>
          <p:nvPr/>
        </p:nvGrpSpPr>
        <p:grpSpPr bwMode="auto">
          <a:xfrm>
            <a:off x="323850" y="5229225"/>
            <a:ext cx="4178300" cy="1008063"/>
            <a:chOff x="204" y="3385"/>
            <a:chExt cx="2632" cy="635"/>
          </a:xfrm>
        </p:grpSpPr>
        <p:grpSp>
          <p:nvGrpSpPr>
            <p:cNvPr id="245789" name="Group 29"/>
            <p:cNvGrpSpPr/>
            <p:nvPr/>
          </p:nvGrpSpPr>
          <p:grpSpPr bwMode="auto">
            <a:xfrm>
              <a:off x="204" y="3385"/>
              <a:ext cx="1815" cy="627"/>
              <a:chOff x="974" y="3430"/>
              <a:chExt cx="1815" cy="627"/>
            </a:xfrm>
          </p:grpSpPr>
          <p:pic>
            <p:nvPicPr>
              <p:cNvPr id="245790" name="Picture 3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4" y="3430"/>
                <a:ext cx="1815" cy="5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45791" name="Text Box 31"/>
              <p:cNvSpPr txBox="1">
                <a:spLocks noChangeArrowheads="1"/>
              </p:cNvSpPr>
              <p:nvPr/>
            </p:nvSpPr>
            <p:spPr bwMode="auto">
              <a:xfrm>
                <a:off x="1431" y="3461"/>
                <a:ext cx="814"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sz="1200" b="0" i="0">
                    <a:solidFill>
                      <a:srgbClr val="000000"/>
                    </a:solidFill>
                    <a:effectLst/>
                  </a:rPr>
                  <a:t>（空心菱形）</a:t>
                </a:r>
                <a:endParaRPr lang="zh-CN" altLang="en-US" sz="1200" b="0" i="0">
                  <a:solidFill>
                    <a:srgbClr val="000000"/>
                  </a:solidFill>
                  <a:effectLst/>
                </a:endParaRPr>
              </a:p>
            </p:txBody>
          </p:sp>
          <p:sp>
            <p:nvSpPr>
              <p:cNvPr id="245792" name="Text Box 32"/>
              <p:cNvSpPr txBox="1">
                <a:spLocks noChangeArrowheads="1"/>
              </p:cNvSpPr>
              <p:nvPr/>
            </p:nvSpPr>
            <p:spPr bwMode="auto">
              <a:xfrm>
                <a:off x="1610" y="3884"/>
                <a:ext cx="408"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sz="1200" i="0">
                    <a:effectLst/>
                  </a:rPr>
                  <a:t>实例</a:t>
                </a:r>
                <a:endParaRPr lang="zh-CN" altLang="en-US" sz="1200" i="0">
                  <a:effectLst/>
                </a:endParaRPr>
              </a:p>
            </p:txBody>
          </p:sp>
        </p:grpSp>
        <p:sp>
          <p:nvSpPr>
            <p:cNvPr id="245793" name="Text Box 33"/>
            <p:cNvSpPr txBox="1">
              <a:spLocks noChangeArrowheads="1"/>
            </p:cNvSpPr>
            <p:nvPr/>
          </p:nvSpPr>
          <p:spPr bwMode="auto">
            <a:xfrm>
              <a:off x="2019" y="3387"/>
              <a:ext cx="817" cy="633"/>
            </a:xfrm>
            <a:prstGeom prst="rect">
              <a:avLst/>
            </a:prstGeom>
            <a:solidFill>
              <a:srgbClr val="FFFFF0"/>
            </a:solidFill>
            <a:ln>
              <a:noFill/>
            </a:ln>
            <a:effectLst/>
            <a:extLst>
              <a:ext uri="{91240B29-F687-4F45-9708-019B960494DF}">
                <a14:hiddenLine xmlns:a14="http://schemas.microsoft.com/office/drawing/2010/main" w="9525">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1200" b="0" i="0">
                  <a:solidFill>
                    <a:srgbClr val="000000"/>
                  </a:solidFill>
                  <a:effectLst/>
                </a:rPr>
                <a:t>类图包含有事物和关系，类图不存在了，事物和关系还可用于其它的类图</a:t>
              </a:r>
              <a:endParaRPr lang="en-US" altLang="zh-CN" sz="1200" b="0" i="0">
                <a:solidFill>
                  <a:srgbClr val="000000"/>
                </a:solidFill>
                <a:effectLst/>
              </a:endParaRPr>
            </a:p>
          </p:txBody>
        </p:sp>
      </p:grpSp>
      <p:grpSp>
        <p:nvGrpSpPr>
          <p:cNvPr id="245794" name="Group 34"/>
          <p:cNvGrpSpPr/>
          <p:nvPr/>
        </p:nvGrpSpPr>
        <p:grpSpPr bwMode="auto">
          <a:xfrm>
            <a:off x="4716463" y="5284788"/>
            <a:ext cx="4246562" cy="881062"/>
            <a:chOff x="2971" y="3456"/>
            <a:chExt cx="2675" cy="555"/>
          </a:xfrm>
        </p:grpSpPr>
        <p:grpSp>
          <p:nvGrpSpPr>
            <p:cNvPr id="245795" name="Group 35"/>
            <p:cNvGrpSpPr/>
            <p:nvPr/>
          </p:nvGrpSpPr>
          <p:grpSpPr bwMode="auto">
            <a:xfrm>
              <a:off x="2971" y="3529"/>
              <a:ext cx="1750" cy="482"/>
              <a:chOff x="2763" y="3529"/>
              <a:chExt cx="1750" cy="482"/>
            </a:xfrm>
          </p:grpSpPr>
          <p:pic>
            <p:nvPicPr>
              <p:cNvPr id="245796" name="Picture 3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63" y="3540"/>
                <a:ext cx="1750" cy="2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45797" name="Text Box 37"/>
              <p:cNvSpPr txBox="1">
                <a:spLocks noChangeAspect="1" noChangeArrowheads="1"/>
              </p:cNvSpPr>
              <p:nvPr/>
            </p:nvSpPr>
            <p:spPr bwMode="auto">
              <a:xfrm>
                <a:off x="3107" y="3529"/>
                <a:ext cx="748"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sz="1200" b="0" i="0">
                    <a:solidFill>
                      <a:srgbClr val="000000"/>
                    </a:solidFill>
                    <a:effectLst/>
                  </a:rPr>
                  <a:t>（实心菱形）</a:t>
                </a:r>
                <a:endParaRPr lang="zh-CN" altLang="en-US" sz="1200" b="0" i="0">
                  <a:solidFill>
                    <a:srgbClr val="000000"/>
                  </a:solidFill>
                  <a:effectLst/>
                </a:endParaRPr>
              </a:p>
            </p:txBody>
          </p:sp>
          <p:sp>
            <p:nvSpPr>
              <p:cNvPr id="245798" name="Text Box 38"/>
              <p:cNvSpPr txBox="1">
                <a:spLocks noChangeArrowheads="1"/>
              </p:cNvSpPr>
              <p:nvPr/>
            </p:nvSpPr>
            <p:spPr bwMode="auto">
              <a:xfrm>
                <a:off x="3470" y="3838"/>
                <a:ext cx="408"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sz="1200" i="0">
                    <a:effectLst/>
                  </a:rPr>
                  <a:t>实例</a:t>
                </a:r>
                <a:endParaRPr lang="zh-CN" altLang="en-US" sz="1200" i="0">
                  <a:effectLst/>
                </a:endParaRPr>
              </a:p>
            </p:txBody>
          </p:sp>
        </p:grpSp>
        <p:sp>
          <p:nvSpPr>
            <p:cNvPr id="245799" name="Text Box 39"/>
            <p:cNvSpPr txBox="1">
              <a:spLocks noChangeArrowheads="1"/>
            </p:cNvSpPr>
            <p:nvPr/>
          </p:nvSpPr>
          <p:spPr bwMode="auto">
            <a:xfrm>
              <a:off x="4694" y="3456"/>
              <a:ext cx="952" cy="518"/>
            </a:xfrm>
            <a:prstGeom prst="rect">
              <a:avLst/>
            </a:prstGeom>
            <a:solidFill>
              <a:srgbClr val="FFFFF0"/>
            </a:solidFill>
            <a:ln>
              <a:noFill/>
            </a:ln>
            <a:effectLst/>
            <a:extLst>
              <a:ext uri="{91240B29-F687-4F45-9708-019B960494DF}">
                <a14:hiddenLine xmlns:a14="http://schemas.microsoft.com/office/drawing/2010/main" w="9525">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sz="1200" b="0" i="0">
                  <a:solidFill>
                    <a:srgbClr val="000000"/>
                  </a:solidFill>
                  <a:effectLst/>
                </a:rPr>
                <a:t>类与关联关系之间有组合关系，类不存在了，则相应的关联关系也不存在</a:t>
              </a:r>
              <a:endParaRPr lang="en-US" altLang="zh-CN" sz="1200" b="0" i="0">
                <a:solidFill>
                  <a:srgbClr val="000000"/>
                </a:solidFill>
                <a:effectLst/>
              </a:endParaRPr>
            </a:p>
          </p:txBody>
        </p:sp>
      </p:grpSp>
      <p:sp>
        <p:nvSpPr>
          <p:cNvPr id="245800" name="Rectangle 40"/>
          <p:cNvSpPr>
            <a:spLocks noChangeArrowheads="1"/>
          </p:cNvSpPr>
          <p:nvPr/>
        </p:nvSpPr>
        <p:spPr bwMode="auto">
          <a:xfrm>
            <a:off x="146050" y="681038"/>
            <a:ext cx="7162800" cy="1308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 tIns="3600" rIns="3600" bIns="3600"/>
          <a:lstStyle>
            <a:lvl1pPr marL="285750" indent="-285750">
              <a:defRPr kumimoji="1" sz="2400">
                <a:solidFill>
                  <a:schemeClr val="tx1"/>
                </a:solidFill>
                <a:latin typeface="Times New Roman" panose="02020603050405020304" pitchFamily="18" charset="0"/>
                <a:ea typeface="MS PGothic" panose="020B0600070205080204" pitchFamily="34" charset="-128"/>
              </a:defRPr>
            </a:lvl1pPr>
            <a:lvl2pPr marL="854075" indent="-377825">
              <a:defRPr kumimoji="1" sz="2400">
                <a:solidFill>
                  <a:schemeClr val="tx1"/>
                </a:solidFill>
                <a:latin typeface="Times New Roman" panose="02020603050405020304" pitchFamily="18" charset="0"/>
                <a:ea typeface="MS PGothic" panose="020B0600070205080204" pitchFamily="34" charset="-128"/>
              </a:defRPr>
            </a:lvl2pPr>
            <a:lvl3pPr marL="1273175" indent="-228600">
              <a:defRPr kumimoji="1" sz="2400">
                <a:solidFill>
                  <a:schemeClr val="tx1"/>
                </a:solidFill>
                <a:latin typeface="Times New Roman" panose="02020603050405020304" pitchFamily="18" charset="0"/>
                <a:ea typeface="MS PGothic" panose="020B0600070205080204" pitchFamily="34" charset="-128"/>
              </a:defRPr>
            </a:lvl3pPr>
            <a:lvl4pPr marL="1692275" indent="-228600">
              <a:defRPr kumimoji="1" sz="2400">
                <a:solidFill>
                  <a:schemeClr val="tx1"/>
                </a:solidFill>
                <a:latin typeface="Times New Roman" panose="02020603050405020304" pitchFamily="18" charset="0"/>
                <a:ea typeface="MS PGothic" panose="020B0600070205080204" pitchFamily="34" charset="-128"/>
              </a:defRPr>
            </a:lvl4pPr>
            <a:lvl5pPr marL="2111375" indent="-228600">
              <a:defRPr kumimoji="1" sz="2400">
                <a:solidFill>
                  <a:schemeClr val="tx1"/>
                </a:solidFill>
                <a:latin typeface="Times New Roman" panose="02020603050405020304" pitchFamily="18" charset="0"/>
                <a:ea typeface="MS PGothic" panose="020B0600070205080204" pitchFamily="34" charset="-128"/>
              </a:defRPr>
            </a:lvl5pPr>
            <a:lvl6pPr marL="2568575" indent="-228600" fontAlgn="base">
              <a:spcBef>
                <a:spcPct val="0"/>
              </a:spcBef>
              <a:spcAft>
                <a:spcPct val="0"/>
              </a:spcAft>
              <a:defRPr kumimoji="1" sz="2400">
                <a:solidFill>
                  <a:schemeClr val="tx1"/>
                </a:solidFill>
                <a:latin typeface="Times New Roman" panose="02020603050405020304" pitchFamily="18" charset="0"/>
                <a:ea typeface="MS PGothic" panose="020B0600070205080204" pitchFamily="34" charset="-128"/>
              </a:defRPr>
            </a:lvl6pPr>
            <a:lvl7pPr marL="3025775" indent="-228600" fontAlgn="base">
              <a:spcBef>
                <a:spcPct val="0"/>
              </a:spcBef>
              <a:spcAft>
                <a:spcPct val="0"/>
              </a:spcAft>
              <a:defRPr kumimoji="1" sz="2400">
                <a:solidFill>
                  <a:schemeClr val="tx1"/>
                </a:solidFill>
                <a:latin typeface="Times New Roman" panose="02020603050405020304" pitchFamily="18" charset="0"/>
                <a:ea typeface="MS PGothic" panose="020B0600070205080204" pitchFamily="34" charset="-128"/>
              </a:defRPr>
            </a:lvl7pPr>
            <a:lvl8pPr marL="3482975" indent="-228600" fontAlgn="base">
              <a:spcBef>
                <a:spcPct val="0"/>
              </a:spcBef>
              <a:spcAft>
                <a:spcPct val="0"/>
              </a:spcAft>
              <a:defRPr kumimoji="1" sz="2400">
                <a:solidFill>
                  <a:schemeClr val="tx1"/>
                </a:solidFill>
                <a:latin typeface="Times New Roman" panose="02020603050405020304" pitchFamily="18" charset="0"/>
                <a:ea typeface="MS PGothic" panose="020B0600070205080204" pitchFamily="34" charset="-128"/>
              </a:defRPr>
            </a:lvl8pPr>
            <a:lvl9pPr marL="3940175" indent="-228600" fontAlgn="base">
              <a:spcBef>
                <a:spcPct val="0"/>
              </a:spcBef>
              <a:spcAft>
                <a:spcPct val="0"/>
              </a:spcAft>
              <a:defRPr kumimoji="1" sz="2400">
                <a:solidFill>
                  <a:schemeClr val="tx1"/>
                </a:solidFill>
                <a:latin typeface="Times New Roman" panose="02020603050405020304" pitchFamily="18" charset="0"/>
                <a:ea typeface="MS PGothic" panose="020B0600070205080204" pitchFamily="34" charset="-128"/>
              </a:defRPr>
            </a:lvl9pPr>
          </a:lstStyle>
          <a:p>
            <a:pPr>
              <a:spcBef>
                <a:spcPct val="20000"/>
              </a:spcBef>
              <a:buFont typeface="Wingdings" panose="05000000000000000000" pitchFamily="2" charset="2"/>
              <a:buNone/>
            </a:pPr>
            <a:r>
              <a:rPr kumimoji="0" lang="en-US" altLang="zh-CN" sz="2000" i="0">
                <a:solidFill>
                  <a:srgbClr val="000066"/>
                </a:solidFill>
                <a:effectLst/>
                <a:ea typeface="宋体" panose="02010600030101010101" pitchFamily="2" charset="-122"/>
              </a:rPr>
              <a:t>3.3 </a:t>
            </a:r>
            <a:r>
              <a:rPr kumimoji="0" lang="zh-CN" altLang="en-US" sz="2000" i="0">
                <a:solidFill>
                  <a:srgbClr val="000066"/>
                </a:solidFill>
                <a:effectLst/>
                <a:ea typeface="宋体" panose="02010600030101010101" pitchFamily="2" charset="-122"/>
              </a:rPr>
              <a:t>类图中的关系及解释</a:t>
            </a:r>
            <a:endParaRPr kumimoji="0" lang="en-US" altLang="zh-CN" sz="2000" i="0">
              <a:solidFill>
                <a:srgbClr val="000066"/>
              </a:solidFill>
              <a:effectLst/>
              <a:ea typeface="宋体" panose="02010600030101010101" pitchFamily="2" charset="-122"/>
            </a:endParaRPr>
          </a:p>
          <a:p>
            <a:pPr lvl="1">
              <a:spcBef>
                <a:spcPct val="20000"/>
              </a:spcBef>
              <a:buFont typeface="Wingdings" panose="05000000000000000000" pitchFamily="2" charset="2"/>
              <a:buNone/>
            </a:pPr>
            <a:r>
              <a:rPr kumimoji="0" lang="zh-CN" altLang="zh-CN" sz="1600" i="0">
                <a:solidFill>
                  <a:srgbClr val="000066"/>
                </a:solidFill>
                <a:effectLst/>
                <a:ea typeface="宋体" panose="02010600030101010101" pitchFamily="2" charset="-122"/>
              </a:rPr>
              <a:t>3.3.1</a:t>
            </a:r>
            <a:r>
              <a:rPr kumimoji="0" lang="zh-CN" altLang="en-US" sz="1600" i="0">
                <a:solidFill>
                  <a:srgbClr val="000066"/>
                </a:solidFill>
                <a:effectLst/>
                <a:ea typeface="宋体" panose="02010600030101010101" pitchFamily="2" charset="-122"/>
              </a:rPr>
              <a:t> 关联关系</a:t>
            </a:r>
            <a:endParaRPr kumimoji="0" lang="zh-CN" altLang="en-US" sz="1600" i="0">
              <a:solidFill>
                <a:srgbClr val="000066"/>
              </a:solidFill>
              <a:effectLst/>
              <a:ea typeface="宋体" panose="02010600030101010101" pitchFamily="2" charset="-122"/>
            </a:endParaRPr>
          </a:p>
          <a:p>
            <a:pPr lvl="1">
              <a:spcBef>
                <a:spcPct val="20000"/>
              </a:spcBef>
              <a:buFont typeface="Times New Roman" panose="02020603050405020304" pitchFamily="18" charset="0"/>
              <a:buChar char="※"/>
            </a:pPr>
            <a:r>
              <a:rPr kumimoji="0" lang="zh-CN" altLang="en-US" sz="1400" b="0" i="0">
                <a:solidFill>
                  <a:srgbClr val="000066"/>
                </a:solidFill>
                <a:effectLst/>
                <a:ea typeface="宋体" panose="02010600030101010101" pitchFamily="2" charset="-122"/>
              </a:rPr>
              <a:t>描述了类的结构之间的关系。具有方向、名字、角色和多重性等信息。一般的关 联关系语义较弱。也有两种语义较强，分别是聚合与组合</a:t>
            </a:r>
            <a:endParaRPr kumimoji="0" lang="ja-JP" altLang="en-US" sz="1400" b="0" i="0">
              <a:solidFill>
                <a:srgbClr val="000066"/>
              </a:solidFill>
              <a:effectLst/>
              <a:ea typeface="宋体" panose="02010600030101010101" pitchFamily="2" charset="-122"/>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2" name="Rectangle 2"/>
          <p:cNvSpPr>
            <a:spLocks noGrp="1" noChangeArrowheads="1"/>
          </p:cNvSpPr>
          <p:nvPr>
            <p:ph type="title"/>
          </p:nvPr>
        </p:nvSpPr>
        <p:spPr/>
        <p:txBody>
          <a:bodyPr/>
          <a:lstStyle/>
          <a:p>
            <a:r>
              <a:rPr lang="zh-CN" altLang="en-US">
                <a:latin typeface="Times New Roman" panose="02020603050405020304" pitchFamily="18" charset="0"/>
              </a:rPr>
              <a:t>3.</a:t>
            </a:r>
            <a:r>
              <a:rPr lang="zh-CN" altLang="en-US"/>
              <a:t> 类图</a:t>
            </a:r>
            <a:endParaRPr lang="ja-JP" altLang="en-US"/>
          </a:p>
        </p:txBody>
      </p:sp>
      <p:grpSp>
        <p:nvGrpSpPr>
          <p:cNvPr id="235569" name="Group 49"/>
          <p:cNvGrpSpPr/>
          <p:nvPr/>
        </p:nvGrpSpPr>
        <p:grpSpPr bwMode="auto">
          <a:xfrm>
            <a:off x="7162800" y="944563"/>
            <a:ext cx="1143000" cy="350837"/>
            <a:chOff x="4800" y="528"/>
            <a:chExt cx="720" cy="221"/>
          </a:xfrm>
        </p:grpSpPr>
        <p:sp>
          <p:nvSpPr>
            <p:cNvPr id="235548" name="AutoShape 28"/>
            <p:cNvSpPr>
              <a:spLocks noChangeArrowheads="1"/>
            </p:cNvSpPr>
            <p:nvPr/>
          </p:nvSpPr>
          <p:spPr bwMode="auto">
            <a:xfrm>
              <a:off x="4800" y="528"/>
              <a:ext cx="711" cy="48"/>
            </a:xfrm>
            <a:prstGeom prst="rightArrow">
              <a:avLst>
                <a:gd name="adj1" fmla="val 0"/>
                <a:gd name="adj2" fmla="val 257093"/>
              </a:avLst>
            </a:prstGeom>
            <a:solidFill>
              <a:schemeClr val="folHlink"/>
            </a:solidFill>
            <a:ln w="19050" algn="ctr">
              <a:solidFill>
                <a:srgbClr val="990033"/>
              </a:solidFill>
              <a:miter lim="800000"/>
              <a:tailEnd type="none" w="lg" len="lg"/>
            </a:ln>
            <a:effectLst/>
            <a:extLst>
              <a:ext uri="{AF507438-7753-43E0-B8FC-AC1667EBCBE1}">
                <a14:hiddenEffects xmlns:a14="http://schemas.microsoft.com/office/drawing/2010/main">
                  <a:effectLst>
                    <a:outerShdw dist="35921" dir="2700000" algn="ctr" rotWithShape="0">
                      <a:srgbClr val="C0D7D8"/>
                    </a:outerShdw>
                  </a:effectLst>
                </a14:hiddenEffects>
              </a:ext>
            </a:extLst>
          </p:spPr>
          <p:txBody>
            <a:bodyPr wrap="none" anchor="ctr"/>
            <a:lstStyle/>
            <a:p>
              <a:endParaRPr lang="zh-CN" altLang="en-US"/>
            </a:p>
          </p:txBody>
        </p:sp>
        <p:sp>
          <p:nvSpPr>
            <p:cNvPr id="235549" name="Text Box 29"/>
            <p:cNvSpPr txBox="1">
              <a:spLocks noChangeArrowheads="1"/>
            </p:cNvSpPr>
            <p:nvPr/>
          </p:nvSpPr>
          <p:spPr bwMode="auto">
            <a:xfrm>
              <a:off x="4800" y="576"/>
              <a:ext cx="720"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zh-CN" sz="1200" i="0">
                  <a:effectLst/>
                </a:rPr>
                <a:t>UML</a:t>
              </a:r>
              <a:r>
                <a:rPr lang="zh-CN" altLang="en-US" sz="1200" i="0">
                  <a:effectLst/>
                </a:rPr>
                <a:t>表示法</a:t>
              </a:r>
              <a:endParaRPr lang="zh-CN" altLang="en-US" sz="1200" i="0">
                <a:effectLst/>
              </a:endParaRPr>
            </a:p>
          </p:txBody>
        </p:sp>
      </p:grpSp>
      <p:sp>
        <p:nvSpPr>
          <p:cNvPr id="235550" name="Rectangle 30"/>
          <p:cNvSpPr>
            <a:spLocks noChangeArrowheads="1"/>
          </p:cNvSpPr>
          <p:nvPr/>
        </p:nvSpPr>
        <p:spPr bwMode="auto">
          <a:xfrm>
            <a:off x="188913" y="2667000"/>
            <a:ext cx="7431087" cy="730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 tIns="3600" rIns="3600" bIns="3600"/>
          <a:lstStyle>
            <a:lvl1pPr marL="285750" indent="-285750">
              <a:spcBef>
                <a:spcPct val="20000"/>
              </a:spcBef>
              <a:buFont typeface="Wingdings" panose="05000000000000000000" pitchFamily="2" charset="2"/>
              <a:defRPr kumimoji="1" sz="2400" b="1">
                <a:solidFill>
                  <a:srgbClr val="000066"/>
                </a:solidFill>
                <a:latin typeface="Times New Roman" panose="02020603050405020304" pitchFamily="18" charset="0"/>
                <a:ea typeface="宋体" panose="02010600030101010101" pitchFamily="2" charset="-122"/>
              </a:defRPr>
            </a:lvl1pPr>
            <a:lvl2pPr marL="762000" indent="-285750">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2pPr>
            <a:lvl3pPr marL="1181100" indent="-228600">
              <a:spcBef>
                <a:spcPct val="20000"/>
              </a:spcBef>
              <a:buFont typeface="Times New Roman" panose="02020603050405020304" pitchFamily="18" charset="0"/>
              <a:defRPr kumimoji="1" sz="1600" b="1">
                <a:solidFill>
                  <a:srgbClr val="000066"/>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Ø"/>
              <a:defRPr kumimoji="1" sz="1400">
                <a:solidFill>
                  <a:schemeClr val="tx1"/>
                </a:solidFill>
                <a:latin typeface="Arial" panose="020B0604020202020204" pitchFamily="34" charset="0"/>
                <a:ea typeface="MS PGothic" panose="020B0600070205080204" pitchFamily="34" charset="-128"/>
              </a:defRPr>
            </a:lvl4pPr>
            <a:lvl5pPr marL="2057400" indent="-228600">
              <a:spcBef>
                <a:spcPct val="20000"/>
              </a:spcBef>
              <a:buFont typeface="Wingdings" panose="05000000000000000000" pitchFamily="2" charset="2"/>
              <a:buChar char="è"/>
              <a:defRPr kumimoji="1" sz="1200">
                <a:solidFill>
                  <a:schemeClr val="tx1"/>
                </a:solidFill>
                <a:latin typeface="Arial" panose="020B0604020202020204" pitchFamily="34" charset="0"/>
                <a:ea typeface="MS PGothic" panose="020B0600070205080204" pitchFamily="34" charset="-128"/>
              </a:defRPr>
            </a:lvl5pPr>
            <a:lvl6pPr marL="2514600" indent="-228600" fontAlgn="base">
              <a:spcBef>
                <a:spcPct val="20000"/>
              </a:spcBef>
              <a:spcAft>
                <a:spcPct val="0"/>
              </a:spcAft>
              <a:buFont typeface="Wingdings" panose="05000000000000000000" pitchFamily="2" charset="2"/>
              <a:buChar char="è"/>
              <a:defRPr kumimoji="1" sz="1200">
                <a:solidFill>
                  <a:schemeClr val="tx1"/>
                </a:solidFill>
                <a:latin typeface="Arial" panose="020B0604020202020204" pitchFamily="34" charset="0"/>
                <a:ea typeface="MS PGothic" panose="020B0600070205080204" pitchFamily="34" charset="-128"/>
              </a:defRPr>
            </a:lvl6pPr>
            <a:lvl7pPr marL="2971800" indent="-228600" fontAlgn="base">
              <a:spcBef>
                <a:spcPct val="20000"/>
              </a:spcBef>
              <a:spcAft>
                <a:spcPct val="0"/>
              </a:spcAft>
              <a:buFont typeface="Wingdings" panose="05000000000000000000" pitchFamily="2" charset="2"/>
              <a:buChar char="è"/>
              <a:defRPr kumimoji="1" sz="1200">
                <a:solidFill>
                  <a:schemeClr val="tx1"/>
                </a:solidFill>
                <a:latin typeface="Arial" panose="020B0604020202020204" pitchFamily="34" charset="0"/>
                <a:ea typeface="MS PGothic" panose="020B0600070205080204" pitchFamily="34" charset="-128"/>
              </a:defRPr>
            </a:lvl7pPr>
            <a:lvl8pPr marL="3429000" indent="-228600" fontAlgn="base">
              <a:spcBef>
                <a:spcPct val="20000"/>
              </a:spcBef>
              <a:spcAft>
                <a:spcPct val="0"/>
              </a:spcAft>
              <a:buFont typeface="Wingdings" panose="05000000000000000000" pitchFamily="2" charset="2"/>
              <a:buChar char="è"/>
              <a:defRPr kumimoji="1" sz="1200">
                <a:solidFill>
                  <a:schemeClr val="tx1"/>
                </a:solidFill>
                <a:latin typeface="Arial" panose="020B0604020202020204" pitchFamily="34" charset="0"/>
                <a:ea typeface="MS PGothic" panose="020B0600070205080204" pitchFamily="34" charset="-128"/>
              </a:defRPr>
            </a:lvl8pPr>
            <a:lvl9pPr marL="3886200" indent="-228600" fontAlgn="base">
              <a:spcBef>
                <a:spcPct val="20000"/>
              </a:spcBef>
              <a:spcAft>
                <a:spcPct val="0"/>
              </a:spcAft>
              <a:buFont typeface="Wingdings" panose="05000000000000000000" pitchFamily="2" charset="2"/>
              <a:buChar char="è"/>
              <a:defRPr kumimoji="1" sz="1200">
                <a:solidFill>
                  <a:schemeClr val="tx1"/>
                </a:solidFill>
                <a:latin typeface="Arial" panose="020B0604020202020204" pitchFamily="34" charset="0"/>
                <a:ea typeface="MS PGothic" panose="020B0600070205080204" pitchFamily="34" charset="-128"/>
              </a:defRPr>
            </a:lvl9pPr>
          </a:lstStyle>
          <a:p>
            <a:r>
              <a:rPr kumimoji="0" lang="en-US" altLang="zh-CN" sz="1600" i="0">
                <a:effectLst/>
              </a:rPr>
              <a:t>3.3.3</a:t>
            </a:r>
            <a:r>
              <a:rPr kumimoji="0" lang="ja-JP" altLang="zh-CN" sz="1600" i="0">
                <a:effectLst/>
                <a:ea typeface="MS PGothic" panose="020B0600070205080204" pitchFamily="34" charset="-128"/>
              </a:rPr>
              <a:t> </a:t>
            </a:r>
            <a:r>
              <a:rPr kumimoji="0" lang="zh-CN" altLang="en-US" sz="1600" i="0">
                <a:effectLst/>
              </a:rPr>
              <a:t>实现关系</a:t>
            </a:r>
            <a:endParaRPr kumimoji="0" lang="zh-CN" altLang="en-US" sz="1600" i="0">
              <a:effectLst/>
            </a:endParaRPr>
          </a:p>
          <a:p>
            <a:pPr lvl="2">
              <a:buFont typeface="Times New Roman" panose="02020603050405020304" pitchFamily="18" charset="0"/>
              <a:buChar char="※"/>
            </a:pPr>
            <a:r>
              <a:rPr kumimoji="0" lang="zh-CN" altLang="en-US" sz="1400" b="0" i="0">
                <a:effectLst/>
              </a:rPr>
              <a:t>对应于类和接口之间的关系</a:t>
            </a:r>
            <a:endParaRPr kumimoji="0" lang="ja-JP" altLang="en-US" sz="1400" b="0" i="0">
              <a:effectLst/>
            </a:endParaRPr>
          </a:p>
        </p:txBody>
      </p:sp>
      <p:grpSp>
        <p:nvGrpSpPr>
          <p:cNvPr id="235568" name="Group 48"/>
          <p:cNvGrpSpPr/>
          <p:nvPr/>
        </p:nvGrpSpPr>
        <p:grpSpPr bwMode="auto">
          <a:xfrm>
            <a:off x="3581400" y="2971800"/>
            <a:ext cx="1143000" cy="381000"/>
            <a:chOff x="2208" y="2160"/>
            <a:chExt cx="720" cy="240"/>
          </a:xfrm>
        </p:grpSpPr>
        <p:grpSp>
          <p:nvGrpSpPr>
            <p:cNvPr id="235552" name="Group 32"/>
            <p:cNvGrpSpPr/>
            <p:nvPr/>
          </p:nvGrpSpPr>
          <p:grpSpPr bwMode="auto">
            <a:xfrm>
              <a:off x="2304" y="2160"/>
              <a:ext cx="590" cy="49"/>
              <a:chOff x="3424" y="2659"/>
              <a:chExt cx="771" cy="136"/>
            </a:xfrm>
          </p:grpSpPr>
          <p:sp>
            <p:nvSpPr>
              <p:cNvPr id="235553" name="AutoShape 33"/>
              <p:cNvSpPr>
                <a:spLocks noChangeArrowheads="1"/>
              </p:cNvSpPr>
              <p:nvPr/>
            </p:nvSpPr>
            <p:spPr bwMode="auto">
              <a:xfrm>
                <a:off x="4058" y="2659"/>
                <a:ext cx="137" cy="136"/>
              </a:xfrm>
              <a:prstGeom prst="rightArrow">
                <a:avLst>
                  <a:gd name="adj1" fmla="val 100000"/>
                  <a:gd name="adj2" fmla="val 100735"/>
                </a:avLst>
              </a:prstGeom>
              <a:solidFill>
                <a:srgbClr val="FFFFFF"/>
              </a:solidFill>
              <a:ln w="19050" algn="ctr">
                <a:solidFill>
                  <a:srgbClr val="990033"/>
                </a:solidFill>
                <a:miter lim="800000"/>
                <a:tailEnd type="none" w="lg" len="lg"/>
              </a:ln>
              <a:effectLst/>
              <a:extLst>
                <a:ext uri="{AF507438-7753-43E0-B8FC-AC1667EBCBE1}">
                  <a14:hiddenEffects xmlns:a14="http://schemas.microsoft.com/office/drawing/2010/main">
                    <a:effectLst>
                      <a:outerShdw dist="35921" dir="2700000" algn="ctr" rotWithShape="0">
                        <a:srgbClr val="C0D7D8"/>
                      </a:outerShdw>
                    </a:effectLst>
                  </a14:hiddenEffects>
                </a:ext>
              </a:extLst>
            </p:spPr>
            <p:txBody>
              <a:bodyPr anchor="ctr"/>
              <a:lstStyle/>
              <a:p>
                <a:endParaRPr lang="zh-CN" altLang="en-US"/>
              </a:p>
            </p:txBody>
          </p:sp>
          <p:sp>
            <p:nvSpPr>
              <p:cNvPr id="235554" name="Line 34"/>
              <p:cNvSpPr>
                <a:spLocks noChangeShapeType="1"/>
              </p:cNvSpPr>
              <p:nvPr/>
            </p:nvSpPr>
            <p:spPr bwMode="auto">
              <a:xfrm>
                <a:off x="3424" y="2726"/>
                <a:ext cx="642" cy="0"/>
              </a:xfrm>
              <a:prstGeom prst="line">
                <a:avLst/>
              </a:prstGeom>
              <a:noFill/>
              <a:ln w="19050">
                <a:solidFill>
                  <a:srgbClr val="990033"/>
                </a:solidFill>
                <a:prstDash val="dash"/>
                <a:rou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C0D7D8"/>
                      </a:outerShdw>
                    </a:effectLst>
                  </a14:hiddenEffects>
                </a:ext>
              </a:extLst>
            </p:spPr>
            <p:txBody>
              <a:bodyPr/>
              <a:lstStyle/>
              <a:p>
                <a:endParaRPr lang="zh-CN" altLang="en-US"/>
              </a:p>
            </p:txBody>
          </p:sp>
        </p:grpSp>
        <p:sp>
          <p:nvSpPr>
            <p:cNvPr id="235555" name="Text Box 35"/>
            <p:cNvSpPr txBox="1">
              <a:spLocks noChangeArrowheads="1"/>
            </p:cNvSpPr>
            <p:nvPr/>
          </p:nvSpPr>
          <p:spPr bwMode="auto">
            <a:xfrm>
              <a:off x="2208" y="2227"/>
              <a:ext cx="720"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zh-CN" sz="1200" i="0">
                  <a:effectLst/>
                </a:rPr>
                <a:t>UML</a:t>
              </a:r>
              <a:r>
                <a:rPr lang="zh-CN" altLang="en-US" sz="1200" i="0">
                  <a:effectLst/>
                </a:rPr>
                <a:t>表示法</a:t>
              </a:r>
              <a:endParaRPr lang="zh-CN" altLang="en-US" sz="1200" i="0">
                <a:effectLst/>
              </a:endParaRPr>
            </a:p>
          </p:txBody>
        </p:sp>
      </p:grpSp>
      <p:sp>
        <p:nvSpPr>
          <p:cNvPr id="235556" name="Text Box 36"/>
          <p:cNvSpPr txBox="1">
            <a:spLocks noChangeArrowheads="1"/>
          </p:cNvSpPr>
          <p:nvPr/>
        </p:nvSpPr>
        <p:spPr bwMode="auto">
          <a:xfrm>
            <a:off x="7026275" y="2971800"/>
            <a:ext cx="1584325" cy="639763"/>
          </a:xfrm>
          <a:prstGeom prst="rect">
            <a:avLst/>
          </a:prstGeom>
          <a:solidFill>
            <a:srgbClr val="FFFFF0"/>
          </a:solidFill>
          <a:ln>
            <a:noFill/>
          </a:ln>
          <a:effectLst/>
          <a:extLst>
            <a:ext uri="{91240B29-F687-4F45-9708-019B960494DF}">
              <a14:hiddenLine xmlns:a14="http://schemas.microsoft.com/office/drawing/2010/main" w="9525">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1200" b="0" i="0">
                <a:solidFill>
                  <a:srgbClr val="000000"/>
                </a:solidFill>
                <a:effectLst/>
              </a:rPr>
              <a:t>类</a:t>
            </a:r>
            <a:r>
              <a:rPr lang="en-US" altLang="zh-CN" sz="1200" b="0" i="0">
                <a:solidFill>
                  <a:srgbClr val="000000"/>
                </a:solidFill>
                <a:effectLst/>
              </a:rPr>
              <a:t>Circle</a:t>
            </a:r>
            <a:r>
              <a:rPr lang="zh-CN" altLang="en-US" sz="1200" b="0" i="0">
                <a:solidFill>
                  <a:srgbClr val="000000"/>
                </a:solidFill>
                <a:effectLst/>
              </a:rPr>
              <a:t>、</a:t>
            </a:r>
            <a:r>
              <a:rPr lang="en-US" altLang="zh-CN" sz="1200" b="0" i="0">
                <a:solidFill>
                  <a:srgbClr val="000000"/>
                </a:solidFill>
                <a:effectLst/>
              </a:rPr>
              <a:t>Rectangle</a:t>
            </a:r>
            <a:r>
              <a:rPr lang="zh-CN" altLang="en-US" sz="1200" b="0" i="0">
                <a:solidFill>
                  <a:srgbClr val="000000"/>
                </a:solidFill>
                <a:effectLst/>
              </a:rPr>
              <a:t>实现了接口</a:t>
            </a:r>
            <a:r>
              <a:rPr lang="en-US" altLang="zh-CN" sz="1200" b="0" i="0">
                <a:solidFill>
                  <a:srgbClr val="000000"/>
                </a:solidFill>
                <a:effectLst/>
              </a:rPr>
              <a:t>Shape</a:t>
            </a:r>
            <a:r>
              <a:rPr lang="zh-CN" altLang="en-US" sz="1200" b="0" i="0">
                <a:solidFill>
                  <a:srgbClr val="000000"/>
                </a:solidFill>
                <a:effectLst/>
              </a:rPr>
              <a:t>的操作</a:t>
            </a:r>
            <a:endParaRPr lang="zh-CN" altLang="en-US" sz="1200" b="0" i="0">
              <a:solidFill>
                <a:srgbClr val="000000"/>
              </a:solidFill>
              <a:effectLst/>
            </a:endParaRPr>
          </a:p>
        </p:txBody>
      </p:sp>
      <p:pic>
        <p:nvPicPr>
          <p:cNvPr id="235557" name="Picture 37"/>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410200" y="2895600"/>
            <a:ext cx="1296988"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35560" name="Picture 4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6725" y="1357313"/>
            <a:ext cx="3376613" cy="1279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35561" name="Text Box 41"/>
          <p:cNvSpPr txBox="1">
            <a:spLocks noChangeArrowheads="1"/>
          </p:cNvSpPr>
          <p:nvPr/>
        </p:nvSpPr>
        <p:spPr bwMode="auto">
          <a:xfrm>
            <a:off x="3779838" y="1636713"/>
            <a:ext cx="1223962" cy="639762"/>
          </a:xfrm>
          <a:prstGeom prst="rect">
            <a:avLst/>
          </a:prstGeom>
          <a:solidFill>
            <a:srgbClr val="FFFFF0"/>
          </a:solidFill>
          <a:ln>
            <a:noFill/>
          </a:ln>
          <a:effectLst/>
          <a:extLst>
            <a:ext uri="{91240B29-F687-4F45-9708-019B960494DF}">
              <a14:hiddenLine xmlns:a14="http://schemas.microsoft.com/office/drawing/2010/main" w="9525">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1200" b="0" i="0">
                <a:solidFill>
                  <a:srgbClr val="000000"/>
                </a:solidFill>
                <a:effectLst/>
              </a:rPr>
              <a:t>关联、泛化、实现、依赖都是一种关系</a:t>
            </a:r>
            <a:endParaRPr lang="en-US" altLang="zh-CN" sz="1200" b="0" i="0">
              <a:solidFill>
                <a:srgbClr val="000000"/>
              </a:solidFill>
              <a:effectLst/>
            </a:endParaRPr>
          </a:p>
        </p:txBody>
      </p:sp>
      <p:grpSp>
        <p:nvGrpSpPr>
          <p:cNvPr id="235564" name="Group 44"/>
          <p:cNvGrpSpPr/>
          <p:nvPr/>
        </p:nvGrpSpPr>
        <p:grpSpPr bwMode="auto">
          <a:xfrm>
            <a:off x="5364163" y="1404938"/>
            <a:ext cx="3246437" cy="1087437"/>
            <a:chOff x="3401" y="1253"/>
            <a:chExt cx="2064" cy="741"/>
          </a:xfrm>
        </p:grpSpPr>
        <p:pic>
          <p:nvPicPr>
            <p:cNvPr id="235565" name="Picture 4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01" y="1253"/>
              <a:ext cx="1293" cy="7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35566" name="Text Box 46"/>
            <p:cNvSpPr txBox="1">
              <a:spLocks noChangeArrowheads="1"/>
            </p:cNvSpPr>
            <p:nvPr/>
          </p:nvSpPr>
          <p:spPr bwMode="auto">
            <a:xfrm>
              <a:off x="4694" y="1394"/>
              <a:ext cx="771" cy="311"/>
            </a:xfrm>
            <a:prstGeom prst="rect">
              <a:avLst/>
            </a:prstGeom>
            <a:solidFill>
              <a:srgbClr val="FFFFF0"/>
            </a:solidFill>
            <a:ln>
              <a:noFill/>
            </a:ln>
            <a:effectLst/>
            <a:extLst>
              <a:ext uri="{91240B29-F687-4F45-9708-019B960494DF}">
                <a14:hiddenLine xmlns:a14="http://schemas.microsoft.com/office/drawing/2010/main" w="9525">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1200" b="0" i="0">
                  <a:solidFill>
                    <a:srgbClr val="000000"/>
                  </a:solidFill>
                  <a:effectLst/>
                </a:rPr>
                <a:t>类、接口都是一种事物</a:t>
              </a:r>
              <a:endParaRPr lang="zh-CN" altLang="en-US" sz="1200" b="0" i="0">
                <a:solidFill>
                  <a:srgbClr val="000000"/>
                </a:solidFill>
                <a:effectLst/>
              </a:endParaRPr>
            </a:p>
          </p:txBody>
        </p:sp>
      </p:grpSp>
      <p:sp>
        <p:nvSpPr>
          <p:cNvPr id="235567" name="Rectangle 47"/>
          <p:cNvSpPr>
            <a:spLocks noGrp="1" noChangeArrowheads="1"/>
          </p:cNvSpPr>
          <p:nvPr>
            <p:ph type="body" idx="1"/>
          </p:nvPr>
        </p:nvSpPr>
        <p:spPr>
          <a:xfrm>
            <a:off x="228600" y="609600"/>
            <a:ext cx="6864350" cy="731838"/>
          </a:xfrm>
          <a:noFill/>
        </p:spPr>
        <p:txBody>
          <a:bodyPr/>
          <a:lstStyle/>
          <a:p>
            <a:r>
              <a:rPr kumimoji="0" lang="en-US" altLang="zh-CN" sz="1600"/>
              <a:t>3.3.2 </a:t>
            </a:r>
            <a:r>
              <a:rPr kumimoji="0" lang="zh-CN" altLang="en-US" sz="1600"/>
              <a:t>泛化关系</a:t>
            </a:r>
            <a:endParaRPr kumimoji="0" lang="zh-CN" altLang="en-US" sz="1600"/>
          </a:p>
          <a:p>
            <a:pPr lvl="2">
              <a:buFont typeface="Times New Roman" panose="02020603050405020304" pitchFamily="18" charset="0"/>
              <a:buChar char="※"/>
            </a:pPr>
            <a:r>
              <a:rPr kumimoji="0" lang="zh-CN" altLang="en-US" sz="1400" b="0"/>
              <a:t>在面向对象中一般称为继承关系，存在于父类与子类、父接口与子接口之间</a:t>
            </a:r>
            <a:endParaRPr kumimoji="0" lang="ja-JP" altLang="en-US" sz="1400" b="0"/>
          </a:p>
        </p:txBody>
      </p:sp>
      <p:sp>
        <p:nvSpPr>
          <p:cNvPr id="235571" name="Rectangle 51"/>
          <p:cNvSpPr>
            <a:spLocks noChangeArrowheads="1"/>
          </p:cNvSpPr>
          <p:nvPr/>
        </p:nvSpPr>
        <p:spPr bwMode="auto">
          <a:xfrm>
            <a:off x="228600" y="3933825"/>
            <a:ext cx="68580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 tIns="3600" rIns="3600" bIns="3600"/>
          <a:lstStyle>
            <a:lvl1pPr marL="285750" indent="-285750">
              <a:defRPr kumimoji="1" sz="2400">
                <a:solidFill>
                  <a:schemeClr val="tx1"/>
                </a:solidFill>
                <a:latin typeface="Times New Roman" panose="02020603050405020304" pitchFamily="18" charset="0"/>
                <a:ea typeface="MS PGothic" panose="020B0600070205080204" pitchFamily="34" charset="-128"/>
              </a:defRPr>
            </a:lvl1pPr>
            <a:lvl2pPr marL="762000" indent="-285750">
              <a:defRPr kumimoji="1" sz="2400">
                <a:solidFill>
                  <a:schemeClr val="tx1"/>
                </a:solidFill>
                <a:latin typeface="Times New Roman" panose="02020603050405020304" pitchFamily="18" charset="0"/>
                <a:ea typeface="MS PGothic" panose="020B0600070205080204" pitchFamily="34" charset="-128"/>
              </a:defRPr>
            </a:lvl2pPr>
            <a:lvl3pPr marL="1141730" indent="-189230">
              <a:defRPr kumimoji="1" sz="2400">
                <a:solidFill>
                  <a:schemeClr val="tx1"/>
                </a:solidFill>
                <a:latin typeface="Times New Roman" panose="02020603050405020304" pitchFamily="18" charset="0"/>
                <a:ea typeface="MS PGothic" panose="020B0600070205080204" pitchFamily="34" charset="-128"/>
              </a:defRPr>
            </a:lvl3pPr>
            <a:lvl4pPr marL="1600200" indent="-228600">
              <a:defRPr kumimoji="1" sz="2400">
                <a:solidFill>
                  <a:schemeClr val="tx1"/>
                </a:solidFill>
                <a:latin typeface="Times New Roman" panose="02020603050405020304" pitchFamily="18" charset="0"/>
                <a:ea typeface="MS PGothic" panose="020B0600070205080204" pitchFamily="34" charset="-128"/>
              </a:defRPr>
            </a:lvl4pPr>
            <a:lvl5pPr marL="2057400" indent="-228600">
              <a:defRPr kumimoji="1" sz="2400">
                <a:solidFill>
                  <a:schemeClr val="tx1"/>
                </a:solidFill>
                <a:latin typeface="Times New Roman" panose="02020603050405020304" pitchFamily="18" charset="0"/>
                <a:ea typeface="MS PGothic" panose="020B0600070205080204" pitchFamily="34" charset="-128"/>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MS PGothic" panose="020B0600070205080204" pitchFamily="34" charset="-128"/>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MS PGothic" panose="020B0600070205080204" pitchFamily="34" charset="-128"/>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MS PGothic" panose="020B0600070205080204" pitchFamily="34" charset="-128"/>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MS PGothic" panose="020B0600070205080204" pitchFamily="34" charset="-128"/>
              </a:defRPr>
            </a:lvl9pPr>
          </a:lstStyle>
          <a:p>
            <a:pPr>
              <a:spcBef>
                <a:spcPct val="20000"/>
              </a:spcBef>
              <a:buFont typeface="Wingdings" panose="05000000000000000000" pitchFamily="2" charset="2"/>
              <a:buNone/>
            </a:pPr>
            <a:r>
              <a:rPr kumimoji="0" lang="en-US" altLang="zh-CN" sz="1600" i="0">
                <a:solidFill>
                  <a:srgbClr val="000066"/>
                </a:solidFill>
                <a:effectLst/>
                <a:ea typeface="宋体" panose="02010600030101010101" pitchFamily="2" charset="-122"/>
              </a:rPr>
              <a:t>3.3.4 </a:t>
            </a:r>
            <a:r>
              <a:rPr kumimoji="0" lang="zh-CN" altLang="en-US" sz="1600" i="0">
                <a:solidFill>
                  <a:srgbClr val="000066"/>
                </a:solidFill>
                <a:effectLst/>
                <a:ea typeface="宋体" panose="02010600030101010101" pitchFamily="2" charset="-122"/>
              </a:rPr>
              <a:t>依赖关系</a:t>
            </a:r>
            <a:endParaRPr kumimoji="0" lang="zh-CN" altLang="en-US" sz="1600" i="0">
              <a:solidFill>
                <a:srgbClr val="000066"/>
              </a:solidFill>
              <a:effectLst/>
              <a:ea typeface="宋体" panose="02010600030101010101" pitchFamily="2" charset="-122"/>
            </a:endParaRPr>
          </a:p>
          <a:p>
            <a:pPr lvl="2">
              <a:spcBef>
                <a:spcPct val="20000"/>
              </a:spcBef>
              <a:buFont typeface="Times New Roman" panose="02020603050405020304" pitchFamily="18" charset="0"/>
              <a:buChar char="※"/>
            </a:pPr>
            <a:r>
              <a:rPr kumimoji="0" lang="zh-CN" altLang="en-US" sz="1400" b="0" i="0">
                <a:solidFill>
                  <a:srgbClr val="000066"/>
                </a:solidFill>
                <a:effectLst/>
                <a:ea typeface="宋体" panose="02010600030101010101" pitchFamily="2" charset="-122"/>
              </a:rPr>
              <a:t>描述了一个类的变化对依赖于它的类产生影响的情况。有多种表现形式，</a:t>
            </a:r>
            <a:endParaRPr kumimoji="0" lang="zh-CN" altLang="en-US" sz="1400" b="0" i="0">
              <a:solidFill>
                <a:srgbClr val="000066"/>
              </a:solidFill>
              <a:effectLst/>
              <a:ea typeface="宋体" panose="02010600030101010101" pitchFamily="2" charset="-122"/>
            </a:endParaRPr>
          </a:p>
          <a:p>
            <a:pPr lvl="2">
              <a:spcBef>
                <a:spcPct val="20000"/>
              </a:spcBef>
              <a:buFont typeface="Times New Roman" panose="02020603050405020304" pitchFamily="18" charset="0"/>
              <a:buNone/>
            </a:pPr>
            <a:r>
              <a:rPr kumimoji="0" lang="zh-CN" altLang="en-US" sz="1400" b="0" i="0">
                <a:solidFill>
                  <a:srgbClr val="000066"/>
                </a:solidFill>
                <a:effectLst/>
                <a:ea typeface="宋体" panose="02010600030101010101" pitchFamily="2" charset="-122"/>
              </a:rPr>
              <a:t>    例如绑定(</a:t>
            </a:r>
            <a:r>
              <a:rPr kumimoji="0" lang="en-US" altLang="zh-CN" sz="1400" b="0" i="0">
                <a:solidFill>
                  <a:srgbClr val="000066"/>
                </a:solidFill>
                <a:effectLst/>
                <a:ea typeface="宋体" panose="02010600030101010101" pitchFamily="2" charset="-122"/>
              </a:rPr>
              <a:t>bind</a:t>
            </a:r>
            <a:r>
              <a:rPr kumimoji="0" lang="zh-CN" altLang="en-US" sz="1400" b="0" i="0">
                <a:solidFill>
                  <a:srgbClr val="000066"/>
                </a:solidFill>
                <a:effectLst/>
                <a:ea typeface="宋体" panose="02010600030101010101" pitchFamily="2" charset="-122"/>
              </a:rPr>
              <a:t>)、友元(</a:t>
            </a:r>
            <a:r>
              <a:rPr kumimoji="0" lang="en-US" altLang="zh-CN" sz="1400" b="0" i="0">
                <a:solidFill>
                  <a:srgbClr val="000066"/>
                </a:solidFill>
                <a:effectLst/>
                <a:ea typeface="宋体" panose="02010600030101010101" pitchFamily="2" charset="-122"/>
              </a:rPr>
              <a:t>friend</a:t>
            </a:r>
            <a:r>
              <a:rPr kumimoji="0" lang="zh-CN" altLang="en-US" sz="1400" b="0" i="0">
                <a:solidFill>
                  <a:srgbClr val="000066"/>
                </a:solidFill>
                <a:effectLst/>
                <a:ea typeface="宋体" panose="02010600030101010101" pitchFamily="2" charset="-122"/>
              </a:rPr>
              <a:t>)等</a:t>
            </a:r>
            <a:endParaRPr kumimoji="0" lang="ja-JP" altLang="en-US" sz="1400" b="0" i="0">
              <a:solidFill>
                <a:srgbClr val="000066"/>
              </a:solidFill>
              <a:effectLst/>
              <a:ea typeface="宋体" panose="02010600030101010101" pitchFamily="2" charset="-122"/>
            </a:endParaRPr>
          </a:p>
        </p:txBody>
      </p:sp>
      <p:grpSp>
        <p:nvGrpSpPr>
          <p:cNvPr id="235572" name="Group 52"/>
          <p:cNvGrpSpPr/>
          <p:nvPr/>
        </p:nvGrpSpPr>
        <p:grpSpPr bwMode="auto">
          <a:xfrm>
            <a:off x="7234238" y="4337050"/>
            <a:ext cx="1223962" cy="387350"/>
            <a:chOff x="2381" y="1676"/>
            <a:chExt cx="771" cy="244"/>
          </a:xfrm>
        </p:grpSpPr>
        <p:grpSp>
          <p:nvGrpSpPr>
            <p:cNvPr id="235573" name="Group 53"/>
            <p:cNvGrpSpPr/>
            <p:nvPr/>
          </p:nvGrpSpPr>
          <p:grpSpPr bwMode="auto">
            <a:xfrm>
              <a:off x="2381" y="1676"/>
              <a:ext cx="771" cy="68"/>
              <a:chOff x="3424" y="2909"/>
              <a:chExt cx="771" cy="136"/>
            </a:xfrm>
          </p:grpSpPr>
          <p:sp>
            <p:nvSpPr>
              <p:cNvPr id="235574" name="AutoShape 54"/>
              <p:cNvSpPr>
                <a:spLocks noChangeArrowheads="1"/>
              </p:cNvSpPr>
              <p:nvPr/>
            </p:nvSpPr>
            <p:spPr bwMode="auto">
              <a:xfrm>
                <a:off x="4059" y="2909"/>
                <a:ext cx="136" cy="136"/>
              </a:xfrm>
              <a:prstGeom prst="chevron">
                <a:avLst>
                  <a:gd name="adj" fmla="val 100000"/>
                </a:avLst>
              </a:prstGeom>
              <a:solidFill>
                <a:srgbClr val="FFFFFF"/>
              </a:solidFill>
              <a:ln w="19050" algn="ctr">
                <a:solidFill>
                  <a:srgbClr val="990033"/>
                </a:solidFill>
                <a:miter lim="800000"/>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5575" name="Line 55"/>
              <p:cNvSpPr>
                <a:spLocks noChangeShapeType="1"/>
              </p:cNvSpPr>
              <p:nvPr/>
            </p:nvSpPr>
            <p:spPr bwMode="auto">
              <a:xfrm>
                <a:off x="3424" y="2976"/>
                <a:ext cx="771" cy="0"/>
              </a:xfrm>
              <a:prstGeom prst="line">
                <a:avLst/>
              </a:prstGeom>
              <a:noFill/>
              <a:ln w="19050">
                <a:solidFill>
                  <a:srgbClr val="990033"/>
                </a:solidFill>
                <a:prstDash val="dash"/>
                <a:rou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235576" name="Text Box 56"/>
            <p:cNvSpPr txBox="1">
              <a:spLocks noChangeArrowheads="1"/>
            </p:cNvSpPr>
            <p:nvPr/>
          </p:nvSpPr>
          <p:spPr bwMode="auto">
            <a:xfrm>
              <a:off x="2400" y="1747"/>
              <a:ext cx="672"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zh-CN" sz="1200" i="0">
                  <a:effectLst/>
                </a:rPr>
                <a:t>UML</a:t>
              </a:r>
              <a:r>
                <a:rPr lang="zh-CN" altLang="en-US" sz="1200" i="0">
                  <a:effectLst/>
                </a:rPr>
                <a:t>表示法</a:t>
              </a:r>
              <a:endParaRPr lang="zh-CN" altLang="en-US" sz="1200" i="0">
                <a:effectLst/>
              </a:endParaRPr>
            </a:p>
          </p:txBody>
        </p:sp>
      </p:grpSp>
      <p:sp>
        <p:nvSpPr>
          <p:cNvPr id="235578" name="Text Box 58"/>
          <p:cNvSpPr txBox="1">
            <a:spLocks noChangeArrowheads="1"/>
          </p:cNvSpPr>
          <p:nvPr/>
        </p:nvSpPr>
        <p:spPr bwMode="auto">
          <a:xfrm>
            <a:off x="3276600" y="5041900"/>
            <a:ext cx="1655763" cy="1187450"/>
          </a:xfrm>
          <a:prstGeom prst="rect">
            <a:avLst/>
          </a:prstGeom>
          <a:solidFill>
            <a:srgbClr val="FFFFF0"/>
          </a:solidFill>
          <a:ln>
            <a:noFill/>
          </a:ln>
          <a:effectLst/>
          <a:extLst>
            <a:ext uri="{91240B29-F687-4F45-9708-019B960494DF}">
              <a14:hiddenLine xmlns:a14="http://schemas.microsoft.com/office/drawing/2010/main" w="9525">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1200" b="0" i="0">
                <a:solidFill>
                  <a:srgbClr val="000000"/>
                </a:solidFill>
                <a:effectLst/>
              </a:rPr>
              <a:t>模板类</a:t>
            </a:r>
            <a:r>
              <a:rPr lang="en-US" altLang="zh-CN" sz="1200" b="0" i="0">
                <a:solidFill>
                  <a:srgbClr val="000000"/>
                </a:solidFill>
                <a:effectLst/>
              </a:rPr>
              <a:t>Stack&lt;T&gt;</a:t>
            </a:r>
            <a:r>
              <a:rPr lang="zh-CN" altLang="en-US" sz="1200" b="0" i="0">
                <a:solidFill>
                  <a:srgbClr val="000000"/>
                </a:solidFill>
                <a:effectLst/>
              </a:rPr>
              <a:t>定义了栈相关的操作；</a:t>
            </a:r>
            <a:r>
              <a:rPr lang="en-US" altLang="zh-CN" sz="1000" b="0" i="0">
                <a:solidFill>
                  <a:srgbClr val="000000"/>
                </a:solidFill>
                <a:effectLst/>
              </a:rPr>
              <a:t>IntStack</a:t>
            </a:r>
            <a:r>
              <a:rPr lang="zh-CN" altLang="en-US" sz="1000" b="0" i="0">
                <a:solidFill>
                  <a:srgbClr val="000000"/>
                </a:solidFill>
                <a:effectLst/>
              </a:rPr>
              <a:t>将</a:t>
            </a:r>
            <a:r>
              <a:rPr lang="zh-CN" altLang="en-US" sz="1200" b="0" i="0">
                <a:solidFill>
                  <a:srgbClr val="000000"/>
                </a:solidFill>
                <a:effectLst/>
              </a:rPr>
              <a:t>参数</a:t>
            </a:r>
            <a:r>
              <a:rPr lang="en-US" altLang="zh-CN" sz="1200" b="0" i="0">
                <a:solidFill>
                  <a:srgbClr val="000000"/>
                </a:solidFill>
                <a:effectLst/>
              </a:rPr>
              <a:t>T</a:t>
            </a:r>
            <a:r>
              <a:rPr lang="zh-CN" altLang="en-US" sz="1200" b="0" i="0">
                <a:solidFill>
                  <a:srgbClr val="000000"/>
                </a:solidFill>
                <a:effectLst/>
              </a:rPr>
              <a:t>与实际类型</a:t>
            </a:r>
            <a:r>
              <a:rPr lang="en-US" altLang="zh-CN" sz="1200" b="0" i="0">
                <a:solidFill>
                  <a:srgbClr val="000000"/>
                </a:solidFill>
                <a:effectLst/>
              </a:rPr>
              <a:t>int</a:t>
            </a:r>
            <a:r>
              <a:rPr lang="zh-CN" altLang="zh-CN" sz="1200" b="0" i="0">
                <a:solidFill>
                  <a:srgbClr val="000000"/>
                </a:solidFill>
                <a:effectLst/>
              </a:rPr>
              <a:t>绑定</a:t>
            </a:r>
            <a:r>
              <a:rPr lang="zh-CN" altLang="en-US" sz="1200" b="0" i="0">
                <a:solidFill>
                  <a:srgbClr val="000000"/>
                </a:solidFill>
                <a:effectLst/>
              </a:rPr>
              <a:t>，使得所有操作都针对</a:t>
            </a:r>
            <a:r>
              <a:rPr lang="en-US" altLang="zh-CN" sz="1200" b="0" i="0">
                <a:solidFill>
                  <a:srgbClr val="000000"/>
                </a:solidFill>
                <a:effectLst/>
              </a:rPr>
              <a:t>int</a:t>
            </a:r>
            <a:r>
              <a:rPr lang="zh-CN" altLang="en-US" sz="1200" b="0" i="0">
                <a:solidFill>
                  <a:srgbClr val="000000"/>
                </a:solidFill>
                <a:effectLst/>
              </a:rPr>
              <a:t>类型的数据</a:t>
            </a:r>
            <a:endParaRPr lang="zh-CN" altLang="en-US" sz="1200" b="0" i="0">
              <a:solidFill>
                <a:srgbClr val="000000"/>
              </a:solidFill>
              <a:effectLst/>
            </a:endParaRPr>
          </a:p>
        </p:txBody>
      </p:sp>
      <p:pic>
        <p:nvPicPr>
          <p:cNvPr id="235579" name="Picture 5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7238" y="4705350"/>
            <a:ext cx="2393950" cy="1847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35580" name="Text Box 60"/>
          <p:cNvSpPr txBox="1">
            <a:spLocks noChangeArrowheads="1"/>
          </p:cNvSpPr>
          <p:nvPr/>
        </p:nvSpPr>
        <p:spPr bwMode="auto">
          <a:xfrm>
            <a:off x="7018338" y="4994275"/>
            <a:ext cx="1728787" cy="1004888"/>
          </a:xfrm>
          <a:prstGeom prst="rect">
            <a:avLst/>
          </a:prstGeom>
          <a:solidFill>
            <a:srgbClr val="FFFFF0"/>
          </a:solidFill>
          <a:ln>
            <a:noFill/>
          </a:ln>
          <a:effectLst/>
          <a:extLst>
            <a:ext uri="{91240B29-F687-4F45-9708-019B960494DF}">
              <a14:hiddenLine xmlns:a14="http://schemas.microsoft.com/office/drawing/2010/main" w="9525">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1200" b="0" i="0">
                <a:solidFill>
                  <a:srgbClr val="000000"/>
                </a:solidFill>
                <a:effectLst/>
              </a:rPr>
              <a:t>类</a:t>
            </a:r>
            <a:r>
              <a:rPr lang="en-US" altLang="zh-CN" sz="1200" b="0" i="0">
                <a:solidFill>
                  <a:srgbClr val="000000"/>
                </a:solidFill>
                <a:effectLst/>
              </a:rPr>
              <a:t>Memento</a:t>
            </a:r>
            <a:r>
              <a:rPr lang="zh-CN" altLang="en-US" sz="1200" b="0" i="0">
                <a:solidFill>
                  <a:srgbClr val="000000"/>
                </a:solidFill>
                <a:effectLst/>
              </a:rPr>
              <a:t>和类</a:t>
            </a:r>
            <a:r>
              <a:rPr lang="en-US" altLang="zh-CN" sz="1200" b="0" i="0">
                <a:solidFill>
                  <a:srgbClr val="000000"/>
                </a:solidFill>
                <a:effectLst/>
              </a:rPr>
              <a:t>Originator</a:t>
            </a:r>
            <a:r>
              <a:rPr lang="zh-CN" altLang="en-US" sz="1200" b="0" i="0">
                <a:solidFill>
                  <a:srgbClr val="000000"/>
                </a:solidFill>
                <a:effectLst/>
              </a:rPr>
              <a:t>建立了友元依赖关系，以便</a:t>
            </a:r>
            <a:r>
              <a:rPr lang="en-US" altLang="zh-CN" sz="1200" b="0" i="0">
                <a:solidFill>
                  <a:srgbClr val="000000"/>
                </a:solidFill>
                <a:effectLst/>
              </a:rPr>
              <a:t>Originator</a:t>
            </a:r>
            <a:r>
              <a:rPr lang="zh-CN" altLang="en-US" sz="1200" b="0" i="0">
                <a:solidFill>
                  <a:srgbClr val="000000"/>
                </a:solidFill>
                <a:effectLst/>
              </a:rPr>
              <a:t>使用</a:t>
            </a:r>
            <a:r>
              <a:rPr lang="en-US" altLang="zh-CN" sz="1200" b="0" i="0">
                <a:solidFill>
                  <a:srgbClr val="000000"/>
                </a:solidFill>
                <a:effectLst/>
              </a:rPr>
              <a:t>Memento</a:t>
            </a:r>
            <a:r>
              <a:rPr lang="zh-CN" altLang="en-US" sz="1200" b="0" i="0">
                <a:solidFill>
                  <a:srgbClr val="000000"/>
                </a:solidFill>
                <a:effectLst/>
              </a:rPr>
              <a:t>的私有变量</a:t>
            </a:r>
            <a:r>
              <a:rPr lang="en-US" altLang="zh-CN" sz="1200" b="0" i="0">
                <a:solidFill>
                  <a:srgbClr val="000000"/>
                </a:solidFill>
                <a:effectLst/>
              </a:rPr>
              <a:t>state</a:t>
            </a:r>
            <a:endParaRPr lang="zh-CN" altLang="en-US" sz="1200" b="0" i="0">
              <a:solidFill>
                <a:srgbClr val="000000"/>
              </a:solidFill>
              <a:effectLst/>
            </a:endParaRPr>
          </a:p>
        </p:txBody>
      </p:sp>
      <p:pic>
        <p:nvPicPr>
          <p:cNvPr id="235581" name="Picture 6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35600" y="4994275"/>
            <a:ext cx="1727200" cy="1101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r>
              <a:rPr lang="zh-CN" altLang="en-US">
                <a:latin typeface="Times New Roman" panose="02020603050405020304" pitchFamily="18" charset="0"/>
              </a:rPr>
              <a:t>3.</a:t>
            </a:r>
            <a:r>
              <a:rPr lang="zh-CN" altLang="en-US"/>
              <a:t> 类图</a:t>
            </a:r>
            <a:endParaRPr lang="ja-JP" altLang="en-US"/>
          </a:p>
        </p:txBody>
      </p:sp>
      <p:sp>
        <p:nvSpPr>
          <p:cNvPr id="72708" name="AutoShape 4"/>
          <p:cNvSpPr>
            <a:spLocks noChangeArrowheads="1"/>
          </p:cNvSpPr>
          <p:nvPr/>
        </p:nvSpPr>
        <p:spPr bwMode="auto">
          <a:xfrm rot="2913441">
            <a:off x="5934869" y="3212307"/>
            <a:ext cx="306387" cy="279400"/>
          </a:xfrm>
          <a:prstGeom prst="leftRightArrow">
            <a:avLst>
              <a:gd name="adj1" fmla="val 50000"/>
              <a:gd name="adj2" fmla="val 21932"/>
            </a:avLst>
          </a:prstGeom>
          <a:solidFill>
            <a:schemeClr val="tx2"/>
          </a:solidFill>
          <a:ln w="9525" algn="ctr">
            <a:solidFill>
              <a:srgbClr val="000000"/>
            </a:solidFill>
            <a:miter lim="800000"/>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711" name="Text Box 7"/>
          <p:cNvSpPr txBox="1">
            <a:spLocks noChangeArrowheads="1"/>
          </p:cNvSpPr>
          <p:nvPr/>
        </p:nvSpPr>
        <p:spPr bwMode="auto">
          <a:xfrm>
            <a:off x="992188" y="3860800"/>
            <a:ext cx="2139950" cy="2432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ja-JP" sz="1400" b="0" i="0">
                <a:solidFill>
                  <a:srgbClr val="000000"/>
                </a:solidFill>
                <a:effectLst/>
              </a:rPr>
              <a:t>C++</a:t>
            </a:r>
            <a:r>
              <a:rPr lang="zh-CN" altLang="en-US" sz="1400" b="0" i="0">
                <a:solidFill>
                  <a:srgbClr val="000000"/>
                </a:solidFill>
                <a:effectLst/>
              </a:rPr>
              <a:t>代码</a:t>
            </a:r>
            <a:endParaRPr lang="ja-JP" altLang="en-US" sz="1400" b="0" i="0">
              <a:solidFill>
                <a:srgbClr val="000000"/>
              </a:solidFill>
              <a:effectLst/>
            </a:endParaRPr>
          </a:p>
          <a:p>
            <a:r>
              <a:rPr lang="en-US" altLang="zh-CN" sz="1400" b="0" i="0">
                <a:solidFill>
                  <a:srgbClr val="000000"/>
                </a:solidFill>
                <a:effectLst/>
              </a:rPr>
              <a:t>c</a:t>
            </a:r>
            <a:r>
              <a:rPr lang="en-US" altLang="ja-JP" sz="1400" b="0" i="0">
                <a:solidFill>
                  <a:srgbClr val="000000"/>
                </a:solidFill>
                <a:effectLst/>
              </a:rPr>
              <a:t>lass Vehicle</a:t>
            </a:r>
            <a:endParaRPr lang="en-US" altLang="ja-JP" sz="1400" b="0" i="0">
              <a:solidFill>
                <a:srgbClr val="000000"/>
              </a:solidFill>
              <a:effectLst/>
            </a:endParaRPr>
          </a:p>
          <a:p>
            <a:r>
              <a:rPr lang="en-US" altLang="ja-JP" sz="1400" b="0" i="0">
                <a:solidFill>
                  <a:srgbClr val="000000"/>
                </a:solidFill>
                <a:effectLst/>
              </a:rPr>
              <a:t>{</a:t>
            </a:r>
            <a:endParaRPr lang="en-US" altLang="ja-JP" sz="1400" b="0" i="0">
              <a:solidFill>
                <a:srgbClr val="000000"/>
              </a:solidFill>
              <a:effectLst/>
            </a:endParaRPr>
          </a:p>
          <a:p>
            <a:r>
              <a:rPr lang="en-US" altLang="ja-JP" sz="1400" b="0" i="0">
                <a:solidFill>
                  <a:srgbClr val="000000"/>
                </a:solidFill>
                <a:effectLst/>
              </a:rPr>
              <a:t>public:</a:t>
            </a:r>
            <a:endParaRPr lang="en-US" altLang="ja-JP" sz="1400" b="0" i="0">
              <a:solidFill>
                <a:srgbClr val="000000"/>
              </a:solidFill>
              <a:effectLst/>
            </a:endParaRPr>
          </a:p>
          <a:p>
            <a:r>
              <a:rPr lang="en-US" altLang="ja-JP" sz="1400" b="0" i="0">
                <a:solidFill>
                  <a:srgbClr val="000000"/>
                </a:solidFill>
                <a:effectLst/>
              </a:rPr>
              <a:t>  </a:t>
            </a:r>
            <a:r>
              <a:rPr lang="en-US" altLang="zh-CN" sz="1400" b="0" i="0">
                <a:solidFill>
                  <a:srgbClr val="000000"/>
                </a:solidFill>
                <a:effectLst/>
              </a:rPr>
              <a:t> </a:t>
            </a:r>
            <a:r>
              <a:rPr lang="en-US" altLang="ja-JP" sz="1400" b="0" i="0">
                <a:solidFill>
                  <a:srgbClr val="000000"/>
                </a:solidFill>
                <a:effectLst/>
              </a:rPr>
              <a:t>virtual int Start() = 0;</a:t>
            </a:r>
            <a:endParaRPr lang="en-US" altLang="ja-JP" sz="1400" b="0" i="0">
              <a:solidFill>
                <a:srgbClr val="000000"/>
              </a:solidFill>
              <a:effectLst/>
            </a:endParaRPr>
          </a:p>
          <a:p>
            <a:r>
              <a:rPr lang="en-US" altLang="ja-JP" sz="1400" b="0" i="0">
                <a:solidFill>
                  <a:srgbClr val="000000"/>
                </a:solidFill>
                <a:effectLst/>
              </a:rPr>
              <a:t>  </a:t>
            </a:r>
            <a:r>
              <a:rPr lang="en-US" altLang="zh-CN" sz="1400" b="0" i="0">
                <a:solidFill>
                  <a:srgbClr val="000000"/>
                </a:solidFill>
                <a:effectLst/>
              </a:rPr>
              <a:t> </a:t>
            </a:r>
            <a:r>
              <a:rPr lang="en-US" altLang="ja-JP" sz="1400" b="0" i="0">
                <a:solidFill>
                  <a:srgbClr val="000000"/>
                </a:solidFill>
                <a:effectLst/>
              </a:rPr>
              <a:t>virtual int Stop() = 0;</a:t>
            </a:r>
            <a:endParaRPr lang="en-US" altLang="ja-JP" sz="1400" b="0" i="0">
              <a:solidFill>
                <a:srgbClr val="000000"/>
              </a:solidFill>
              <a:effectLst/>
            </a:endParaRPr>
          </a:p>
          <a:p>
            <a:r>
              <a:rPr lang="en-US" altLang="ja-JP" sz="1400" b="0" i="0">
                <a:solidFill>
                  <a:srgbClr val="000000"/>
                </a:solidFill>
                <a:effectLst/>
              </a:rPr>
              <a:t>  </a:t>
            </a:r>
            <a:r>
              <a:rPr lang="en-US" altLang="zh-CN" sz="1400" b="0" i="0">
                <a:solidFill>
                  <a:srgbClr val="000000"/>
                </a:solidFill>
                <a:effectLst/>
              </a:rPr>
              <a:t> </a:t>
            </a:r>
            <a:r>
              <a:rPr lang="en-US" altLang="ja-JP" sz="1400" b="0" i="0">
                <a:solidFill>
                  <a:srgbClr val="000000"/>
                </a:solidFill>
                <a:effectLst/>
              </a:rPr>
              <a:t>virtual int Run(float fSpeed) = 0;</a:t>
            </a:r>
            <a:endParaRPr lang="en-US" altLang="ja-JP" sz="1400" b="0" i="0">
              <a:solidFill>
                <a:srgbClr val="000000"/>
              </a:solidFill>
              <a:effectLst/>
            </a:endParaRPr>
          </a:p>
          <a:p>
            <a:r>
              <a:rPr lang="en-US" altLang="ja-JP" sz="1400" b="0" i="0">
                <a:solidFill>
                  <a:srgbClr val="000000"/>
                </a:solidFill>
                <a:effectLst/>
              </a:rPr>
              <a:t>private:</a:t>
            </a:r>
            <a:endParaRPr lang="en-US" altLang="ja-JP" sz="1400" b="0" i="0">
              <a:solidFill>
                <a:srgbClr val="000000"/>
              </a:solidFill>
              <a:effectLst/>
            </a:endParaRPr>
          </a:p>
          <a:p>
            <a:r>
              <a:rPr lang="en-US" altLang="ja-JP" sz="1400" b="0" i="0">
                <a:solidFill>
                  <a:srgbClr val="000000"/>
                </a:solidFill>
                <a:effectLst/>
              </a:rPr>
              <a:t>  </a:t>
            </a:r>
            <a:r>
              <a:rPr lang="en-US" altLang="zh-CN" sz="1400" b="0" i="0">
                <a:solidFill>
                  <a:srgbClr val="000000"/>
                </a:solidFill>
                <a:effectLst/>
              </a:rPr>
              <a:t> </a:t>
            </a:r>
            <a:r>
              <a:rPr lang="en-US" altLang="ja-JP" sz="1400" b="0" i="0">
                <a:solidFill>
                  <a:srgbClr val="000000"/>
                </a:solidFill>
                <a:effectLst/>
              </a:rPr>
              <a:t>float fMaxSpeed;</a:t>
            </a:r>
            <a:endParaRPr lang="en-US" altLang="ja-JP" sz="1400" b="0" i="0">
              <a:solidFill>
                <a:srgbClr val="000000"/>
              </a:solidFill>
              <a:effectLst/>
            </a:endParaRPr>
          </a:p>
          <a:p>
            <a:r>
              <a:rPr lang="en-US" altLang="ja-JP" sz="1400" b="0" i="0">
                <a:solidFill>
                  <a:srgbClr val="000000"/>
                </a:solidFill>
                <a:effectLst/>
              </a:rPr>
              <a:t>};</a:t>
            </a:r>
            <a:endParaRPr lang="en-US" altLang="ja-JP" sz="1400" b="0" i="0">
              <a:solidFill>
                <a:srgbClr val="000000"/>
              </a:solidFill>
              <a:effectLst/>
            </a:endParaRPr>
          </a:p>
        </p:txBody>
      </p:sp>
      <p:sp>
        <p:nvSpPr>
          <p:cNvPr id="72712" name="Text Box 8"/>
          <p:cNvSpPr txBox="1">
            <a:spLocks noChangeArrowheads="1"/>
          </p:cNvSpPr>
          <p:nvPr/>
        </p:nvSpPr>
        <p:spPr bwMode="auto">
          <a:xfrm>
            <a:off x="6156325" y="3860800"/>
            <a:ext cx="2408238" cy="2219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1400" b="0" i="0">
                <a:solidFill>
                  <a:srgbClr val="000000"/>
                </a:solidFill>
                <a:effectLst/>
              </a:rPr>
              <a:t>Java</a:t>
            </a:r>
            <a:r>
              <a:rPr lang="zh-CN" altLang="en-US" sz="1400" b="0" i="0">
                <a:solidFill>
                  <a:srgbClr val="000000"/>
                </a:solidFill>
                <a:effectLst/>
              </a:rPr>
              <a:t>代码</a:t>
            </a:r>
            <a:endParaRPr lang="en-US" altLang="zh-CN" sz="1400" b="0" i="0">
              <a:solidFill>
                <a:srgbClr val="000000"/>
              </a:solidFill>
              <a:effectLst/>
            </a:endParaRPr>
          </a:p>
          <a:p>
            <a:r>
              <a:rPr lang="en-US" altLang="ja-JP" sz="1400" b="0" i="0">
                <a:solidFill>
                  <a:srgbClr val="000000"/>
                </a:solidFill>
                <a:effectLst/>
              </a:rPr>
              <a:t>public abstract class Vehicle</a:t>
            </a:r>
            <a:endParaRPr lang="en-US" altLang="ja-JP" sz="1400" b="0" i="0">
              <a:solidFill>
                <a:srgbClr val="000000"/>
              </a:solidFill>
              <a:effectLst/>
            </a:endParaRPr>
          </a:p>
          <a:p>
            <a:r>
              <a:rPr lang="en-US" altLang="ja-JP" sz="1400" b="0" i="0">
                <a:solidFill>
                  <a:srgbClr val="000000"/>
                </a:solidFill>
                <a:effectLst/>
              </a:rPr>
              <a:t>{</a:t>
            </a:r>
            <a:endParaRPr lang="en-US" altLang="ja-JP" sz="1400" b="0" i="0">
              <a:solidFill>
                <a:srgbClr val="000000"/>
              </a:solidFill>
              <a:effectLst/>
            </a:endParaRPr>
          </a:p>
          <a:p>
            <a:r>
              <a:rPr lang="en-US" altLang="ja-JP" sz="1400" b="0" i="0">
                <a:solidFill>
                  <a:srgbClr val="000000"/>
                </a:solidFill>
                <a:effectLst/>
              </a:rPr>
              <a:t> </a:t>
            </a:r>
            <a:r>
              <a:rPr lang="en-US" altLang="zh-CN" sz="1400" b="0" i="0">
                <a:solidFill>
                  <a:srgbClr val="000000"/>
                </a:solidFill>
                <a:effectLst/>
              </a:rPr>
              <a:t> </a:t>
            </a:r>
            <a:r>
              <a:rPr lang="en-US" altLang="ja-JP" sz="1400" b="0" i="0">
                <a:solidFill>
                  <a:srgbClr val="000000"/>
                </a:solidFill>
                <a:effectLst/>
                <a:ea typeface="MS PGothic" panose="020B0600070205080204" pitchFamily="34" charset="-128"/>
              </a:rPr>
              <a:t>public</a:t>
            </a:r>
            <a:r>
              <a:rPr lang="en-US" altLang="ja-JP" sz="1400" i="0">
                <a:solidFill>
                  <a:srgbClr val="000000"/>
                </a:solidFill>
                <a:effectLst/>
                <a:ea typeface="MS PGothic" panose="020B0600070205080204" pitchFamily="34" charset="-128"/>
              </a:rPr>
              <a:t> </a:t>
            </a:r>
            <a:r>
              <a:rPr lang="en-US" altLang="ja-JP" sz="1400" b="0" i="0">
                <a:solidFill>
                  <a:srgbClr val="000000"/>
                </a:solidFill>
                <a:effectLst/>
              </a:rPr>
              <a:t>abstract int Start();</a:t>
            </a:r>
            <a:endParaRPr lang="en-US" altLang="ja-JP" sz="1400" b="0" i="0">
              <a:solidFill>
                <a:srgbClr val="000000"/>
              </a:solidFill>
              <a:effectLst/>
            </a:endParaRPr>
          </a:p>
          <a:p>
            <a:r>
              <a:rPr lang="en-US" altLang="ja-JP" sz="1400" b="0" i="0">
                <a:solidFill>
                  <a:srgbClr val="000000"/>
                </a:solidFill>
                <a:effectLst/>
              </a:rPr>
              <a:t> </a:t>
            </a:r>
            <a:r>
              <a:rPr lang="en-US" altLang="zh-CN" sz="1400" b="0" i="0">
                <a:solidFill>
                  <a:srgbClr val="000000"/>
                </a:solidFill>
                <a:effectLst/>
              </a:rPr>
              <a:t> </a:t>
            </a:r>
            <a:r>
              <a:rPr lang="en-US" altLang="ja-JP" sz="1400" b="0" i="0">
                <a:solidFill>
                  <a:srgbClr val="000000"/>
                </a:solidFill>
                <a:effectLst/>
                <a:ea typeface="MS PGothic" panose="020B0600070205080204" pitchFamily="34" charset="-128"/>
              </a:rPr>
              <a:t>public</a:t>
            </a:r>
            <a:r>
              <a:rPr lang="en-US" altLang="ja-JP" sz="1400" b="0" i="0">
                <a:solidFill>
                  <a:srgbClr val="000000"/>
                </a:solidFill>
                <a:effectLst/>
              </a:rPr>
              <a:t> </a:t>
            </a:r>
            <a:r>
              <a:rPr lang="en-US" altLang="ja-JP" sz="1400" b="0" i="0">
                <a:solidFill>
                  <a:srgbClr val="000000"/>
                </a:solidFill>
                <a:effectLst/>
                <a:ea typeface="MS PGothic" panose="020B0600070205080204" pitchFamily="34" charset="-128"/>
              </a:rPr>
              <a:t>abstract int </a:t>
            </a:r>
            <a:r>
              <a:rPr lang="en-US" altLang="ja-JP" sz="1400" b="0" i="0">
                <a:solidFill>
                  <a:srgbClr val="000000"/>
                </a:solidFill>
                <a:effectLst/>
              </a:rPr>
              <a:t>Stop();</a:t>
            </a:r>
            <a:endParaRPr lang="en-US" altLang="ja-JP" sz="1400" b="0" i="0">
              <a:solidFill>
                <a:srgbClr val="000000"/>
              </a:solidFill>
              <a:effectLst/>
            </a:endParaRPr>
          </a:p>
          <a:p>
            <a:r>
              <a:rPr lang="en-US" altLang="ja-JP" sz="1400" b="0" i="0">
                <a:solidFill>
                  <a:srgbClr val="000000"/>
                </a:solidFill>
                <a:effectLst/>
              </a:rPr>
              <a:t> </a:t>
            </a:r>
            <a:r>
              <a:rPr lang="en-US" altLang="zh-CN" sz="1400" b="0" i="0">
                <a:solidFill>
                  <a:srgbClr val="000000"/>
                </a:solidFill>
                <a:effectLst/>
              </a:rPr>
              <a:t> </a:t>
            </a:r>
            <a:r>
              <a:rPr lang="en-US" altLang="ja-JP" sz="1400" b="0" i="0">
                <a:solidFill>
                  <a:srgbClr val="000000"/>
                </a:solidFill>
                <a:effectLst/>
                <a:ea typeface="MS PGothic" panose="020B0600070205080204" pitchFamily="34" charset="-128"/>
              </a:rPr>
              <a:t>public</a:t>
            </a:r>
            <a:r>
              <a:rPr lang="en-US" altLang="ja-JP" sz="1400" b="0" i="0">
                <a:solidFill>
                  <a:srgbClr val="000000"/>
                </a:solidFill>
                <a:effectLst/>
              </a:rPr>
              <a:t> </a:t>
            </a:r>
            <a:r>
              <a:rPr lang="en-US" altLang="ja-JP" sz="1400" b="0" i="0">
                <a:solidFill>
                  <a:srgbClr val="000000"/>
                </a:solidFill>
                <a:effectLst/>
                <a:ea typeface="MS PGothic" panose="020B0600070205080204" pitchFamily="34" charset="-128"/>
              </a:rPr>
              <a:t>abstract int </a:t>
            </a:r>
            <a:r>
              <a:rPr lang="en-US" altLang="ja-JP" sz="1400" b="0" i="0">
                <a:solidFill>
                  <a:srgbClr val="000000"/>
                </a:solidFill>
                <a:effectLst/>
              </a:rPr>
              <a:t>Run(float fSpeed);</a:t>
            </a:r>
            <a:endParaRPr lang="en-US" altLang="zh-CN" sz="1400" b="0" i="0">
              <a:solidFill>
                <a:srgbClr val="000000"/>
              </a:solidFill>
              <a:effectLst/>
            </a:endParaRPr>
          </a:p>
          <a:p>
            <a:endParaRPr lang="en-US" altLang="ja-JP" sz="1400" b="0" i="0">
              <a:solidFill>
                <a:srgbClr val="000000"/>
              </a:solidFill>
              <a:effectLst/>
            </a:endParaRPr>
          </a:p>
          <a:p>
            <a:r>
              <a:rPr lang="en-US" altLang="zh-CN" sz="1400" b="0" i="0">
                <a:solidFill>
                  <a:srgbClr val="000000"/>
                </a:solidFill>
                <a:effectLst/>
                <a:ea typeface="MS PGothic" panose="020B0600070205080204" pitchFamily="34" charset="-128"/>
              </a:rPr>
              <a:t>  </a:t>
            </a:r>
            <a:r>
              <a:rPr lang="en-US" altLang="ja-JP" sz="1400" b="0" i="0">
                <a:solidFill>
                  <a:srgbClr val="000000"/>
                </a:solidFill>
                <a:effectLst/>
                <a:ea typeface="MS PGothic" panose="020B0600070205080204" pitchFamily="34" charset="-128"/>
              </a:rPr>
              <a:t>private</a:t>
            </a:r>
            <a:r>
              <a:rPr lang="en-US" altLang="ja-JP" sz="1400" b="0" i="0">
                <a:solidFill>
                  <a:srgbClr val="000000"/>
                </a:solidFill>
                <a:effectLst/>
              </a:rPr>
              <a:t> float fMaxSpeed;</a:t>
            </a:r>
            <a:endParaRPr lang="en-US" altLang="ja-JP" sz="1400" b="0" i="0">
              <a:solidFill>
                <a:srgbClr val="000000"/>
              </a:solidFill>
              <a:effectLst/>
            </a:endParaRPr>
          </a:p>
          <a:p>
            <a:r>
              <a:rPr lang="en-US" altLang="ja-JP" sz="1400" b="0" i="0">
                <a:solidFill>
                  <a:srgbClr val="000000"/>
                </a:solidFill>
                <a:effectLst/>
              </a:rPr>
              <a:t>}</a:t>
            </a:r>
            <a:endParaRPr lang="en-US" altLang="ja-JP" sz="1400" b="0" i="0">
              <a:solidFill>
                <a:srgbClr val="000000"/>
              </a:solidFill>
              <a:effectLst/>
            </a:endParaRPr>
          </a:p>
        </p:txBody>
      </p:sp>
      <p:pic>
        <p:nvPicPr>
          <p:cNvPr id="72713" name="Picture 9"/>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843213" y="1628775"/>
            <a:ext cx="2951162" cy="1403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2714" name="AutoShape 10"/>
          <p:cNvSpPr>
            <a:spLocks noChangeArrowheads="1"/>
          </p:cNvSpPr>
          <p:nvPr/>
        </p:nvSpPr>
        <p:spPr bwMode="auto">
          <a:xfrm rot="-2895501">
            <a:off x="2407444" y="3212307"/>
            <a:ext cx="306387" cy="279400"/>
          </a:xfrm>
          <a:prstGeom prst="leftRightArrow">
            <a:avLst>
              <a:gd name="adj1" fmla="val 50000"/>
              <a:gd name="adj2" fmla="val 21932"/>
            </a:avLst>
          </a:prstGeom>
          <a:solidFill>
            <a:schemeClr val="tx2"/>
          </a:solidFill>
          <a:ln w="9525" algn="ctr">
            <a:solidFill>
              <a:srgbClr val="000000"/>
            </a:solidFill>
            <a:miter lim="800000"/>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720" name="Rectangle 16"/>
          <p:cNvSpPr>
            <a:spLocks noChangeArrowheads="1"/>
          </p:cNvSpPr>
          <p:nvPr/>
        </p:nvSpPr>
        <p:spPr bwMode="auto">
          <a:xfrm>
            <a:off x="146050" y="681038"/>
            <a:ext cx="7162800" cy="1308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 tIns="3600" rIns="3600" bIns="3600"/>
          <a:lstStyle>
            <a:lvl1pPr marL="285750" indent="-285750">
              <a:defRPr kumimoji="1" sz="2400">
                <a:solidFill>
                  <a:schemeClr val="tx1"/>
                </a:solidFill>
                <a:latin typeface="Times New Roman" panose="02020603050405020304" pitchFamily="18" charset="0"/>
                <a:ea typeface="MS PGothic" panose="020B0600070205080204" pitchFamily="34" charset="-128"/>
              </a:defRPr>
            </a:lvl1pPr>
            <a:lvl2pPr marL="854075" indent="-377825">
              <a:defRPr kumimoji="1" sz="2400">
                <a:solidFill>
                  <a:schemeClr val="tx1"/>
                </a:solidFill>
                <a:latin typeface="Times New Roman" panose="02020603050405020304" pitchFamily="18" charset="0"/>
                <a:ea typeface="MS PGothic" panose="020B0600070205080204" pitchFamily="34" charset="-128"/>
              </a:defRPr>
            </a:lvl2pPr>
            <a:lvl3pPr marL="1273175" indent="-228600">
              <a:defRPr kumimoji="1" sz="2400">
                <a:solidFill>
                  <a:schemeClr val="tx1"/>
                </a:solidFill>
                <a:latin typeface="Times New Roman" panose="02020603050405020304" pitchFamily="18" charset="0"/>
                <a:ea typeface="MS PGothic" panose="020B0600070205080204" pitchFamily="34" charset="-128"/>
              </a:defRPr>
            </a:lvl3pPr>
            <a:lvl4pPr marL="1692275" indent="-228600">
              <a:defRPr kumimoji="1" sz="2400">
                <a:solidFill>
                  <a:schemeClr val="tx1"/>
                </a:solidFill>
                <a:latin typeface="Times New Roman" panose="02020603050405020304" pitchFamily="18" charset="0"/>
                <a:ea typeface="MS PGothic" panose="020B0600070205080204" pitchFamily="34" charset="-128"/>
              </a:defRPr>
            </a:lvl4pPr>
            <a:lvl5pPr marL="2111375" indent="-228600">
              <a:defRPr kumimoji="1" sz="2400">
                <a:solidFill>
                  <a:schemeClr val="tx1"/>
                </a:solidFill>
                <a:latin typeface="Times New Roman" panose="02020603050405020304" pitchFamily="18" charset="0"/>
                <a:ea typeface="MS PGothic" panose="020B0600070205080204" pitchFamily="34" charset="-128"/>
              </a:defRPr>
            </a:lvl5pPr>
            <a:lvl6pPr marL="2568575" indent="-228600" fontAlgn="base">
              <a:spcBef>
                <a:spcPct val="0"/>
              </a:spcBef>
              <a:spcAft>
                <a:spcPct val="0"/>
              </a:spcAft>
              <a:defRPr kumimoji="1" sz="2400">
                <a:solidFill>
                  <a:schemeClr val="tx1"/>
                </a:solidFill>
                <a:latin typeface="Times New Roman" panose="02020603050405020304" pitchFamily="18" charset="0"/>
                <a:ea typeface="MS PGothic" panose="020B0600070205080204" pitchFamily="34" charset="-128"/>
              </a:defRPr>
            </a:lvl6pPr>
            <a:lvl7pPr marL="3025775" indent="-228600" fontAlgn="base">
              <a:spcBef>
                <a:spcPct val="0"/>
              </a:spcBef>
              <a:spcAft>
                <a:spcPct val="0"/>
              </a:spcAft>
              <a:defRPr kumimoji="1" sz="2400">
                <a:solidFill>
                  <a:schemeClr val="tx1"/>
                </a:solidFill>
                <a:latin typeface="Times New Roman" panose="02020603050405020304" pitchFamily="18" charset="0"/>
                <a:ea typeface="MS PGothic" panose="020B0600070205080204" pitchFamily="34" charset="-128"/>
              </a:defRPr>
            </a:lvl7pPr>
            <a:lvl8pPr marL="3482975" indent="-228600" fontAlgn="base">
              <a:spcBef>
                <a:spcPct val="0"/>
              </a:spcBef>
              <a:spcAft>
                <a:spcPct val="0"/>
              </a:spcAft>
              <a:defRPr kumimoji="1" sz="2400">
                <a:solidFill>
                  <a:schemeClr val="tx1"/>
                </a:solidFill>
                <a:latin typeface="Times New Roman" panose="02020603050405020304" pitchFamily="18" charset="0"/>
                <a:ea typeface="MS PGothic" panose="020B0600070205080204" pitchFamily="34" charset="-128"/>
              </a:defRPr>
            </a:lvl8pPr>
            <a:lvl9pPr marL="3940175" indent="-228600" fontAlgn="base">
              <a:spcBef>
                <a:spcPct val="0"/>
              </a:spcBef>
              <a:spcAft>
                <a:spcPct val="0"/>
              </a:spcAft>
              <a:defRPr kumimoji="1" sz="2400">
                <a:solidFill>
                  <a:schemeClr val="tx1"/>
                </a:solidFill>
                <a:latin typeface="Times New Roman" panose="02020603050405020304" pitchFamily="18" charset="0"/>
                <a:ea typeface="MS PGothic" panose="020B0600070205080204" pitchFamily="34" charset="-128"/>
              </a:defRPr>
            </a:lvl9pPr>
          </a:lstStyle>
          <a:p>
            <a:pPr>
              <a:spcBef>
                <a:spcPct val="20000"/>
              </a:spcBef>
              <a:buFont typeface="Wingdings" panose="05000000000000000000" pitchFamily="2" charset="2"/>
              <a:buNone/>
            </a:pPr>
            <a:r>
              <a:rPr kumimoji="0" lang="en-US" altLang="zh-CN" sz="2000" i="0">
                <a:solidFill>
                  <a:srgbClr val="000066"/>
                </a:solidFill>
                <a:effectLst/>
                <a:ea typeface="宋体" panose="02010600030101010101" pitchFamily="2" charset="-122"/>
              </a:rPr>
              <a:t>3.4 </a:t>
            </a:r>
            <a:r>
              <a:rPr kumimoji="0" lang="zh-CN" altLang="en-US" sz="2000" i="0">
                <a:solidFill>
                  <a:srgbClr val="000066"/>
                </a:solidFill>
                <a:effectLst/>
                <a:ea typeface="宋体" panose="02010600030101010101" pitchFamily="2" charset="-122"/>
              </a:rPr>
              <a:t>类图与代码的映射</a:t>
            </a:r>
            <a:endParaRPr kumimoji="0" lang="en-US" altLang="zh-CN" sz="2000" i="0">
              <a:solidFill>
                <a:srgbClr val="000066"/>
              </a:solidFill>
              <a:effectLst/>
              <a:ea typeface="宋体" panose="02010600030101010101" pitchFamily="2" charset="-122"/>
            </a:endParaRPr>
          </a:p>
          <a:p>
            <a:pPr lvl="1">
              <a:spcBef>
                <a:spcPct val="20000"/>
              </a:spcBef>
              <a:buFont typeface="Wingdings" panose="05000000000000000000" pitchFamily="2" charset="2"/>
              <a:buNone/>
            </a:pPr>
            <a:r>
              <a:rPr kumimoji="0" lang="en-US" altLang="zh-CN" sz="1600" i="0">
                <a:solidFill>
                  <a:srgbClr val="000066"/>
                </a:solidFill>
                <a:effectLst/>
                <a:ea typeface="宋体" panose="02010600030101010101" pitchFamily="2" charset="-122"/>
              </a:rPr>
              <a:t>3.4.1 </a:t>
            </a:r>
            <a:r>
              <a:rPr kumimoji="0" lang="zh-CN" altLang="en-US" sz="1600" i="0">
                <a:solidFill>
                  <a:srgbClr val="000066"/>
                </a:solidFill>
                <a:effectLst/>
                <a:ea typeface="宋体" panose="02010600030101010101" pitchFamily="2" charset="-122"/>
              </a:rPr>
              <a:t>类的映射</a:t>
            </a:r>
            <a:endParaRPr kumimoji="0" lang="ja-JP" altLang="en-US" sz="1600" i="0">
              <a:solidFill>
                <a:srgbClr val="000066"/>
              </a:solidFill>
              <a:effectLst/>
              <a:ea typeface="宋体" panose="02010600030101010101" pitchFamily="2" charset="-122"/>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6162" name="Rectangle 2"/>
          <p:cNvSpPr>
            <a:spLocks noGrp="1" noChangeArrowheads="1"/>
          </p:cNvSpPr>
          <p:nvPr>
            <p:ph type="title"/>
          </p:nvPr>
        </p:nvSpPr>
        <p:spPr/>
        <p:txBody>
          <a:bodyPr/>
          <a:lstStyle/>
          <a:p>
            <a:r>
              <a:rPr lang="zh-CN" altLang="en-US">
                <a:latin typeface="Times New Roman" panose="02020603050405020304" pitchFamily="18" charset="0"/>
              </a:rPr>
              <a:t>3.</a:t>
            </a:r>
            <a:r>
              <a:rPr lang="zh-CN" altLang="en-US"/>
              <a:t> 类图</a:t>
            </a:r>
            <a:endParaRPr lang="ja-JP" altLang="en-US"/>
          </a:p>
        </p:txBody>
      </p:sp>
      <p:sp>
        <p:nvSpPr>
          <p:cNvPr id="476169" name="Rectangle 9"/>
          <p:cNvSpPr>
            <a:spLocks noChangeArrowheads="1"/>
          </p:cNvSpPr>
          <p:nvPr/>
        </p:nvSpPr>
        <p:spPr bwMode="auto">
          <a:xfrm>
            <a:off x="684213" y="787400"/>
            <a:ext cx="8278812"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 tIns="3600" rIns="3600" bIns="3600"/>
          <a:lstStyle>
            <a:lvl1pPr marL="285750" indent="-285750">
              <a:defRPr kumimoji="1" sz="2400">
                <a:solidFill>
                  <a:schemeClr val="tx1"/>
                </a:solidFill>
                <a:latin typeface="Times New Roman" panose="02020603050405020304" pitchFamily="18" charset="0"/>
                <a:ea typeface="MS PGothic" panose="020B0600070205080204" pitchFamily="34" charset="-128"/>
              </a:defRPr>
            </a:lvl1pPr>
            <a:lvl2pPr marL="762000" indent="-285750">
              <a:defRPr kumimoji="1" sz="2400">
                <a:solidFill>
                  <a:schemeClr val="tx1"/>
                </a:solidFill>
                <a:latin typeface="Times New Roman" panose="02020603050405020304" pitchFamily="18" charset="0"/>
                <a:ea typeface="MS PGothic" panose="020B0600070205080204" pitchFamily="34" charset="-128"/>
              </a:defRPr>
            </a:lvl2pPr>
            <a:lvl3pPr marL="1181100" indent="-228600">
              <a:defRPr kumimoji="1" sz="2400">
                <a:solidFill>
                  <a:schemeClr val="tx1"/>
                </a:solidFill>
                <a:latin typeface="Times New Roman" panose="02020603050405020304" pitchFamily="18" charset="0"/>
                <a:ea typeface="MS PGothic" panose="020B0600070205080204" pitchFamily="34" charset="-128"/>
              </a:defRPr>
            </a:lvl3pPr>
            <a:lvl4pPr marL="1600200" indent="-228600">
              <a:defRPr kumimoji="1" sz="2400">
                <a:solidFill>
                  <a:schemeClr val="tx1"/>
                </a:solidFill>
                <a:latin typeface="Times New Roman" panose="02020603050405020304" pitchFamily="18" charset="0"/>
                <a:ea typeface="MS PGothic" panose="020B0600070205080204" pitchFamily="34" charset="-128"/>
              </a:defRPr>
            </a:lvl4pPr>
            <a:lvl5pPr marL="2057400" indent="-228600">
              <a:defRPr kumimoji="1" sz="2400">
                <a:solidFill>
                  <a:schemeClr val="tx1"/>
                </a:solidFill>
                <a:latin typeface="Times New Roman" panose="02020603050405020304" pitchFamily="18" charset="0"/>
                <a:ea typeface="MS PGothic" panose="020B0600070205080204" pitchFamily="34" charset="-128"/>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MS PGothic" panose="020B0600070205080204" pitchFamily="34" charset="-128"/>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MS PGothic" panose="020B0600070205080204" pitchFamily="34" charset="-128"/>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MS PGothic" panose="020B0600070205080204" pitchFamily="34" charset="-128"/>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MS PGothic" panose="020B0600070205080204" pitchFamily="34" charset="-128"/>
              </a:defRPr>
            </a:lvl9pPr>
          </a:lstStyle>
          <a:p>
            <a:pPr>
              <a:spcBef>
                <a:spcPct val="20000"/>
              </a:spcBef>
              <a:buFont typeface="Wingdings" panose="05000000000000000000" pitchFamily="2" charset="2"/>
              <a:buNone/>
            </a:pPr>
            <a:r>
              <a:rPr lang="en-US" altLang="zh-CN" sz="1600" i="0">
                <a:solidFill>
                  <a:srgbClr val="000066"/>
                </a:solidFill>
                <a:effectLst/>
                <a:ea typeface="宋体" panose="02010600030101010101" pitchFamily="2" charset="-122"/>
              </a:rPr>
              <a:t>3.4.2 </a:t>
            </a:r>
            <a:r>
              <a:rPr lang="zh-CN" altLang="en-US" sz="1600" i="0">
                <a:solidFill>
                  <a:srgbClr val="000066"/>
                </a:solidFill>
                <a:effectLst/>
                <a:ea typeface="宋体" panose="02010600030101010101" pitchFamily="2" charset="-122"/>
              </a:rPr>
              <a:t>关联</a:t>
            </a:r>
            <a:r>
              <a:rPr kumimoji="0" lang="zh-CN" altLang="en-US" sz="1600" i="0">
                <a:solidFill>
                  <a:srgbClr val="000066"/>
                </a:solidFill>
                <a:effectLst/>
                <a:ea typeface="宋体" panose="02010600030101010101" pitchFamily="2" charset="-122"/>
              </a:rPr>
              <a:t>关系的映射   </a:t>
            </a:r>
            <a:endParaRPr kumimoji="0" lang="ja-JP" altLang="en-US" sz="1600" i="0">
              <a:solidFill>
                <a:srgbClr val="000066"/>
              </a:solidFill>
              <a:effectLst/>
              <a:ea typeface="宋体" panose="02010600030101010101" pitchFamily="2" charset="-122"/>
            </a:endParaRPr>
          </a:p>
        </p:txBody>
      </p:sp>
      <p:sp>
        <p:nvSpPr>
          <p:cNvPr id="476170" name="Text Box 10"/>
          <p:cNvSpPr txBox="1">
            <a:spLocks noChangeArrowheads="1"/>
          </p:cNvSpPr>
          <p:nvPr/>
        </p:nvSpPr>
        <p:spPr bwMode="auto">
          <a:xfrm>
            <a:off x="4989513" y="908050"/>
            <a:ext cx="3240087" cy="2871788"/>
          </a:xfrm>
          <a:prstGeom prst="rect">
            <a:avLst/>
          </a:prstGeom>
          <a:solidFill>
            <a:srgbClr val="FFFFF0"/>
          </a:solidFill>
          <a:ln>
            <a:noFill/>
          </a:ln>
          <a:effectLst/>
          <a:extLst>
            <a:ext uri="{91240B29-F687-4F45-9708-019B960494DF}">
              <a14:hiddenLine xmlns:a14="http://schemas.microsoft.com/office/drawing/2010/main" w="9525">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10000"/>
              </a:spcBef>
            </a:pPr>
            <a:r>
              <a:rPr kumimoji="0" lang="en-US" altLang="zh-CN" sz="1400" b="0" i="0">
                <a:solidFill>
                  <a:srgbClr val="000000"/>
                </a:solidFill>
                <a:effectLst/>
              </a:rPr>
              <a:t>C++</a:t>
            </a:r>
            <a:r>
              <a:rPr lang="zh-CN" altLang="en-US" sz="1400" b="0" i="0">
                <a:solidFill>
                  <a:srgbClr val="000000"/>
                </a:solidFill>
                <a:effectLst/>
              </a:rPr>
              <a:t>代码</a:t>
            </a:r>
            <a:endParaRPr kumimoji="0" lang="en-US" altLang="zh-CN" sz="1400" b="0" i="0">
              <a:solidFill>
                <a:srgbClr val="000000"/>
              </a:solidFill>
              <a:effectLst/>
            </a:endParaRPr>
          </a:p>
          <a:p>
            <a:pPr>
              <a:spcBef>
                <a:spcPct val="10000"/>
              </a:spcBef>
            </a:pPr>
            <a:r>
              <a:rPr lang="en-US" altLang="zh-CN" sz="1400" b="0" i="0">
                <a:solidFill>
                  <a:srgbClr val="000000"/>
                </a:solidFill>
                <a:effectLst/>
                <a:ea typeface="MS PGothic" panose="020B0600070205080204" pitchFamily="34" charset="-128"/>
              </a:rPr>
              <a:t>class Dialog</a:t>
            </a:r>
            <a:endParaRPr lang="en-US" altLang="zh-CN" sz="1400" b="0" i="0">
              <a:solidFill>
                <a:srgbClr val="000000"/>
              </a:solidFill>
              <a:effectLst/>
              <a:ea typeface="MS PGothic" panose="020B0600070205080204" pitchFamily="34" charset="-128"/>
            </a:endParaRPr>
          </a:p>
          <a:p>
            <a:pPr>
              <a:spcBef>
                <a:spcPct val="10000"/>
              </a:spcBef>
            </a:pPr>
            <a:r>
              <a:rPr lang="en-US" altLang="zh-CN" sz="1400" b="0" i="0">
                <a:solidFill>
                  <a:srgbClr val="000000"/>
                </a:solidFill>
                <a:effectLst/>
                <a:ea typeface="MS PGothic" panose="020B0600070205080204" pitchFamily="34" charset="-128"/>
              </a:rPr>
              <a:t>{ </a:t>
            </a:r>
            <a:endParaRPr lang="en-US" altLang="zh-CN" sz="1400" b="0" i="0">
              <a:solidFill>
                <a:srgbClr val="000000"/>
              </a:solidFill>
              <a:effectLst/>
              <a:ea typeface="MS PGothic" panose="020B0600070205080204" pitchFamily="34" charset="-128"/>
            </a:endParaRPr>
          </a:p>
          <a:p>
            <a:pPr>
              <a:spcBef>
                <a:spcPct val="10000"/>
              </a:spcBef>
            </a:pPr>
            <a:r>
              <a:rPr lang="en-US" altLang="zh-CN" sz="1400" b="0" i="0">
                <a:solidFill>
                  <a:srgbClr val="000000"/>
                </a:solidFill>
                <a:effectLst/>
                <a:ea typeface="MS PGothic" panose="020B0600070205080204" pitchFamily="34" charset="-128"/>
              </a:rPr>
              <a:t>private:</a:t>
            </a:r>
            <a:endParaRPr lang="en-US" altLang="zh-CN" sz="1400" b="0" i="0">
              <a:solidFill>
                <a:srgbClr val="000000"/>
              </a:solidFill>
              <a:effectLst/>
              <a:ea typeface="MS PGothic" panose="020B0600070205080204" pitchFamily="34" charset="-128"/>
            </a:endParaRPr>
          </a:p>
          <a:p>
            <a:pPr>
              <a:spcBef>
                <a:spcPct val="10000"/>
              </a:spcBef>
            </a:pPr>
            <a:r>
              <a:rPr lang="en-US" altLang="zh-CN" sz="1400" b="0" i="0">
                <a:solidFill>
                  <a:srgbClr val="000000"/>
                </a:solidFill>
                <a:effectLst/>
                <a:ea typeface="MS PGothic" panose="020B0600070205080204" pitchFamily="34" charset="-128"/>
              </a:rPr>
              <a:t>  Button btnOK;</a:t>
            </a:r>
            <a:endParaRPr lang="en-US" altLang="zh-CN" sz="1400" b="0" i="0">
              <a:solidFill>
                <a:srgbClr val="000000"/>
              </a:solidFill>
              <a:effectLst/>
              <a:ea typeface="MS PGothic" panose="020B0600070205080204" pitchFamily="34" charset="-128"/>
            </a:endParaRPr>
          </a:p>
          <a:p>
            <a:pPr>
              <a:spcBef>
                <a:spcPct val="10000"/>
              </a:spcBef>
            </a:pPr>
            <a:r>
              <a:rPr lang="en-US" altLang="zh-CN" sz="1400" b="0" i="0">
                <a:solidFill>
                  <a:srgbClr val="000000"/>
                </a:solidFill>
                <a:effectLst/>
                <a:ea typeface="MS PGothic" panose="020B0600070205080204" pitchFamily="34" charset="-128"/>
              </a:rPr>
              <a:t>  Button btnCancel;</a:t>
            </a:r>
            <a:endParaRPr lang="en-US" altLang="zh-CN" sz="1400" b="0" i="0">
              <a:solidFill>
                <a:srgbClr val="000000"/>
              </a:solidFill>
              <a:effectLst/>
              <a:ea typeface="MS PGothic" panose="020B0600070205080204" pitchFamily="34" charset="-128"/>
            </a:endParaRPr>
          </a:p>
          <a:p>
            <a:pPr>
              <a:spcBef>
                <a:spcPct val="10000"/>
              </a:spcBef>
            </a:pPr>
            <a:r>
              <a:rPr lang="en-US" altLang="zh-CN" sz="1400" b="0" i="0">
                <a:solidFill>
                  <a:srgbClr val="000000"/>
                </a:solidFill>
                <a:effectLst/>
                <a:ea typeface="MS PGothic" panose="020B0600070205080204" pitchFamily="34" charset="-128"/>
              </a:rPr>
              <a:t>  TextBox txtInfo;</a:t>
            </a:r>
            <a:endParaRPr lang="en-US" altLang="zh-CN" sz="1400" b="0" i="0">
              <a:solidFill>
                <a:srgbClr val="000000"/>
              </a:solidFill>
              <a:effectLst/>
              <a:ea typeface="MS PGothic" panose="020B0600070205080204" pitchFamily="34" charset="-128"/>
            </a:endParaRPr>
          </a:p>
          <a:p>
            <a:pPr>
              <a:spcBef>
                <a:spcPct val="10000"/>
              </a:spcBef>
            </a:pPr>
            <a:r>
              <a:rPr lang="en-US" altLang="zh-CN" sz="1400" b="0" i="0">
                <a:solidFill>
                  <a:srgbClr val="000000"/>
                </a:solidFill>
                <a:effectLst/>
                <a:ea typeface="MS PGothic" panose="020B0600070205080204" pitchFamily="34" charset="-128"/>
              </a:rPr>
              <a:t>};</a:t>
            </a:r>
            <a:endParaRPr lang="en-US" altLang="zh-CN" sz="1400" b="0" i="0">
              <a:solidFill>
                <a:srgbClr val="000000"/>
              </a:solidFill>
              <a:effectLst/>
              <a:ea typeface="MS PGothic" panose="020B0600070205080204" pitchFamily="34" charset="-128"/>
            </a:endParaRPr>
          </a:p>
          <a:p>
            <a:pPr>
              <a:spcBef>
                <a:spcPct val="10000"/>
              </a:spcBef>
            </a:pPr>
            <a:r>
              <a:rPr lang="en-US" altLang="zh-CN" sz="1400" b="0" i="0">
                <a:solidFill>
                  <a:srgbClr val="000000"/>
                </a:solidFill>
                <a:effectLst/>
                <a:ea typeface="MS PGothic" panose="020B0600070205080204" pitchFamily="34" charset="-128"/>
              </a:rPr>
              <a:t>class Button</a:t>
            </a:r>
            <a:endParaRPr lang="en-US" altLang="zh-CN" sz="1400" b="0" i="0">
              <a:solidFill>
                <a:srgbClr val="000000"/>
              </a:solidFill>
              <a:effectLst/>
              <a:ea typeface="MS PGothic" panose="020B0600070205080204" pitchFamily="34" charset="-128"/>
            </a:endParaRPr>
          </a:p>
          <a:p>
            <a:pPr>
              <a:spcBef>
                <a:spcPct val="10000"/>
              </a:spcBef>
            </a:pPr>
            <a:r>
              <a:rPr lang="en-US" altLang="zh-CN" sz="1400" b="0" i="0">
                <a:solidFill>
                  <a:srgbClr val="000000"/>
                </a:solidFill>
                <a:effectLst/>
                <a:ea typeface="MS PGothic" panose="020B0600070205080204" pitchFamily="34" charset="-128"/>
              </a:rPr>
              <a:t>{};</a:t>
            </a:r>
            <a:endParaRPr lang="en-US" altLang="zh-CN" sz="1400" b="0" i="0">
              <a:solidFill>
                <a:srgbClr val="000000"/>
              </a:solidFill>
              <a:effectLst/>
              <a:ea typeface="MS PGothic" panose="020B0600070205080204" pitchFamily="34" charset="-128"/>
            </a:endParaRPr>
          </a:p>
          <a:p>
            <a:pPr>
              <a:spcBef>
                <a:spcPct val="10000"/>
              </a:spcBef>
            </a:pPr>
            <a:r>
              <a:rPr lang="en-US" altLang="zh-CN" sz="1400" b="0" i="0">
                <a:solidFill>
                  <a:srgbClr val="000000"/>
                </a:solidFill>
                <a:effectLst/>
                <a:ea typeface="MS PGothic" panose="020B0600070205080204" pitchFamily="34" charset="-128"/>
              </a:rPr>
              <a:t>class TextBox</a:t>
            </a:r>
            <a:endParaRPr lang="en-US" altLang="zh-CN" sz="1400" b="0" i="0">
              <a:solidFill>
                <a:srgbClr val="000000"/>
              </a:solidFill>
              <a:effectLst/>
              <a:ea typeface="MS PGothic" panose="020B0600070205080204" pitchFamily="34" charset="-128"/>
            </a:endParaRPr>
          </a:p>
          <a:p>
            <a:pPr>
              <a:spcBef>
                <a:spcPct val="10000"/>
              </a:spcBef>
            </a:pPr>
            <a:r>
              <a:rPr lang="en-US" altLang="zh-CN" sz="1400" b="0" i="0">
                <a:solidFill>
                  <a:srgbClr val="000000"/>
                </a:solidFill>
                <a:effectLst/>
                <a:ea typeface="MS PGothic" panose="020B0600070205080204" pitchFamily="34" charset="-128"/>
              </a:rPr>
              <a:t>{};</a:t>
            </a:r>
            <a:endParaRPr lang="en-US" altLang="ja-JP" sz="1400" b="0" i="0">
              <a:solidFill>
                <a:srgbClr val="000000"/>
              </a:solidFill>
              <a:effectLst/>
              <a:ea typeface="MS PGothic" panose="020B0600070205080204" pitchFamily="34" charset="-128"/>
            </a:endParaRPr>
          </a:p>
        </p:txBody>
      </p:sp>
      <p:sp>
        <p:nvSpPr>
          <p:cNvPr id="476171" name="Text Box 11"/>
          <p:cNvSpPr txBox="1">
            <a:spLocks noChangeArrowheads="1"/>
          </p:cNvSpPr>
          <p:nvPr/>
        </p:nvSpPr>
        <p:spPr bwMode="auto">
          <a:xfrm>
            <a:off x="1246188" y="2624138"/>
            <a:ext cx="2808287" cy="457200"/>
          </a:xfrm>
          <a:prstGeom prst="rect">
            <a:avLst/>
          </a:prstGeom>
          <a:solidFill>
            <a:srgbClr val="FFFFF0"/>
          </a:solidFill>
          <a:ln>
            <a:noFill/>
          </a:ln>
          <a:effectLst/>
          <a:extLst>
            <a:ext uri="{91240B29-F687-4F45-9708-019B960494DF}">
              <a14:hiddenLine xmlns:a14="http://schemas.microsoft.com/office/drawing/2010/main" w="9525">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10000"/>
              </a:spcBef>
            </a:pPr>
            <a:r>
              <a:rPr lang="zh-CN" altLang="en-US" sz="1200" b="0" i="0">
                <a:solidFill>
                  <a:srgbClr val="000000"/>
                </a:solidFill>
                <a:effectLst/>
              </a:rPr>
              <a:t>组合关系，代码表现为</a:t>
            </a:r>
            <a:r>
              <a:rPr lang="en-US" altLang="zh-CN" sz="1200" b="0" i="0">
                <a:solidFill>
                  <a:srgbClr val="000000"/>
                </a:solidFill>
                <a:effectLst/>
              </a:rPr>
              <a:t>Dialog</a:t>
            </a:r>
            <a:r>
              <a:rPr lang="zh-CN" altLang="en-US" sz="1200" b="0" i="0">
                <a:solidFill>
                  <a:srgbClr val="000000"/>
                </a:solidFill>
                <a:effectLst/>
              </a:rPr>
              <a:t>的属性有</a:t>
            </a:r>
            <a:r>
              <a:rPr lang="en-US" altLang="zh-CN" sz="1200" b="0" i="0">
                <a:solidFill>
                  <a:srgbClr val="000000"/>
                </a:solidFill>
                <a:effectLst/>
              </a:rPr>
              <a:t>Button</a:t>
            </a:r>
            <a:r>
              <a:rPr lang="zh-CN" altLang="en-US" sz="1200" b="0" i="0">
                <a:solidFill>
                  <a:srgbClr val="000000"/>
                </a:solidFill>
                <a:effectLst/>
              </a:rPr>
              <a:t>和</a:t>
            </a:r>
            <a:r>
              <a:rPr lang="en-US" altLang="zh-CN" sz="1200" b="0" i="0">
                <a:solidFill>
                  <a:srgbClr val="000000"/>
                </a:solidFill>
                <a:effectLst/>
              </a:rPr>
              <a:t>TextBox</a:t>
            </a:r>
            <a:r>
              <a:rPr lang="zh-CN" altLang="en-US" sz="1200" b="0" i="0">
                <a:solidFill>
                  <a:srgbClr val="000000"/>
                </a:solidFill>
                <a:effectLst/>
              </a:rPr>
              <a:t>的对象</a:t>
            </a:r>
            <a:endParaRPr lang="en-US" altLang="zh-CN" sz="1200" b="0" i="0">
              <a:solidFill>
                <a:srgbClr val="000000"/>
              </a:solidFill>
              <a:effectLst/>
            </a:endParaRPr>
          </a:p>
        </p:txBody>
      </p:sp>
      <p:pic>
        <p:nvPicPr>
          <p:cNvPr id="476172" name="Picture 1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066800" y="1196975"/>
            <a:ext cx="3000375" cy="1425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76173" name="AutoShape 13"/>
          <p:cNvSpPr>
            <a:spLocks noChangeArrowheads="1"/>
          </p:cNvSpPr>
          <p:nvPr/>
        </p:nvSpPr>
        <p:spPr bwMode="auto">
          <a:xfrm rot="-16936">
            <a:off x="4284663" y="1844675"/>
            <a:ext cx="306387" cy="279400"/>
          </a:xfrm>
          <a:prstGeom prst="leftRightArrow">
            <a:avLst>
              <a:gd name="adj1" fmla="val 50000"/>
              <a:gd name="adj2" fmla="val 21932"/>
            </a:avLst>
          </a:prstGeom>
          <a:solidFill>
            <a:schemeClr val="tx2"/>
          </a:solidFill>
          <a:ln w="9525" algn="ctr">
            <a:solidFill>
              <a:srgbClr val="000000"/>
            </a:solidFill>
            <a:miter lim="800000"/>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6175" name="Rectangle 15"/>
          <p:cNvSpPr>
            <a:spLocks noGrp="1" noChangeArrowheads="1"/>
          </p:cNvSpPr>
          <p:nvPr>
            <p:ph type="body" idx="1"/>
          </p:nvPr>
        </p:nvSpPr>
        <p:spPr>
          <a:xfrm>
            <a:off x="684213" y="3695700"/>
            <a:ext cx="7011987" cy="381000"/>
          </a:xfrm>
          <a:noFill/>
        </p:spPr>
        <p:txBody>
          <a:bodyPr/>
          <a:lstStyle/>
          <a:p>
            <a:r>
              <a:rPr lang="en-US" altLang="zh-CN" sz="1600"/>
              <a:t>3.4.3 </a:t>
            </a:r>
            <a:r>
              <a:rPr lang="zh-CN" altLang="en-US" sz="1600"/>
              <a:t>泛化</a:t>
            </a:r>
            <a:r>
              <a:rPr kumimoji="0" lang="zh-CN" altLang="en-US" sz="1600"/>
              <a:t>关系的映射</a:t>
            </a:r>
            <a:endParaRPr kumimoji="0" lang="ja-JP" altLang="en-US" sz="1600"/>
          </a:p>
        </p:txBody>
      </p:sp>
      <p:sp>
        <p:nvSpPr>
          <p:cNvPr id="476176" name="Text Box 16"/>
          <p:cNvSpPr txBox="1">
            <a:spLocks noChangeArrowheads="1"/>
          </p:cNvSpPr>
          <p:nvPr/>
        </p:nvSpPr>
        <p:spPr bwMode="auto">
          <a:xfrm>
            <a:off x="4284663" y="5178425"/>
            <a:ext cx="4249737" cy="771525"/>
          </a:xfrm>
          <a:prstGeom prst="rect">
            <a:avLst/>
          </a:prstGeom>
          <a:solidFill>
            <a:srgbClr val="FFFFF0"/>
          </a:solidFill>
          <a:ln>
            <a:noFill/>
          </a:ln>
          <a:effectLst/>
          <a:extLst>
            <a:ext uri="{91240B29-F687-4F45-9708-019B960494DF}">
              <a14:hiddenLine xmlns:a14="http://schemas.microsoft.com/office/drawing/2010/main" w="9525">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10000"/>
              </a:spcBef>
            </a:pPr>
            <a:r>
              <a:rPr kumimoji="0" lang="en-US" altLang="zh-CN" sz="1400" b="0" i="0">
                <a:solidFill>
                  <a:srgbClr val="000000"/>
                </a:solidFill>
                <a:effectLst/>
              </a:rPr>
              <a:t>Java</a:t>
            </a:r>
            <a:r>
              <a:rPr lang="zh-CN" altLang="en-US" sz="1200" b="0" i="0">
                <a:solidFill>
                  <a:srgbClr val="000000"/>
                </a:solidFill>
                <a:effectLst/>
              </a:rPr>
              <a:t>代码</a:t>
            </a:r>
            <a:endParaRPr kumimoji="0" lang="en-US" altLang="zh-CN" sz="1400" b="0" i="0">
              <a:solidFill>
                <a:srgbClr val="000000"/>
              </a:solidFill>
              <a:effectLst/>
            </a:endParaRPr>
          </a:p>
          <a:p>
            <a:pPr>
              <a:spcBef>
                <a:spcPct val="10000"/>
              </a:spcBef>
            </a:pPr>
            <a:r>
              <a:rPr lang="en-US" altLang="zh-CN" sz="1400" b="0" i="0">
                <a:solidFill>
                  <a:srgbClr val="000000"/>
                </a:solidFill>
                <a:effectLst/>
                <a:ea typeface="MS PGothic" panose="020B0600070205080204" pitchFamily="34" charset="-128"/>
              </a:rPr>
              <a:t>public class SavingsAccount extends Account</a:t>
            </a:r>
            <a:endParaRPr lang="en-US" altLang="zh-CN" sz="1400" b="0" i="0">
              <a:solidFill>
                <a:srgbClr val="000000"/>
              </a:solidFill>
              <a:effectLst/>
              <a:ea typeface="MS PGothic" panose="020B0600070205080204" pitchFamily="34" charset="-128"/>
            </a:endParaRPr>
          </a:p>
          <a:p>
            <a:pPr>
              <a:spcBef>
                <a:spcPct val="10000"/>
              </a:spcBef>
            </a:pPr>
            <a:r>
              <a:rPr lang="en-US" altLang="zh-CN" sz="1400" b="0" i="0">
                <a:solidFill>
                  <a:srgbClr val="000000"/>
                </a:solidFill>
                <a:effectLst/>
                <a:ea typeface="MS PGothic" panose="020B0600070205080204" pitchFamily="34" charset="-128"/>
              </a:rPr>
              <a:t>{ }</a:t>
            </a:r>
            <a:endParaRPr lang="en-US" altLang="ja-JP" sz="1400" b="0" i="0">
              <a:solidFill>
                <a:srgbClr val="000000"/>
              </a:solidFill>
              <a:effectLst/>
              <a:ea typeface="MS PGothic" panose="020B0600070205080204" pitchFamily="34" charset="-128"/>
            </a:endParaRPr>
          </a:p>
        </p:txBody>
      </p:sp>
      <p:pic>
        <p:nvPicPr>
          <p:cNvPr id="476177" name="Picture 1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1175" y="4005263"/>
            <a:ext cx="3124200" cy="1878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76178" name="AutoShape 18"/>
          <p:cNvSpPr>
            <a:spLocks noChangeArrowheads="1"/>
          </p:cNvSpPr>
          <p:nvPr/>
        </p:nvSpPr>
        <p:spPr bwMode="auto">
          <a:xfrm rot="-16936">
            <a:off x="3779838" y="4941888"/>
            <a:ext cx="306387" cy="279400"/>
          </a:xfrm>
          <a:prstGeom prst="leftRightArrow">
            <a:avLst>
              <a:gd name="adj1" fmla="val 50000"/>
              <a:gd name="adj2" fmla="val 21932"/>
            </a:avLst>
          </a:prstGeom>
          <a:solidFill>
            <a:schemeClr val="tx2"/>
          </a:solidFill>
          <a:ln w="9525" algn="ctr">
            <a:solidFill>
              <a:srgbClr val="000000"/>
            </a:solidFill>
            <a:miter lim="800000"/>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6179" name="Text Box 19"/>
          <p:cNvSpPr txBox="1">
            <a:spLocks noChangeArrowheads="1"/>
          </p:cNvSpPr>
          <p:nvPr/>
        </p:nvSpPr>
        <p:spPr bwMode="auto">
          <a:xfrm>
            <a:off x="4211638" y="3933825"/>
            <a:ext cx="4248150" cy="771525"/>
          </a:xfrm>
          <a:prstGeom prst="rect">
            <a:avLst/>
          </a:prstGeom>
          <a:solidFill>
            <a:srgbClr val="FFFFF0"/>
          </a:solidFill>
          <a:ln>
            <a:noFill/>
          </a:ln>
          <a:effectLst/>
          <a:extLst>
            <a:ext uri="{91240B29-F687-4F45-9708-019B960494DF}">
              <a14:hiddenLine xmlns:a14="http://schemas.microsoft.com/office/drawing/2010/main" w="9525">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10000"/>
              </a:spcBef>
            </a:pPr>
            <a:r>
              <a:rPr kumimoji="0" lang="en-US" altLang="zh-CN" sz="1400" b="0" i="0">
                <a:solidFill>
                  <a:srgbClr val="000000"/>
                </a:solidFill>
                <a:effectLst/>
              </a:rPr>
              <a:t>C++</a:t>
            </a:r>
            <a:r>
              <a:rPr lang="zh-CN" altLang="en-US" sz="1200" b="0" i="0">
                <a:solidFill>
                  <a:srgbClr val="000000"/>
                </a:solidFill>
                <a:effectLst/>
              </a:rPr>
              <a:t>代码</a:t>
            </a:r>
            <a:endParaRPr kumimoji="0" lang="en-US" altLang="zh-CN" sz="1400" b="0" i="0">
              <a:solidFill>
                <a:srgbClr val="000000"/>
              </a:solidFill>
              <a:effectLst/>
            </a:endParaRPr>
          </a:p>
          <a:p>
            <a:pPr>
              <a:spcBef>
                <a:spcPct val="10000"/>
              </a:spcBef>
            </a:pPr>
            <a:r>
              <a:rPr lang="en-US" altLang="zh-CN" sz="1400" b="0" i="0">
                <a:solidFill>
                  <a:srgbClr val="000000"/>
                </a:solidFill>
                <a:effectLst/>
                <a:ea typeface="MS PGothic" panose="020B0600070205080204" pitchFamily="34" charset="-128"/>
              </a:rPr>
              <a:t>class SavingsAccount : public Account</a:t>
            </a:r>
            <a:endParaRPr lang="en-US" altLang="zh-CN" sz="1400" b="0" i="0">
              <a:solidFill>
                <a:srgbClr val="000000"/>
              </a:solidFill>
              <a:effectLst/>
              <a:ea typeface="MS PGothic" panose="020B0600070205080204" pitchFamily="34" charset="-128"/>
            </a:endParaRPr>
          </a:p>
          <a:p>
            <a:pPr>
              <a:spcBef>
                <a:spcPct val="10000"/>
              </a:spcBef>
            </a:pPr>
            <a:r>
              <a:rPr lang="en-US" altLang="zh-CN" sz="1400" b="0" i="0">
                <a:solidFill>
                  <a:srgbClr val="000000"/>
                </a:solidFill>
                <a:effectLst/>
                <a:ea typeface="MS PGothic" panose="020B0600070205080204" pitchFamily="34" charset="-128"/>
              </a:rPr>
              <a:t>{ };</a:t>
            </a:r>
            <a:endParaRPr lang="en-US" altLang="ja-JP" sz="1400" b="0" i="0">
              <a:solidFill>
                <a:srgbClr val="000000"/>
              </a:solidFill>
              <a:effectLst/>
              <a:ea typeface="MS PGothic" panose="020B0600070205080204" pitchFamily="34" charset="-128"/>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r>
              <a:rPr lang="en-US" altLang="zh-CN">
                <a:latin typeface="Times New Roman" panose="02020603050405020304" pitchFamily="18" charset="0"/>
              </a:rPr>
              <a:t>3.</a:t>
            </a:r>
            <a:r>
              <a:rPr lang="en-US" altLang="zh-CN"/>
              <a:t> </a:t>
            </a:r>
            <a:r>
              <a:rPr lang="zh-CN" altLang="en-US"/>
              <a:t>类图</a:t>
            </a:r>
            <a:endParaRPr lang="ja-JP" altLang="en-US"/>
          </a:p>
        </p:txBody>
      </p:sp>
      <p:sp>
        <p:nvSpPr>
          <p:cNvPr id="74760" name="Text Box 8"/>
          <p:cNvSpPr txBox="1">
            <a:spLocks noChangeArrowheads="1"/>
          </p:cNvSpPr>
          <p:nvPr/>
        </p:nvSpPr>
        <p:spPr bwMode="auto">
          <a:xfrm>
            <a:off x="4310063" y="1279525"/>
            <a:ext cx="1774825" cy="2600325"/>
          </a:xfrm>
          <a:prstGeom prst="rect">
            <a:avLst/>
          </a:prstGeom>
          <a:solidFill>
            <a:srgbClr val="FFFFF0"/>
          </a:solidFill>
          <a:ln>
            <a:noFill/>
          </a:ln>
          <a:effectLst/>
          <a:extLst>
            <a:ext uri="{91240B29-F687-4F45-9708-019B960494DF}">
              <a14:hiddenLine xmlns:a14="http://schemas.microsoft.com/office/drawing/2010/main" w="9525">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10000"/>
              </a:spcBef>
            </a:pPr>
            <a:r>
              <a:rPr kumimoji="0" lang="en-US" altLang="zh-CN" sz="1000" b="0" i="0">
                <a:solidFill>
                  <a:srgbClr val="000000"/>
                </a:solidFill>
                <a:effectLst/>
              </a:rPr>
              <a:t>C++</a:t>
            </a:r>
            <a:r>
              <a:rPr lang="zh-CN" altLang="en-US" sz="1000" b="0" i="0">
                <a:solidFill>
                  <a:srgbClr val="000000"/>
                </a:solidFill>
                <a:effectLst/>
              </a:rPr>
              <a:t>代码</a:t>
            </a:r>
            <a:endParaRPr kumimoji="0" lang="en-US" altLang="zh-CN" sz="1000" b="0" i="0">
              <a:solidFill>
                <a:srgbClr val="000000"/>
              </a:solidFill>
              <a:effectLst/>
            </a:endParaRPr>
          </a:p>
          <a:p>
            <a:pPr>
              <a:spcBef>
                <a:spcPct val="10000"/>
              </a:spcBef>
            </a:pPr>
            <a:r>
              <a:rPr lang="en-US" altLang="zh-CN" sz="1000" b="0" i="0">
                <a:solidFill>
                  <a:srgbClr val="000000"/>
                </a:solidFill>
                <a:effectLst/>
                <a:ea typeface="MS PGothic" panose="020B0600070205080204" pitchFamily="34" charset="-128"/>
              </a:rPr>
              <a:t>class Shape</a:t>
            </a:r>
            <a:endParaRPr lang="en-US" altLang="zh-CN" sz="1000" b="0" i="0">
              <a:solidFill>
                <a:srgbClr val="000000"/>
              </a:solidFill>
              <a:effectLst/>
              <a:ea typeface="MS PGothic" panose="020B0600070205080204" pitchFamily="34" charset="-128"/>
            </a:endParaRPr>
          </a:p>
          <a:p>
            <a:pPr>
              <a:spcBef>
                <a:spcPct val="10000"/>
              </a:spcBef>
            </a:pPr>
            <a:r>
              <a:rPr lang="en-US" altLang="zh-CN" sz="1000" b="0" i="0">
                <a:solidFill>
                  <a:srgbClr val="000000"/>
                </a:solidFill>
                <a:effectLst/>
                <a:ea typeface="MS PGothic" panose="020B0600070205080204" pitchFamily="34" charset="-128"/>
              </a:rPr>
              <a:t>{ </a:t>
            </a:r>
            <a:endParaRPr lang="en-US" altLang="zh-CN" sz="1000" b="0" i="0">
              <a:solidFill>
                <a:srgbClr val="000000"/>
              </a:solidFill>
              <a:effectLst/>
              <a:ea typeface="MS PGothic" panose="020B0600070205080204" pitchFamily="34" charset="-128"/>
            </a:endParaRPr>
          </a:p>
          <a:p>
            <a:pPr>
              <a:spcBef>
                <a:spcPct val="10000"/>
              </a:spcBef>
            </a:pPr>
            <a:r>
              <a:rPr lang="en-US" altLang="zh-CN" sz="1000" b="0" i="0">
                <a:solidFill>
                  <a:srgbClr val="000000"/>
                </a:solidFill>
                <a:effectLst/>
                <a:ea typeface="MS PGothic" panose="020B0600070205080204" pitchFamily="34" charset="-128"/>
              </a:rPr>
              <a:t>public:</a:t>
            </a:r>
            <a:endParaRPr lang="en-US" altLang="zh-CN" sz="1000" b="0" i="0">
              <a:solidFill>
                <a:srgbClr val="000000"/>
              </a:solidFill>
              <a:effectLst/>
              <a:ea typeface="MS PGothic" panose="020B0600070205080204" pitchFamily="34" charset="-128"/>
            </a:endParaRPr>
          </a:p>
          <a:p>
            <a:pPr>
              <a:spcBef>
                <a:spcPct val="10000"/>
              </a:spcBef>
            </a:pPr>
            <a:r>
              <a:rPr lang="en-US" altLang="zh-CN" sz="1000" b="0" i="0">
                <a:solidFill>
                  <a:srgbClr val="000000"/>
                </a:solidFill>
                <a:effectLst/>
                <a:ea typeface="MS PGothic" panose="020B0600070205080204" pitchFamily="34" charset="-128"/>
              </a:rPr>
              <a:t>  virtual void</a:t>
            </a:r>
            <a:r>
              <a:rPr lang="en-US" altLang="zh-CN" sz="1000" i="0">
                <a:solidFill>
                  <a:schemeClr val="tx1"/>
                </a:solidFill>
                <a:effectLst/>
                <a:ea typeface="MS PGothic" panose="020B0600070205080204" pitchFamily="34" charset="-128"/>
              </a:rPr>
              <a:t> </a:t>
            </a:r>
            <a:r>
              <a:rPr lang="en-US" altLang="zh-CN" sz="1000" b="0" i="0">
                <a:solidFill>
                  <a:srgbClr val="000000"/>
                </a:solidFill>
                <a:effectLst/>
                <a:ea typeface="MS PGothic" panose="020B0600070205080204" pitchFamily="34" charset="-128"/>
              </a:rPr>
              <a:t>Draw() = 0;</a:t>
            </a:r>
            <a:endParaRPr lang="en-US" altLang="zh-CN" sz="1000" b="0" i="0">
              <a:solidFill>
                <a:srgbClr val="000000"/>
              </a:solidFill>
              <a:effectLst/>
              <a:ea typeface="MS PGothic" panose="020B0600070205080204" pitchFamily="34" charset="-128"/>
            </a:endParaRPr>
          </a:p>
          <a:p>
            <a:pPr>
              <a:spcBef>
                <a:spcPct val="10000"/>
              </a:spcBef>
            </a:pPr>
            <a:r>
              <a:rPr lang="en-US" altLang="zh-CN" sz="1000" b="0" i="0">
                <a:solidFill>
                  <a:srgbClr val="000000"/>
                </a:solidFill>
                <a:effectLst/>
                <a:ea typeface="MS PGothic" panose="020B0600070205080204" pitchFamily="34" charset="-128"/>
              </a:rPr>
              <a:t>};</a:t>
            </a:r>
            <a:endParaRPr lang="en-US" altLang="zh-CN" sz="1000" b="0" i="0">
              <a:solidFill>
                <a:srgbClr val="000000"/>
              </a:solidFill>
              <a:effectLst/>
              <a:ea typeface="MS PGothic" panose="020B0600070205080204" pitchFamily="34" charset="-128"/>
            </a:endParaRPr>
          </a:p>
          <a:p>
            <a:pPr>
              <a:spcBef>
                <a:spcPct val="10000"/>
              </a:spcBef>
            </a:pPr>
            <a:endParaRPr lang="en-US" altLang="zh-CN" sz="1000" b="0" i="0">
              <a:solidFill>
                <a:srgbClr val="000000"/>
              </a:solidFill>
              <a:effectLst/>
              <a:ea typeface="MS PGothic" panose="020B0600070205080204" pitchFamily="34" charset="-128"/>
            </a:endParaRPr>
          </a:p>
          <a:p>
            <a:pPr>
              <a:spcBef>
                <a:spcPct val="10000"/>
              </a:spcBef>
            </a:pPr>
            <a:r>
              <a:rPr lang="en-US" altLang="zh-CN" sz="1000" b="0" i="0">
                <a:solidFill>
                  <a:srgbClr val="000000"/>
                </a:solidFill>
                <a:effectLst/>
                <a:ea typeface="MS PGothic" panose="020B0600070205080204" pitchFamily="34" charset="-128"/>
              </a:rPr>
              <a:t>class Circle : public Shape</a:t>
            </a:r>
            <a:endParaRPr lang="en-US" altLang="zh-CN" sz="1000" b="0" i="0">
              <a:solidFill>
                <a:srgbClr val="000000"/>
              </a:solidFill>
              <a:effectLst/>
              <a:ea typeface="MS PGothic" panose="020B0600070205080204" pitchFamily="34" charset="-128"/>
            </a:endParaRPr>
          </a:p>
          <a:p>
            <a:pPr>
              <a:spcBef>
                <a:spcPct val="10000"/>
              </a:spcBef>
            </a:pPr>
            <a:r>
              <a:rPr lang="en-US" altLang="zh-CN" sz="1000" b="0" i="0">
                <a:solidFill>
                  <a:srgbClr val="000000"/>
                </a:solidFill>
                <a:effectLst/>
                <a:ea typeface="MS PGothic" panose="020B0600070205080204" pitchFamily="34" charset="-128"/>
              </a:rPr>
              <a:t>{</a:t>
            </a:r>
            <a:endParaRPr lang="en-US" altLang="zh-CN" sz="1000" b="0" i="0">
              <a:solidFill>
                <a:srgbClr val="000000"/>
              </a:solidFill>
              <a:effectLst/>
              <a:ea typeface="MS PGothic" panose="020B0600070205080204" pitchFamily="34" charset="-128"/>
            </a:endParaRPr>
          </a:p>
          <a:p>
            <a:pPr>
              <a:spcBef>
                <a:spcPct val="10000"/>
              </a:spcBef>
            </a:pPr>
            <a:r>
              <a:rPr lang="en-US" altLang="zh-CN" sz="1000" b="0" i="0">
                <a:solidFill>
                  <a:srgbClr val="000000"/>
                </a:solidFill>
                <a:effectLst/>
                <a:ea typeface="MS PGothic" panose="020B0600070205080204" pitchFamily="34" charset="-128"/>
              </a:rPr>
              <a:t>public:</a:t>
            </a:r>
            <a:endParaRPr lang="en-US" altLang="zh-CN" sz="1000" b="0" i="0">
              <a:solidFill>
                <a:srgbClr val="000000"/>
              </a:solidFill>
              <a:effectLst/>
              <a:ea typeface="MS PGothic" panose="020B0600070205080204" pitchFamily="34" charset="-128"/>
            </a:endParaRPr>
          </a:p>
          <a:p>
            <a:pPr>
              <a:spcBef>
                <a:spcPct val="10000"/>
              </a:spcBef>
            </a:pPr>
            <a:r>
              <a:rPr lang="en-US" altLang="zh-CN" sz="1000" b="0" i="0">
                <a:solidFill>
                  <a:srgbClr val="000000"/>
                </a:solidFill>
                <a:effectLst/>
                <a:ea typeface="MS PGothic" panose="020B0600070205080204" pitchFamily="34" charset="-128"/>
              </a:rPr>
              <a:t> void</a:t>
            </a:r>
            <a:r>
              <a:rPr lang="en-US" altLang="zh-CN" sz="1000" i="0">
                <a:solidFill>
                  <a:schemeClr val="tx1"/>
                </a:solidFill>
                <a:effectLst/>
                <a:ea typeface="MS PGothic" panose="020B0600070205080204" pitchFamily="34" charset="-128"/>
              </a:rPr>
              <a:t> </a:t>
            </a:r>
            <a:r>
              <a:rPr lang="en-US" altLang="zh-CN" sz="1000" b="0" i="0">
                <a:solidFill>
                  <a:srgbClr val="000000"/>
                </a:solidFill>
                <a:effectLst/>
                <a:ea typeface="MS PGothic" panose="020B0600070205080204" pitchFamily="34" charset="-128"/>
              </a:rPr>
              <a:t>Draw();</a:t>
            </a:r>
            <a:endParaRPr lang="en-US" altLang="zh-CN" sz="1000" b="0" i="0">
              <a:solidFill>
                <a:srgbClr val="000000"/>
              </a:solidFill>
              <a:effectLst/>
              <a:ea typeface="MS PGothic" panose="020B0600070205080204" pitchFamily="34" charset="-128"/>
            </a:endParaRPr>
          </a:p>
          <a:p>
            <a:pPr>
              <a:spcBef>
                <a:spcPct val="10000"/>
              </a:spcBef>
            </a:pPr>
            <a:r>
              <a:rPr kumimoji="0" lang="en-US" altLang="zh-CN" sz="1000" b="0" i="0">
                <a:solidFill>
                  <a:srgbClr val="000000"/>
                </a:solidFill>
                <a:effectLst/>
              </a:rPr>
              <a:t>private</a:t>
            </a:r>
            <a:r>
              <a:rPr kumimoji="0" lang="zh-CN" altLang="en-US" sz="1000" b="0" i="0">
                <a:solidFill>
                  <a:srgbClr val="000000"/>
                </a:solidFill>
                <a:effectLst/>
              </a:rPr>
              <a:t>；</a:t>
            </a:r>
            <a:endParaRPr kumimoji="0" lang="zh-CN" altLang="en-US" sz="1000" b="0" i="0">
              <a:solidFill>
                <a:srgbClr val="000000"/>
              </a:solidFill>
              <a:effectLst/>
            </a:endParaRPr>
          </a:p>
          <a:p>
            <a:pPr>
              <a:spcBef>
                <a:spcPct val="10000"/>
              </a:spcBef>
            </a:pPr>
            <a:r>
              <a:rPr kumimoji="0" lang="zh-CN" altLang="en-US" sz="1000" b="0" i="0">
                <a:solidFill>
                  <a:srgbClr val="000000"/>
                </a:solidFill>
                <a:effectLst/>
              </a:rPr>
              <a:t>  </a:t>
            </a:r>
            <a:r>
              <a:rPr kumimoji="0" lang="en-US" altLang="zh-CN" sz="1000" b="0" i="0">
                <a:solidFill>
                  <a:srgbClr val="000000"/>
                </a:solidFill>
                <a:effectLst/>
              </a:rPr>
              <a:t>Point ptCenter;</a:t>
            </a:r>
            <a:endParaRPr kumimoji="0" lang="en-US" altLang="zh-CN" sz="1000" b="0" i="0">
              <a:solidFill>
                <a:srgbClr val="000000"/>
              </a:solidFill>
              <a:effectLst/>
            </a:endParaRPr>
          </a:p>
          <a:p>
            <a:pPr>
              <a:spcBef>
                <a:spcPct val="10000"/>
              </a:spcBef>
            </a:pPr>
            <a:r>
              <a:rPr kumimoji="0" lang="zh-CN" altLang="en-US" sz="1000" b="0" i="0">
                <a:solidFill>
                  <a:srgbClr val="000000"/>
                </a:solidFill>
                <a:effectLst/>
              </a:rPr>
              <a:t>  </a:t>
            </a:r>
            <a:r>
              <a:rPr kumimoji="0" lang="en-US" altLang="zh-CN" sz="1000" b="0" i="0">
                <a:solidFill>
                  <a:srgbClr val="000000"/>
                </a:solidFill>
                <a:effectLst/>
              </a:rPr>
              <a:t>int nRadius;</a:t>
            </a:r>
            <a:endParaRPr kumimoji="0" lang="en-US" altLang="zh-CN" sz="1000" b="0" i="0">
              <a:solidFill>
                <a:srgbClr val="000000"/>
              </a:solidFill>
              <a:effectLst/>
            </a:endParaRPr>
          </a:p>
          <a:p>
            <a:pPr>
              <a:spcBef>
                <a:spcPct val="10000"/>
              </a:spcBef>
            </a:pPr>
            <a:r>
              <a:rPr lang="en-US" altLang="zh-CN" sz="1000" b="0" i="0">
                <a:solidFill>
                  <a:srgbClr val="000000"/>
                </a:solidFill>
                <a:effectLst/>
                <a:ea typeface="MS PGothic" panose="020B0600070205080204" pitchFamily="34" charset="-128"/>
              </a:rPr>
              <a:t>};</a:t>
            </a:r>
            <a:endParaRPr lang="en-US" altLang="ja-JP" sz="1000" b="0" i="0">
              <a:solidFill>
                <a:srgbClr val="000000"/>
              </a:solidFill>
              <a:effectLst/>
              <a:ea typeface="MS PGothic" panose="020B0600070205080204" pitchFamily="34" charset="-128"/>
            </a:endParaRPr>
          </a:p>
        </p:txBody>
      </p:sp>
      <p:sp>
        <p:nvSpPr>
          <p:cNvPr id="74761" name="Text Box 9"/>
          <p:cNvSpPr txBox="1">
            <a:spLocks noChangeArrowheads="1"/>
          </p:cNvSpPr>
          <p:nvPr/>
        </p:nvSpPr>
        <p:spPr bwMode="auto">
          <a:xfrm>
            <a:off x="6289675" y="1387475"/>
            <a:ext cx="2473325" cy="2263775"/>
          </a:xfrm>
          <a:prstGeom prst="rect">
            <a:avLst/>
          </a:prstGeom>
          <a:solidFill>
            <a:srgbClr val="FFFFF0"/>
          </a:solidFill>
          <a:ln>
            <a:noFill/>
          </a:ln>
          <a:effectLst/>
          <a:extLst>
            <a:ext uri="{91240B29-F687-4F45-9708-019B960494DF}">
              <a14:hiddenLine xmlns:a14="http://schemas.microsoft.com/office/drawing/2010/main" w="9525">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10000"/>
              </a:spcBef>
            </a:pPr>
            <a:r>
              <a:rPr kumimoji="0" lang="en-US" altLang="zh-CN" sz="1000" b="0" i="0">
                <a:solidFill>
                  <a:srgbClr val="000000"/>
                </a:solidFill>
                <a:effectLst/>
              </a:rPr>
              <a:t>Java</a:t>
            </a:r>
            <a:r>
              <a:rPr lang="zh-CN" altLang="en-US" sz="1000" b="0" i="0">
                <a:solidFill>
                  <a:srgbClr val="000000"/>
                </a:solidFill>
                <a:effectLst/>
              </a:rPr>
              <a:t>代码</a:t>
            </a:r>
            <a:endParaRPr kumimoji="0" lang="en-US" altLang="zh-CN" sz="1000" b="0" i="0">
              <a:solidFill>
                <a:srgbClr val="000000"/>
              </a:solidFill>
              <a:effectLst/>
            </a:endParaRPr>
          </a:p>
          <a:p>
            <a:pPr>
              <a:spcBef>
                <a:spcPct val="10000"/>
              </a:spcBef>
            </a:pPr>
            <a:r>
              <a:rPr lang="en-US" altLang="zh-CN" sz="1000" b="0" i="0">
                <a:solidFill>
                  <a:srgbClr val="000000"/>
                </a:solidFill>
                <a:effectLst/>
                <a:ea typeface="MS PGothic" panose="020B0600070205080204" pitchFamily="34" charset="-128"/>
              </a:rPr>
              <a:t>public interface Shape</a:t>
            </a:r>
            <a:endParaRPr lang="en-US" altLang="zh-CN" sz="1000" b="0" i="0">
              <a:solidFill>
                <a:srgbClr val="000000"/>
              </a:solidFill>
              <a:effectLst/>
              <a:ea typeface="MS PGothic" panose="020B0600070205080204" pitchFamily="34" charset="-128"/>
            </a:endParaRPr>
          </a:p>
          <a:p>
            <a:pPr>
              <a:spcBef>
                <a:spcPct val="10000"/>
              </a:spcBef>
            </a:pPr>
            <a:r>
              <a:rPr lang="en-US" altLang="zh-CN" sz="1000" b="0" i="0">
                <a:solidFill>
                  <a:srgbClr val="000000"/>
                </a:solidFill>
                <a:effectLst/>
                <a:ea typeface="MS PGothic" panose="020B0600070205080204" pitchFamily="34" charset="-128"/>
              </a:rPr>
              <a:t>{ </a:t>
            </a:r>
            <a:endParaRPr lang="en-US" altLang="zh-CN" sz="1000" b="0" i="0">
              <a:solidFill>
                <a:srgbClr val="000000"/>
              </a:solidFill>
              <a:effectLst/>
              <a:ea typeface="MS PGothic" panose="020B0600070205080204" pitchFamily="34" charset="-128"/>
            </a:endParaRPr>
          </a:p>
          <a:p>
            <a:pPr>
              <a:spcBef>
                <a:spcPct val="10000"/>
              </a:spcBef>
            </a:pPr>
            <a:r>
              <a:rPr lang="en-US" altLang="zh-CN" sz="1000" b="0" i="0">
                <a:solidFill>
                  <a:srgbClr val="000000"/>
                </a:solidFill>
                <a:effectLst/>
                <a:ea typeface="MS PGothic" panose="020B0600070205080204" pitchFamily="34" charset="-128"/>
              </a:rPr>
              <a:t>public abstract</a:t>
            </a:r>
            <a:r>
              <a:rPr lang="zh-CN" altLang="en-US" sz="1000" b="0" i="0">
                <a:solidFill>
                  <a:srgbClr val="000000"/>
                </a:solidFill>
                <a:effectLst/>
                <a:ea typeface="MS PGothic" panose="020B0600070205080204" pitchFamily="34" charset="-128"/>
              </a:rPr>
              <a:t> </a:t>
            </a:r>
            <a:r>
              <a:rPr lang="en-US" altLang="zh-CN" sz="1000" b="0" i="0">
                <a:solidFill>
                  <a:srgbClr val="000000"/>
                </a:solidFill>
                <a:effectLst/>
                <a:ea typeface="MS PGothic" panose="020B0600070205080204" pitchFamily="34" charset="-128"/>
              </a:rPr>
              <a:t>void Draw();</a:t>
            </a:r>
            <a:endParaRPr lang="en-US" altLang="zh-CN" sz="1000" b="0" i="0">
              <a:solidFill>
                <a:srgbClr val="000000"/>
              </a:solidFill>
              <a:effectLst/>
              <a:ea typeface="MS PGothic" panose="020B0600070205080204" pitchFamily="34" charset="-128"/>
            </a:endParaRPr>
          </a:p>
          <a:p>
            <a:pPr>
              <a:spcBef>
                <a:spcPct val="10000"/>
              </a:spcBef>
            </a:pPr>
            <a:r>
              <a:rPr lang="en-US" altLang="zh-CN" sz="1000" b="0" i="0">
                <a:solidFill>
                  <a:srgbClr val="000000"/>
                </a:solidFill>
                <a:effectLst/>
                <a:ea typeface="MS PGothic" panose="020B0600070205080204" pitchFamily="34" charset="-128"/>
              </a:rPr>
              <a:t>}</a:t>
            </a:r>
            <a:endParaRPr lang="en-US" altLang="zh-CN" sz="1000" b="0" i="0">
              <a:solidFill>
                <a:srgbClr val="000000"/>
              </a:solidFill>
              <a:effectLst/>
              <a:ea typeface="MS PGothic" panose="020B0600070205080204" pitchFamily="34" charset="-128"/>
            </a:endParaRPr>
          </a:p>
          <a:p>
            <a:pPr>
              <a:spcBef>
                <a:spcPct val="10000"/>
              </a:spcBef>
            </a:pPr>
            <a:endParaRPr lang="en-US" altLang="zh-CN" sz="1000" b="0" i="0">
              <a:solidFill>
                <a:srgbClr val="000000"/>
              </a:solidFill>
              <a:effectLst/>
              <a:ea typeface="MS PGothic" panose="020B0600070205080204" pitchFamily="34" charset="-128"/>
            </a:endParaRPr>
          </a:p>
          <a:p>
            <a:pPr>
              <a:spcBef>
                <a:spcPct val="10000"/>
              </a:spcBef>
            </a:pPr>
            <a:r>
              <a:rPr lang="en-US" altLang="zh-CN" sz="1000" b="0" i="0">
                <a:solidFill>
                  <a:srgbClr val="000000"/>
                </a:solidFill>
                <a:effectLst/>
                <a:ea typeface="MS PGothic" panose="020B0600070205080204" pitchFamily="34" charset="-128"/>
              </a:rPr>
              <a:t>public class Circle implements Shape</a:t>
            </a:r>
            <a:endParaRPr lang="en-US" altLang="zh-CN" sz="1000" b="0" i="0">
              <a:solidFill>
                <a:srgbClr val="000000"/>
              </a:solidFill>
              <a:effectLst/>
              <a:ea typeface="MS PGothic" panose="020B0600070205080204" pitchFamily="34" charset="-128"/>
            </a:endParaRPr>
          </a:p>
          <a:p>
            <a:pPr>
              <a:spcBef>
                <a:spcPct val="10000"/>
              </a:spcBef>
            </a:pPr>
            <a:r>
              <a:rPr lang="en-US" altLang="zh-CN" sz="1000" b="0" i="0">
                <a:solidFill>
                  <a:srgbClr val="000000"/>
                </a:solidFill>
                <a:effectLst/>
                <a:ea typeface="MS PGothic" panose="020B0600070205080204" pitchFamily="34" charset="-128"/>
              </a:rPr>
              <a:t>{</a:t>
            </a:r>
            <a:endParaRPr lang="en-US" altLang="zh-CN" sz="1000" b="0" i="0">
              <a:solidFill>
                <a:srgbClr val="000000"/>
              </a:solidFill>
              <a:effectLst/>
              <a:ea typeface="MS PGothic" panose="020B0600070205080204" pitchFamily="34" charset="-128"/>
            </a:endParaRPr>
          </a:p>
          <a:p>
            <a:pPr>
              <a:spcBef>
                <a:spcPct val="10000"/>
              </a:spcBef>
            </a:pPr>
            <a:r>
              <a:rPr lang="en-US" altLang="zh-CN" sz="1000" b="0" i="0">
                <a:solidFill>
                  <a:srgbClr val="000000"/>
                </a:solidFill>
                <a:effectLst/>
                <a:ea typeface="MS PGothic" panose="020B0600070205080204" pitchFamily="34" charset="-128"/>
              </a:rPr>
              <a:t>public void</a:t>
            </a:r>
            <a:r>
              <a:rPr lang="en-US" altLang="zh-CN" sz="1000" i="0">
                <a:solidFill>
                  <a:schemeClr val="tx1"/>
                </a:solidFill>
                <a:effectLst/>
                <a:ea typeface="MS PGothic" panose="020B0600070205080204" pitchFamily="34" charset="-128"/>
              </a:rPr>
              <a:t> </a:t>
            </a:r>
            <a:r>
              <a:rPr lang="en-US" altLang="zh-CN" sz="1000" b="0" i="0">
                <a:solidFill>
                  <a:srgbClr val="000000"/>
                </a:solidFill>
                <a:effectLst/>
                <a:ea typeface="MS PGothic" panose="020B0600070205080204" pitchFamily="34" charset="-128"/>
              </a:rPr>
              <a:t>Draw();</a:t>
            </a:r>
            <a:endParaRPr lang="en-US" altLang="zh-CN" sz="1000" b="0" i="0">
              <a:solidFill>
                <a:srgbClr val="000000"/>
              </a:solidFill>
              <a:effectLst/>
              <a:ea typeface="MS PGothic" panose="020B0600070205080204" pitchFamily="34" charset="-128"/>
            </a:endParaRPr>
          </a:p>
          <a:p>
            <a:pPr>
              <a:spcBef>
                <a:spcPct val="10000"/>
              </a:spcBef>
            </a:pPr>
            <a:endParaRPr lang="en-US" altLang="zh-CN" sz="1000" b="0" i="0">
              <a:solidFill>
                <a:srgbClr val="000000"/>
              </a:solidFill>
              <a:effectLst/>
              <a:ea typeface="MS PGothic" panose="020B0600070205080204" pitchFamily="34" charset="-128"/>
            </a:endParaRPr>
          </a:p>
          <a:p>
            <a:pPr>
              <a:spcBef>
                <a:spcPct val="10000"/>
              </a:spcBef>
            </a:pPr>
            <a:r>
              <a:rPr lang="en-US" altLang="zh-CN" sz="1000" b="0" i="0">
                <a:solidFill>
                  <a:srgbClr val="000000"/>
                </a:solidFill>
                <a:effectLst/>
                <a:ea typeface="MS PGothic" panose="020B0600070205080204" pitchFamily="34" charset="-128"/>
              </a:rPr>
              <a:t>private Point ptCenter;</a:t>
            </a:r>
            <a:endParaRPr lang="en-US" altLang="zh-CN" sz="1000" b="0" i="0">
              <a:solidFill>
                <a:srgbClr val="000000"/>
              </a:solidFill>
              <a:effectLst/>
              <a:ea typeface="MS PGothic" panose="020B0600070205080204" pitchFamily="34" charset="-128"/>
            </a:endParaRPr>
          </a:p>
          <a:p>
            <a:pPr>
              <a:spcBef>
                <a:spcPct val="10000"/>
              </a:spcBef>
            </a:pPr>
            <a:r>
              <a:rPr lang="en-US" altLang="zh-CN" sz="1000" b="0" i="0">
                <a:solidFill>
                  <a:srgbClr val="000000"/>
                </a:solidFill>
                <a:effectLst/>
                <a:ea typeface="MS PGothic" panose="020B0600070205080204" pitchFamily="34" charset="-128"/>
              </a:rPr>
              <a:t>private int nRadius;</a:t>
            </a:r>
            <a:endParaRPr lang="en-US" altLang="zh-CN" sz="1000" b="0" i="0">
              <a:solidFill>
                <a:srgbClr val="000000"/>
              </a:solidFill>
              <a:effectLst/>
              <a:ea typeface="MS PGothic" panose="020B0600070205080204" pitchFamily="34" charset="-128"/>
            </a:endParaRPr>
          </a:p>
          <a:p>
            <a:pPr>
              <a:spcBef>
                <a:spcPct val="10000"/>
              </a:spcBef>
            </a:pPr>
            <a:r>
              <a:rPr lang="en-US" altLang="zh-CN" sz="1000" b="0" i="0">
                <a:solidFill>
                  <a:srgbClr val="000000"/>
                </a:solidFill>
                <a:effectLst/>
                <a:ea typeface="MS PGothic" panose="020B0600070205080204" pitchFamily="34" charset="-128"/>
              </a:rPr>
              <a:t>}</a:t>
            </a:r>
            <a:endParaRPr lang="en-US" altLang="ja-JP" sz="1000" b="0" i="0">
              <a:solidFill>
                <a:srgbClr val="000000"/>
              </a:solidFill>
              <a:effectLst/>
              <a:ea typeface="MS PGothic" panose="020B0600070205080204" pitchFamily="34" charset="-128"/>
            </a:endParaRPr>
          </a:p>
        </p:txBody>
      </p:sp>
      <p:pic>
        <p:nvPicPr>
          <p:cNvPr id="74762" name="Picture 10"/>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41350" y="1289050"/>
            <a:ext cx="2711450" cy="1497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4763" name="Text Box 11"/>
          <p:cNvSpPr txBox="1">
            <a:spLocks noChangeArrowheads="1"/>
          </p:cNvSpPr>
          <p:nvPr/>
        </p:nvSpPr>
        <p:spPr bwMode="auto">
          <a:xfrm>
            <a:off x="708025" y="2965450"/>
            <a:ext cx="2808288" cy="841375"/>
          </a:xfrm>
          <a:prstGeom prst="rect">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10000"/>
              </a:spcBef>
            </a:pPr>
            <a:r>
              <a:rPr lang="zh-CN" altLang="en-US" sz="1200" b="0" i="0">
                <a:solidFill>
                  <a:srgbClr val="000000"/>
                </a:solidFill>
                <a:effectLst/>
              </a:rPr>
              <a:t>在</a:t>
            </a:r>
            <a:r>
              <a:rPr lang="en-US" altLang="zh-CN" sz="1200" b="0" i="0">
                <a:solidFill>
                  <a:srgbClr val="000000"/>
                </a:solidFill>
                <a:effectLst/>
              </a:rPr>
              <a:t>C++</a:t>
            </a:r>
            <a:r>
              <a:rPr lang="zh-CN" altLang="en-US" sz="1200" b="0" i="0">
                <a:solidFill>
                  <a:srgbClr val="000000"/>
                </a:solidFill>
                <a:effectLst/>
              </a:rPr>
              <a:t>语言里面，使用抽象类代替接口，使用泛化关系代替实现关系</a:t>
            </a:r>
            <a:endParaRPr lang="zh-CN" altLang="en-US" sz="1200" b="0" i="0">
              <a:solidFill>
                <a:srgbClr val="000000"/>
              </a:solidFill>
              <a:effectLst/>
            </a:endParaRPr>
          </a:p>
          <a:p>
            <a:pPr>
              <a:spcBef>
                <a:spcPct val="10000"/>
              </a:spcBef>
            </a:pPr>
            <a:r>
              <a:rPr lang="zh-CN" altLang="en-US" sz="1200" b="0" i="0">
                <a:solidFill>
                  <a:srgbClr val="000000"/>
                </a:solidFill>
                <a:effectLst/>
              </a:rPr>
              <a:t>在</a:t>
            </a:r>
            <a:r>
              <a:rPr lang="en-US" altLang="zh-CN" sz="1200" b="0" i="0">
                <a:solidFill>
                  <a:srgbClr val="000000"/>
                </a:solidFill>
                <a:effectLst/>
              </a:rPr>
              <a:t>Java</a:t>
            </a:r>
            <a:r>
              <a:rPr lang="zh-CN" altLang="en-US" sz="1200" b="0" i="0">
                <a:solidFill>
                  <a:srgbClr val="000000"/>
                </a:solidFill>
                <a:effectLst/>
              </a:rPr>
              <a:t>语言里面，有相应的关键字</a:t>
            </a:r>
            <a:r>
              <a:rPr lang="en-US" altLang="zh-CN" sz="1200" b="0" i="0">
                <a:solidFill>
                  <a:srgbClr val="000000"/>
                </a:solidFill>
                <a:effectLst/>
              </a:rPr>
              <a:t>interface</a:t>
            </a:r>
            <a:r>
              <a:rPr lang="zh-CN" altLang="en-US" sz="1200" b="0" i="0">
                <a:solidFill>
                  <a:srgbClr val="000000"/>
                </a:solidFill>
                <a:effectLst/>
              </a:rPr>
              <a:t>、</a:t>
            </a:r>
            <a:r>
              <a:rPr lang="en-US" altLang="zh-CN" sz="1200" b="0" i="0">
                <a:solidFill>
                  <a:srgbClr val="000000"/>
                </a:solidFill>
                <a:effectLst/>
              </a:rPr>
              <a:t>implements</a:t>
            </a:r>
            <a:endParaRPr lang="en-US" altLang="zh-CN" sz="1200" b="0" i="0">
              <a:solidFill>
                <a:srgbClr val="000000"/>
              </a:solidFill>
              <a:effectLst/>
            </a:endParaRPr>
          </a:p>
        </p:txBody>
      </p:sp>
      <p:sp>
        <p:nvSpPr>
          <p:cNvPr id="74766" name="Rectangle 14"/>
          <p:cNvSpPr>
            <a:spLocks noChangeArrowheads="1"/>
          </p:cNvSpPr>
          <p:nvPr/>
        </p:nvSpPr>
        <p:spPr bwMode="auto">
          <a:xfrm>
            <a:off x="685800" y="787400"/>
            <a:ext cx="8278813"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 tIns="3600" rIns="3600" bIns="3600"/>
          <a:lstStyle>
            <a:lvl1pPr marL="285750" indent="-285750">
              <a:defRPr kumimoji="1" sz="2400">
                <a:solidFill>
                  <a:schemeClr val="tx1"/>
                </a:solidFill>
                <a:latin typeface="Times New Roman" panose="02020603050405020304" pitchFamily="18" charset="0"/>
                <a:ea typeface="MS PGothic" panose="020B0600070205080204" pitchFamily="34" charset="-128"/>
              </a:defRPr>
            </a:lvl1pPr>
            <a:lvl2pPr marL="762000" indent="-285750">
              <a:defRPr kumimoji="1" sz="2400">
                <a:solidFill>
                  <a:schemeClr val="tx1"/>
                </a:solidFill>
                <a:latin typeface="Times New Roman" panose="02020603050405020304" pitchFamily="18" charset="0"/>
                <a:ea typeface="MS PGothic" panose="020B0600070205080204" pitchFamily="34" charset="-128"/>
              </a:defRPr>
            </a:lvl2pPr>
            <a:lvl3pPr marL="1181100" indent="-228600">
              <a:defRPr kumimoji="1" sz="2400">
                <a:solidFill>
                  <a:schemeClr val="tx1"/>
                </a:solidFill>
                <a:latin typeface="Times New Roman" panose="02020603050405020304" pitchFamily="18" charset="0"/>
                <a:ea typeface="MS PGothic" panose="020B0600070205080204" pitchFamily="34" charset="-128"/>
              </a:defRPr>
            </a:lvl3pPr>
            <a:lvl4pPr marL="1600200" indent="-228600">
              <a:defRPr kumimoji="1" sz="2400">
                <a:solidFill>
                  <a:schemeClr val="tx1"/>
                </a:solidFill>
                <a:latin typeface="Times New Roman" panose="02020603050405020304" pitchFamily="18" charset="0"/>
                <a:ea typeface="MS PGothic" panose="020B0600070205080204" pitchFamily="34" charset="-128"/>
              </a:defRPr>
            </a:lvl4pPr>
            <a:lvl5pPr marL="2057400" indent="-228600">
              <a:defRPr kumimoji="1" sz="2400">
                <a:solidFill>
                  <a:schemeClr val="tx1"/>
                </a:solidFill>
                <a:latin typeface="Times New Roman" panose="02020603050405020304" pitchFamily="18" charset="0"/>
                <a:ea typeface="MS PGothic" panose="020B0600070205080204" pitchFamily="34" charset="-128"/>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MS PGothic" panose="020B0600070205080204" pitchFamily="34" charset="-128"/>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MS PGothic" panose="020B0600070205080204" pitchFamily="34" charset="-128"/>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MS PGothic" panose="020B0600070205080204" pitchFamily="34" charset="-128"/>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MS PGothic" panose="020B0600070205080204" pitchFamily="34" charset="-128"/>
              </a:defRPr>
            </a:lvl9pPr>
          </a:lstStyle>
          <a:p>
            <a:pPr>
              <a:spcBef>
                <a:spcPct val="20000"/>
              </a:spcBef>
              <a:buFont typeface="Wingdings" panose="05000000000000000000" pitchFamily="2" charset="2"/>
              <a:buNone/>
            </a:pPr>
            <a:r>
              <a:rPr lang="en-US" altLang="zh-CN" sz="1600" i="0">
                <a:solidFill>
                  <a:srgbClr val="000066"/>
                </a:solidFill>
                <a:effectLst/>
                <a:ea typeface="宋体" panose="02010600030101010101" pitchFamily="2" charset="-122"/>
              </a:rPr>
              <a:t>3.4.4 </a:t>
            </a:r>
            <a:r>
              <a:rPr lang="zh-CN" altLang="en-US" sz="1600" i="0">
                <a:solidFill>
                  <a:srgbClr val="000066"/>
                </a:solidFill>
                <a:effectLst/>
                <a:ea typeface="宋体" panose="02010600030101010101" pitchFamily="2" charset="-122"/>
              </a:rPr>
              <a:t>实现</a:t>
            </a:r>
            <a:r>
              <a:rPr kumimoji="0" lang="zh-CN" altLang="en-US" sz="1600" i="0">
                <a:solidFill>
                  <a:srgbClr val="000066"/>
                </a:solidFill>
                <a:effectLst/>
                <a:ea typeface="宋体" panose="02010600030101010101" pitchFamily="2" charset="-122"/>
              </a:rPr>
              <a:t>关系的映射   </a:t>
            </a:r>
            <a:endParaRPr kumimoji="0" lang="ja-JP" altLang="en-US" sz="1600" i="0">
              <a:solidFill>
                <a:srgbClr val="000066"/>
              </a:solidFill>
              <a:effectLst/>
              <a:ea typeface="宋体" panose="02010600030101010101" pitchFamily="2" charset="-122"/>
            </a:endParaRPr>
          </a:p>
        </p:txBody>
      </p:sp>
      <p:sp>
        <p:nvSpPr>
          <p:cNvPr id="74767" name="Rectangle 15"/>
          <p:cNvSpPr>
            <a:spLocks noGrp="1" noChangeArrowheads="1"/>
          </p:cNvSpPr>
          <p:nvPr>
            <p:ph type="body" idx="1"/>
          </p:nvPr>
        </p:nvSpPr>
        <p:spPr>
          <a:xfrm>
            <a:off x="684213" y="3987800"/>
            <a:ext cx="7804150" cy="304800"/>
          </a:xfrm>
          <a:noFill/>
        </p:spPr>
        <p:txBody>
          <a:bodyPr/>
          <a:lstStyle/>
          <a:p>
            <a:r>
              <a:rPr lang="en-US" altLang="zh-CN" sz="1600"/>
              <a:t>3.4.5 </a:t>
            </a:r>
            <a:r>
              <a:rPr lang="zh-CN" altLang="en-US" sz="1600"/>
              <a:t>依赖</a:t>
            </a:r>
            <a:r>
              <a:rPr kumimoji="0" lang="zh-CN" altLang="en-US" sz="1600"/>
              <a:t>关系的映射</a:t>
            </a:r>
            <a:endParaRPr kumimoji="0" lang="ja-JP" altLang="en-US" sz="1600"/>
          </a:p>
        </p:txBody>
      </p:sp>
      <p:sp>
        <p:nvSpPr>
          <p:cNvPr id="74768" name="Text Box 16"/>
          <p:cNvSpPr txBox="1">
            <a:spLocks noChangeArrowheads="1"/>
          </p:cNvSpPr>
          <p:nvPr/>
        </p:nvSpPr>
        <p:spPr bwMode="auto">
          <a:xfrm>
            <a:off x="1116013" y="6165850"/>
            <a:ext cx="1584325"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10000"/>
              </a:spcBef>
            </a:pPr>
            <a:r>
              <a:rPr lang="zh-CN" altLang="en-US" sz="1400" b="0" i="0">
                <a:solidFill>
                  <a:srgbClr val="000000"/>
                </a:solidFill>
                <a:effectLst/>
              </a:rPr>
              <a:t>绑定依赖</a:t>
            </a:r>
            <a:endParaRPr lang="zh-CN" altLang="en-US" sz="1400" b="0" i="0">
              <a:solidFill>
                <a:srgbClr val="000000"/>
              </a:solidFill>
              <a:effectLst/>
            </a:endParaRPr>
          </a:p>
        </p:txBody>
      </p:sp>
      <p:pic>
        <p:nvPicPr>
          <p:cNvPr id="74769" name="Picture 1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4213" y="4292600"/>
            <a:ext cx="2663825" cy="1876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4770" name="Text Box 18"/>
          <p:cNvSpPr txBox="1">
            <a:spLocks noChangeArrowheads="1"/>
          </p:cNvSpPr>
          <p:nvPr/>
        </p:nvSpPr>
        <p:spPr bwMode="auto">
          <a:xfrm>
            <a:off x="4283075" y="4149725"/>
            <a:ext cx="2232025" cy="2263775"/>
          </a:xfrm>
          <a:prstGeom prst="rect">
            <a:avLst/>
          </a:prstGeom>
          <a:solidFill>
            <a:srgbClr val="FFFFF0"/>
          </a:solidFill>
          <a:ln>
            <a:noFill/>
          </a:ln>
          <a:effectLst/>
          <a:extLst>
            <a:ext uri="{91240B29-F687-4F45-9708-019B960494DF}">
              <a14:hiddenLine xmlns:a14="http://schemas.microsoft.com/office/drawing/2010/main" w="9525">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10000"/>
              </a:spcBef>
            </a:pPr>
            <a:r>
              <a:rPr kumimoji="0" lang="en-US" altLang="zh-CN" sz="1000" b="0" i="0">
                <a:solidFill>
                  <a:srgbClr val="000000"/>
                </a:solidFill>
                <a:effectLst/>
              </a:rPr>
              <a:t>C++</a:t>
            </a:r>
            <a:r>
              <a:rPr lang="zh-CN" altLang="en-US" sz="1000" b="0" i="0">
                <a:solidFill>
                  <a:srgbClr val="000000"/>
                </a:solidFill>
                <a:effectLst/>
              </a:rPr>
              <a:t>代码</a:t>
            </a:r>
            <a:endParaRPr lang="zh-CN" altLang="en-US" sz="1000" b="0" i="0">
              <a:solidFill>
                <a:srgbClr val="000000"/>
              </a:solidFill>
              <a:effectLst/>
            </a:endParaRPr>
          </a:p>
          <a:p>
            <a:pPr>
              <a:spcBef>
                <a:spcPct val="10000"/>
              </a:spcBef>
            </a:pPr>
            <a:r>
              <a:rPr lang="en-US" altLang="zh-CN" sz="1000" b="0" i="0">
                <a:solidFill>
                  <a:srgbClr val="000000"/>
                </a:solidFill>
                <a:effectLst/>
              </a:rPr>
              <a:t>template&lt;typename T&gt;</a:t>
            </a:r>
            <a:endParaRPr kumimoji="0" lang="en-US" altLang="zh-CN" sz="1000" b="0" i="0">
              <a:solidFill>
                <a:srgbClr val="000000"/>
              </a:solidFill>
              <a:effectLst/>
            </a:endParaRPr>
          </a:p>
          <a:p>
            <a:pPr>
              <a:spcBef>
                <a:spcPct val="10000"/>
              </a:spcBef>
            </a:pPr>
            <a:r>
              <a:rPr lang="en-US" altLang="zh-CN" sz="1000" b="0" i="0">
                <a:solidFill>
                  <a:srgbClr val="000000"/>
                </a:solidFill>
                <a:effectLst/>
                <a:ea typeface="MS PGothic" panose="020B0600070205080204" pitchFamily="34" charset="-128"/>
              </a:rPr>
              <a:t>class Stack</a:t>
            </a:r>
            <a:endParaRPr lang="zh-CN" altLang="en-US" sz="1000" b="0" i="0">
              <a:solidFill>
                <a:srgbClr val="000000"/>
              </a:solidFill>
              <a:effectLst/>
            </a:endParaRPr>
          </a:p>
          <a:p>
            <a:pPr>
              <a:spcBef>
                <a:spcPct val="10000"/>
              </a:spcBef>
            </a:pPr>
            <a:r>
              <a:rPr lang="en-US" altLang="zh-CN" sz="1000" b="0" i="0">
                <a:solidFill>
                  <a:srgbClr val="000000"/>
                </a:solidFill>
                <a:effectLst/>
                <a:ea typeface="MS PGothic" panose="020B0600070205080204" pitchFamily="34" charset="-128"/>
              </a:rPr>
              <a:t>{ </a:t>
            </a:r>
            <a:endParaRPr lang="en-US" altLang="zh-CN" sz="1000" b="0" i="0">
              <a:solidFill>
                <a:srgbClr val="000000"/>
              </a:solidFill>
              <a:effectLst/>
              <a:ea typeface="MS PGothic" panose="020B0600070205080204" pitchFamily="34" charset="-128"/>
            </a:endParaRPr>
          </a:p>
          <a:p>
            <a:pPr>
              <a:spcBef>
                <a:spcPct val="10000"/>
              </a:spcBef>
            </a:pPr>
            <a:r>
              <a:rPr lang="en-US" altLang="zh-CN" sz="1000" b="0" i="0">
                <a:solidFill>
                  <a:srgbClr val="000000"/>
                </a:solidFill>
                <a:effectLst/>
                <a:ea typeface="MS PGothic" panose="020B0600070205080204" pitchFamily="34" charset="-128"/>
              </a:rPr>
              <a:t>private:</a:t>
            </a:r>
            <a:endParaRPr lang="en-US" altLang="zh-CN" sz="1000" b="0" i="0">
              <a:solidFill>
                <a:srgbClr val="000000"/>
              </a:solidFill>
              <a:effectLst/>
              <a:ea typeface="MS PGothic" panose="020B0600070205080204" pitchFamily="34" charset="-128"/>
            </a:endParaRPr>
          </a:p>
          <a:p>
            <a:pPr>
              <a:spcBef>
                <a:spcPct val="10000"/>
              </a:spcBef>
            </a:pPr>
            <a:r>
              <a:rPr lang="en-US" altLang="zh-CN" sz="1000" b="0" i="0">
                <a:solidFill>
                  <a:srgbClr val="000000"/>
                </a:solidFill>
                <a:effectLst/>
                <a:ea typeface="MS PGothic" panose="020B0600070205080204" pitchFamily="34" charset="-128"/>
              </a:rPr>
              <a:t>  int size;</a:t>
            </a:r>
            <a:endParaRPr lang="en-US" altLang="zh-CN" sz="1000" b="0" i="0">
              <a:solidFill>
                <a:srgbClr val="000000"/>
              </a:solidFill>
              <a:effectLst/>
              <a:ea typeface="MS PGothic" panose="020B0600070205080204" pitchFamily="34" charset="-128"/>
            </a:endParaRPr>
          </a:p>
          <a:p>
            <a:pPr>
              <a:spcBef>
                <a:spcPct val="10000"/>
              </a:spcBef>
            </a:pPr>
            <a:r>
              <a:rPr lang="en-US" altLang="zh-CN" sz="1000" b="0" i="0">
                <a:solidFill>
                  <a:srgbClr val="000000"/>
                </a:solidFill>
                <a:effectLst/>
                <a:ea typeface="MS PGothic" panose="020B0600070205080204" pitchFamily="34" charset="-128"/>
              </a:rPr>
              <a:t>public:</a:t>
            </a:r>
            <a:endParaRPr lang="en-US" altLang="zh-CN" sz="1000" b="0" i="0">
              <a:solidFill>
                <a:srgbClr val="000000"/>
              </a:solidFill>
              <a:effectLst/>
              <a:ea typeface="MS PGothic" panose="020B0600070205080204" pitchFamily="34" charset="-128"/>
            </a:endParaRPr>
          </a:p>
          <a:p>
            <a:pPr>
              <a:spcBef>
                <a:spcPct val="10000"/>
              </a:spcBef>
            </a:pPr>
            <a:r>
              <a:rPr lang="en-US" altLang="zh-CN" sz="1000" b="0" i="0">
                <a:solidFill>
                  <a:srgbClr val="000000"/>
                </a:solidFill>
                <a:effectLst/>
                <a:ea typeface="MS PGothic" panose="020B0600070205080204" pitchFamily="34" charset="-128"/>
              </a:rPr>
              <a:t>  int Push(T elem);</a:t>
            </a:r>
            <a:endParaRPr lang="en-US" altLang="zh-CN" sz="1000" b="0" i="0">
              <a:solidFill>
                <a:srgbClr val="000000"/>
              </a:solidFill>
              <a:effectLst/>
              <a:ea typeface="MS PGothic" panose="020B0600070205080204" pitchFamily="34" charset="-128"/>
            </a:endParaRPr>
          </a:p>
          <a:p>
            <a:pPr>
              <a:spcBef>
                <a:spcPct val="10000"/>
              </a:spcBef>
            </a:pPr>
            <a:r>
              <a:rPr lang="en-US" altLang="zh-CN" sz="1000" b="0" i="0">
                <a:solidFill>
                  <a:srgbClr val="000000"/>
                </a:solidFill>
                <a:effectLst/>
                <a:ea typeface="MS PGothic" panose="020B0600070205080204" pitchFamily="34" charset="-128"/>
              </a:rPr>
              <a:t>  int Pop();</a:t>
            </a:r>
            <a:endParaRPr lang="en-US" altLang="zh-CN" sz="1000" b="0" i="0">
              <a:solidFill>
                <a:srgbClr val="000000"/>
              </a:solidFill>
              <a:effectLst/>
              <a:ea typeface="MS PGothic" panose="020B0600070205080204" pitchFamily="34" charset="-128"/>
            </a:endParaRPr>
          </a:p>
          <a:p>
            <a:pPr>
              <a:spcBef>
                <a:spcPct val="10000"/>
              </a:spcBef>
            </a:pPr>
            <a:r>
              <a:rPr lang="en-US" altLang="zh-CN" sz="1000" b="0" i="0">
                <a:solidFill>
                  <a:srgbClr val="000000"/>
                </a:solidFill>
                <a:effectLst/>
                <a:ea typeface="MS PGothic" panose="020B0600070205080204" pitchFamily="34" charset="-128"/>
              </a:rPr>
              <a:t>  const T&amp; GetTop();</a:t>
            </a:r>
            <a:endParaRPr lang="en-US" altLang="zh-CN" sz="1000" b="0" i="0">
              <a:solidFill>
                <a:srgbClr val="000000"/>
              </a:solidFill>
              <a:effectLst/>
              <a:ea typeface="MS PGothic" panose="020B0600070205080204" pitchFamily="34" charset="-128"/>
            </a:endParaRPr>
          </a:p>
          <a:p>
            <a:pPr>
              <a:spcBef>
                <a:spcPct val="10000"/>
              </a:spcBef>
            </a:pPr>
            <a:r>
              <a:rPr lang="en-US" altLang="zh-CN" sz="1000" b="0" i="0">
                <a:solidFill>
                  <a:srgbClr val="000000"/>
                </a:solidFill>
                <a:effectLst/>
                <a:ea typeface="MS PGothic" panose="020B0600070205080204" pitchFamily="34" charset="-128"/>
              </a:rPr>
              <a:t>};</a:t>
            </a:r>
            <a:endParaRPr lang="en-US" altLang="zh-CN" sz="1000" b="0" i="0">
              <a:solidFill>
                <a:srgbClr val="000000"/>
              </a:solidFill>
              <a:effectLst/>
              <a:ea typeface="MS PGothic" panose="020B0600070205080204" pitchFamily="34" charset="-128"/>
            </a:endParaRPr>
          </a:p>
          <a:p>
            <a:pPr>
              <a:spcBef>
                <a:spcPct val="10000"/>
              </a:spcBef>
            </a:pPr>
            <a:endParaRPr lang="en-US" altLang="zh-CN" sz="1000" b="0" i="0">
              <a:solidFill>
                <a:srgbClr val="000000"/>
              </a:solidFill>
              <a:effectLst/>
              <a:ea typeface="MS PGothic" panose="020B0600070205080204" pitchFamily="34" charset="-128"/>
            </a:endParaRPr>
          </a:p>
          <a:p>
            <a:pPr>
              <a:spcBef>
                <a:spcPct val="10000"/>
              </a:spcBef>
            </a:pPr>
            <a:r>
              <a:rPr kumimoji="0" lang="en-US" altLang="zh-CN" sz="1000" b="0" i="0">
                <a:solidFill>
                  <a:srgbClr val="000000"/>
                </a:solidFill>
                <a:effectLst/>
              </a:rPr>
              <a:t>typedef Stack&lt;float&gt; FloatStack;</a:t>
            </a:r>
            <a:endParaRPr kumimoji="0" lang="en-US" altLang="zh-CN" sz="1000" b="0" i="0">
              <a:solidFill>
                <a:srgbClr val="000000"/>
              </a:solidFill>
              <a:effectLst/>
            </a:endParaRPr>
          </a:p>
        </p:txBody>
      </p:sp>
      <p:sp>
        <p:nvSpPr>
          <p:cNvPr id="74771" name="Text Box 19"/>
          <p:cNvSpPr txBox="1">
            <a:spLocks noChangeArrowheads="1"/>
          </p:cNvSpPr>
          <p:nvPr/>
        </p:nvSpPr>
        <p:spPr bwMode="auto">
          <a:xfrm>
            <a:off x="6591300" y="4295775"/>
            <a:ext cx="1941513" cy="1758950"/>
          </a:xfrm>
          <a:prstGeom prst="rect">
            <a:avLst/>
          </a:prstGeom>
          <a:solidFill>
            <a:srgbClr val="FFFFF0"/>
          </a:solidFill>
          <a:ln>
            <a:noFill/>
          </a:ln>
          <a:effectLst/>
          <a:extLst>
            <a:ext uri="{91240B29-F687-4F45-9708-019B960494DF}">
              <a14:hiddenLine xmlns:a14="http://schemas.microsoft.com/office/drawing/2010/main" w="9525">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10000"/>
              </a:spcBef>
            </a:pPr>
            <a:r>
              <a:rPr kumimoji="0" lang="en-US" altLang="zh-CN" sz="1000" b="0" i="0">
                <a:solidFill>
                  <a:srgbClr val="000000"/>
                </a:solidFill>
                <a:effectLst/>
              </a:rPr>
              <a:t>C++</a:t>
            </a:r>
            <a:r>
              <a:rPr lang="zh-CN" altLang="en-US" sz="1000" b="0" i="0">
                <a:solidFill>
                  <a:srgbClr val="000000"/>
                </a:solidFill>
                <a:effectLst/>
              </a:rPr>
              <a:t>代码(编译器生成)</a:t>
            </a:r>
            <a:endParaRPr lang="zh-CN" altLang="en-US" sz="1000" b="0" i="0">
              <a:solidFill>
                <a:srgbClr val="000000"/>
              </a:solidFill>
              <a:effectLst/>
            </a:endParaRPr>
          </a:p>
          <a:p>
            <a:pPr>
              <a:spcBef>
                <a:spcPct val="10000"/>
              </a:spcBef>
            </a:pPr>
            <a:r>
              <a:rPr lang="en-US" altLang="zh-CN" sz="1000" b="0" i="0">
                <a:solidFill>
                  <a:srgbClr val="000000"/>
                </a:solidFill>
                <a:effectLst/>
                <a:ea typeface="MS PGothic" panose="020B0600070205080204" pitchFamily="34" charset="-128"/>
              </a:rPr>
              <a:t>class FloatStack</a:t>
            </a:r>
            <a:endParaRPr lang="zh-CN" altLang="en-US" sz="1000" b="0" i="0">
              <a:solidFill>
                <a:srgbClr val="000000"/>
              </a:solidFill>
              <a:effectLst/>
            </a:endParaRPr>
          </a:p>
          <a:p>
            <a:pPr>
              <a:spcBef>
                <a:spcPct val="10000"/>
              </a:spcBef>
            </a:pPr>
            <a:r>
              <a:rPr lang="en-US" altLang="zh-CN" sz="1000" b="0" i="0">
                <a:solidFill>
                  <a:srgbClr val="000000"/>
                </a:solidFill>
                <a:effectLst/>
                <a:ea typeface="MS PGothic" panose="020B0600070205080204" pitchFamily="34" charset="-128"/>
              </a:rPr>
              <a:t>{ </a:t>
            </a:r>
            <a:endParaRPr lang="en-US" altLang="zh-CN" sz="1000" b="0" i="0">
              <a:solidFill>
                <a:srgbClr val="000000"/>
              </a:solidFill>
              <a:effectLst/>
              <a:ea typeface="MS PGothic" panose="020B0600070205080204" pitchFamily="34" charset="-128"/>
            </a:endParaRPr>
          </a:p>
          <a:p>
            <a:pPr>
              <a:spcBef>
                <a:spcPct val="10000"/>
              </a:spcBef>
            </a:pPr>
            <a:r>
              <a:rPr lang="en-US" altLang="zh-CN" sz="1000" b="0" i="0">
                <a:solidFill>
                  <a:srgbClr val="000000"/>
                </a:solidFill>
                <a:effectLst/>
                <a:ea typeface="MS PGothic" panose="020B0600070205080204" pitchFamily="34" charset="-128"/>
              </a:rPr>
              <a:t>private:</a:t>
            </a:r>
            <a:endParaRPr lang="en-US" altLang="zh-CN" sz="1000" b="0" i="0">
              <a:solidFill>
                <a:srgbClr val="000000"/>
              </a:solidFill>
              <a:effectLst/>
              <a:ea typeface="MS PGothic" panose="020B0600070205080204" pitchFamily="34" charset="-128"/>
            </a:endParaRPr>
          </a:p>
          <a:p>
            <a:pPr>
              <a:spcBef>
                <a:spcPct val="10000"/>
              </a:spcBef>
            </a:pPr>
            <a:r>
              <a:rPr lang="en-US" altLang="zh-CN" sz="1000" b="0" i="0">
                <a:solidFill>
                  <a:srgbClr val="000000"/>
                </a:solidFill>
                <a:effectLst/>
                <a:ea typeface="MS PGothic" panose="020B0600070205080204" pitchFamily="34" charset="-128"/>
              </a:rPr>
              <a:t>  int size;</a:t>
            </a:r>
            <a:endParaRPr lang="en-US" altLang="zh-CN" sz="1000" b="0" i="0">
              <a:solidFill>
                <a:srgbClr val="000000"/>
              </a:solidFill>
              <a:effectLst/>
              <a:ea typeface="MS PGothic" panose="020B0600070205080204" pitchFamily="34" charset="-128"/>
            </a:endParaRPr>
          </a:p>
          <a:p>
            <a:pPr>
              <a:spcBef>
                <a:spcPct val="10000"/>
              </a:spcBef>
            </a:pPr>
            <a:r>
              <a:rPr lang="en-US" altLang="zh-CN" sz="1000" b="0" i="0">
                <a:solidFill>
                  <a:srgbClr val="000000"/>
                </a:solidFill>
                <a:effectLst/>
                <a:ea typeface="MS PGothic" panose="020B0600070205080204" pitchFamily="34" charset="-128"/>
              </a:rPr>
              <a:t>public:</a:t>
            </a:r>
            <a:endParaRPr lang="en-US" altLang="zh-CN" sz="1000" b="0" i="0">
              <a:solidFill>
                <a:srgbClr val="000000"/>
              </a:solidFill>
              <a:effectLst/>
              <a:ea typeface="MS PGothic" panose="020B0600070205080204" pitchFamily="34" charset="-128"/>
            </a:endParaRPr>
          </a:p>
          <a:p>
            <a:pPr>
              <a:spcBef>
                <a:spcPct val="10000"/>
              </a:spcBef>
            </a:pPr>
            <a:r>
              <a:rPr lang="en-US" altLang="zh-CN" sz="1000" b="0" i="0">
                <a:solidFill>
                  <a:srgbClr val="000000"/>
                </a:solidFill>
                <a:effectLst/>
                <a:ea typeface="MS PGothic" panose="020B0600070205080204" pitchFamily="34" charset="-128"/>
              </a:rPr>
              <a:t>  int Push(float elem);</a:t>
            </a:r>
            <a:endParaRPr lang="en-US" altLang="zh-CN" sz="1000" b="0" i="0">
              <a:solidFill>
                <a:srgbClr val="000000"/>
              </a:solidFill>
              <a:effectLst/>
              <a:ea typeface="MS PGothic" panose="020B0600070205080204" pitchFamily="34" charset="-128"/>
            </a:endParaRPr>
          </a:p>
          <a:p>
            <a:pPr>
              <a:spcBef>
                <a:spcPct val="10000"/>
              </a:spcBef>
            </a:pPr>
            <a:r>
              <a:rPr lang="en-US" altLang="zh-CN" sz="1000" b="0" i="0">
                <a:solidFill>
                  <a:srgbClr val="000000"/>
                </a:solidFill>
                <a:effectLst/>
                <a:ea typeface="MS PGothic" panose="020B0600070205080204" pitchFamily="34" charset="-128"/>
              </a:rPr>
              <a:t>  int Pop();</a:t>
            </a:r>
            <a:endParaRPr lang="en-US" altLang="zh-CN" sz="1000" b="0" i="0">
              <a:solidFill>
                <a:srgbClr val="000000"/>
              </a:solidFill>
              <a:effectLst/>
              <a:ea typeface="MS PGothic" panose="020B0600070205080204" pitchFamily="34" charset="-128"/>
            </a:endParaRPr>
          </a:p>
          <a:p>
            <a:pPr>
              <a:spcBef>
                <a:spcPct val="10000"/>
              </a:spcBef>
            </a:pPr>
            <a:r>
              <a:rPr lang="en-US" altLang="zh-CN" sz="1000" b="0" i="0">
                <a:solidFill>
                  <a:srgbClr val="000000"/>
                </a:solidFill>
                <a:effectLst/>
                <a:ea typeface="MS PGothic" panose="020B0600070205080204" pitchFamily="34" charset="-128"/>
              </a:rPr>
              <a:t>  const float&amp; GetTop();</a:t>
            </a:r>
            <a:endParaRPr lang="en-US" altLang="zh-CN" sz="1000" b="0" i="0">
              <a:solidFill>
                <a:srgbClr val="000000"/>
              </a:solidFill>
              <a:effectLst/>
              <a:ea typeface="MS PGothic" panose="020B0600070205080204" pitchFamily="34" charset="-128"/>
            </a:endParaRPr>
          </a:p>
          <a:p>
            <a:pPr>
              <a:spcBef>
                <a:spcPct val="10000"/>
              </a:spcBef>
            </a:pPr>
            <a:r>
              <a:rPr lang="en-US" altLang="zh-CN" sz="1000" b="0" i="0">
                <a:solidFill>
                  <a:srgbClr val="000000"/>
                </a:solidFill>
                <a:effectLst/>
                <a:ea typeface="MS PGothic" panose="020B0600070205080204" pitchFamily="34" charset="-128"/>
              </a:rPr>
              <a:t>};</a:t>
            </a:r>
            <a:endParaRPr kumimoji="0" lang="en-US" altLang="zh-CN" sz="1000" b="0" i="0">
              <a:solidFill>
                <a:srgbClr val="000000"/>
              </a:solidFill>
              <a:effectLst/>
            </a:endParaRPr>
          </a:p>
        </p:txBody>
      </p:sp>
      <p:sp>
        <p:nvSpPr>
          <p:cNvPr id="74772" name="AutoShape 20"/>
          <p:cNvSpPr>
            <a:spLocks noChangeArrowheads="1"/>
          </p:cNvSpPr>
          <p:nvPr/>
        </p:nvSpPr>
        <p:spPr bwMode="auto">
          <a:xfrm rot="-16936">
            <a:off x="3708400" y="2349500"/>
            <a:ext cx="306388" cy="279400"/>
          </a:xfrm>
          <a:prstGeom prst="leftRightArrow">
            <a:avLst>
              <a:gd name="adj1" fmla="val 50000"/>
              <a:gd name="adj2" fmla="val 21932"/>
            </a:avLst>
          </a:prstGeom>
          <a:solidFill>
            <a:schemeClr val="tx2"/>
          </a:solidFill>
          <a:ln w="9525" algn="ctr">
            <a:solidFill>
              <a:srgbClr val="000000"/>
            </a:solidFill>
            <a:miter lim="800000"/>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4773" name="AutoShape 21"/>
          <p:cNvSpPr>
            <a:spLocks noChangeArrowheads="1"/>
          </p:cNvSpPr>
          <p:nvPr/>
        </p:nvSpPr>
        <p:spPr bwMode="auto">
          <a:xfrm rot="-16936">
            <a:off x="3635375" y="4941888"/>
            <a:ext cx="306388" cy="279400"/>
          </a:xfrm>
          <a:prstGeom prst="leftRightArrow">
            <a:avLst>
              <a:gd name="adj1" fmla="val 50000"/>
              <a:gd name="adj2" fmla="val 21932"/>
            </a:avLst>
          </a:prstGeom>
          <a:solidFill>
            <a:schemeClr val="tx2"/>
          </a:solidFill>
          <a:ln w="9525" algn="ctr">
            <a:solidFill>
              <a:srgbClr val="000000"/>
            </a:solidFill>
            <a:miter lim="800000"/>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r>
              <a:rPr lang="zh-CN" altLang="en-US">
                <a:latin typeface="Times New Roman" panose="02020603050405020304" pitchFamily="18" charset="0"/>
              </a:rPr>
              <a:t>3.</a:t>
            </a:r>
            <a:r>
              <a:rPr lang="zh-CN" altLang="en-US"/>
              <a:t> 类图</a:t>
            </a:r>
            <a:endParaRPr lang="zh-CN" altLang="en-US"/>
          </a:p>
        </p:txBody>
      </p:sp>
      <p:sp>
        <p:nvSpPr>
          <p:cNvPr id="77828" name="Text Box 4"/>
          <p:cNvSpPr txBox="1">
            <a:spLocks noChangeArrowheads="1"/>
          </p:cNvSpPr>
          <p:nvPr/>
        </p:nvSpPr>
        <p:spPr bwMode="auto">
          <a:xfrm>
            <a:off x="5003800" y="3121025"/>
            <a:ext cx="3924300" cy="1495425"/>
          </a:xfrm>
          <a:prstGeom prst="rect">
            <a:avLst/>
          </a:prstGeom>
          <a:solidFill>
            <a:srgbClr val="FFFFF0"/>
          </a:solidFill>
          <a:ln>
            <a:noFill/>
          </a:ln>
          <a:effectLst/>
          <a:extLst>
            <a:ext uri="{91240B29-F687-4F45-9708-019B960494DF}">
              <a14:hiddenLine xmlns:a14="http://schemas.microsoft.com/office/drawing/2010/main" w="9525">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10000"/>
              </a:spcBef>
            </a:pPr>
            <a:r>
              <a:rPr kumimoji="0" lang="en-US" altLang="zh-CN" sz="1200" b="0" i="0">
                <a:solidFill>
                  <a:srgbClr val="000000"/>
                </a:solidFill>
                <a:effectLst/>
              </a:rPr>
              <a:t>Graphics: </a:t>
            </a:r>
            <a:r>
              <a:rPr kumimoji="0" lang="zh-CN" altLang="en-US" sz="1200" b="0" i="0">
                <a:solidFill>
                  <a:srgbClr val="000000"/>
                </a:solidFill>
                <a:effectLst/>
              </a:rPr>
              <a:t>基本图形和组合图形的父类，声明了所有图形共同的操作，如</a:t>
            </a:r>
            <a:r>
              <a:rPr kumimoji="0" lang="en-US" altLang="zh-CN" sz="1200" b="0" i="0">
                <a:solidFill>
                  <a:srgbClr val="000000"/>
                </a:solidFill>
                <a:effectLst/>
              </a:rPr>
              <a:t>Draw</a:t>
            </a:r>
            <a:r>
              <a:rPr kumimoji="0" lang="zh-CN" altLang="en-US" sz="1200" b="0" i="0">
                <a:solidFill>
                  <a:srgbClr val="000000"/>
                </a:solidFill>
                <a:effectLst/>
              </a:rPr>
              <a:t>；也声明了专用于组合图形管理子图形的操作，如</a:t>
            </a:r>
            <a:r>
              <a:rPr kumimoji="0" lang="en-US" altLang="zh-CN" sz="1200" b="0" i="0">
                <a:solidFill>
                  <a:srgbClr val="000000"/>
                </a:solidFill>
                <a:effectLst/>
              </a:rPr>
              <a:t>Add</a:t>
            </a:r>
            <a:r>
              <a:rPr kumimoji="0" lang="zh-CN" altLang="en-US" sz="1200" b="0" i="0">
                <a:solidFill>
                  <a:srgbClr val="000000"/>
                </a:solidFill>
                <a:effectLst/>
              </a:rPr>
              <a:t>、</a:t>
            </a:r>
            <a:r>
              <a:rPr kumimoji="0" lang="en-US" altLang="zh-CN" sz="1200" b="0" i="0">
                <a:solidFill>
                  <a:srgbClr val="000000"/>
                </a:solidFill>
                <a:effectLst/>
              </a:rPr>
              <a:t>Remove</a:t>
            </a:r>
            <a:endParaRPr kumimoji="0" lang="en-US" altLang="zh-CN" sz="1200" b="0" i="0">
              <a:solidFill>
                <a:srgbClr val="000000"/>
              </a:solidFill>
              <a:effectLst/>
            </a:endParaRPr>
          </a:p>
          <a:p>
            <a:pPr>
              <a:spcBef>
                <a:spcPct val="10000"/>
              </a:spcBef>
            </a:pPr>
            <a:endParaRPr kumimoji="0" lang="en-US" altLang="zh-CN" sz="800" b="0" i="0">
              <a:solidFill>
                <a:srgbClr val="000000"/>
              </a:solidFill>
              <a:effectLst/>
            </a:endParaRPr>
          </a:p>
          <a:p>
            <a:pPr>
              <a:spcBef>
                <a:spcPct val="10000"/>
              </a:spcBef>
            </a:pPr>
            <a:r>
              <a:rPr kumimoji="0" lang="en-US" altLang="zh-CN" sz="1200" b="0" i="0">
                <a:solidFill>
                  <a:srgbClr val="000000"/>
                </a:solidFill>
                <a:effectLst/>
              </a:rPr>
              <a:t>Line</a:t>
            </a:r>
            <a:r>
              <a:rPr kumimoji="0" lang="zh-CN" altLang="en-US" sz="1200" b="0" i="0">
                <a:solidFill>
                  <a:srgbClr val="000000"/>
                </a:solidFill>
                <a:effectLst/>
              </a:rPr>
              <a:t>、</a:t>
            </a:r>
            <a:r>
              <a:rPr kumimoji="0" lang="en-US" altLang="zh-CN" sz="1200" b="0" i="0">
                <a:solidFill>
                  <a:srgbClr val="000000"/>
                </a:solidFill>
                <a:effectLst/>
              </a:rPr>
              <a:t>Rectangle: </a:t>
            </a:r>
            <a:r>
              <a:rPr kumimoji="0" lang="zh-CN" altLang="en-US" sz="1200" b="0" i="0">
                <a:solidFill>
                  <a:srgbClr val="000000"/>
                </a:solidFill>
                <a:effectLst/>
              </a:rPr>
              <a:t>基本图形类</a:t>
            </a:r>
            <a:endParaRPr kumimoji="0" lang="zh-CN" altLang="en-US" sz="1200" b="0" i="0">
              <a:solidFill>
                <a:srgbClr val="000000"/>
              </a:solidFill>
              <a:effectLst/>
            </a:endParaRPr>
          </a:p>
          <a:p>
            <a:pPr>
              <a:spcBef>
                <a:spcPct val="10000"/>
              </a:spcBef>
            </a:pPr>
            <a:endParaRPr kumimoji="0" lang="en-US" altLang="zh-CN" sz="800" b="0" i="0">
              <a:solidFill>
                <a:srgbClr val="000000"/>
              </a:solidFill>
              <a:effectLst/>
            </a:endParaRPr>
          </a:p>
          <a:p>
            <a:pPr>
              <a:spcBef>
                <a:spcPct val="10000"/>
              </a:spcBef>
            </a:pPr>
            <a:r>
              <a:rPr kumimoji="0" lang="en-US" altLang="zh-CN" sz="1200" b="0" i="0">
                <a:solidFill>
                  <a:srgbClr val="000000"/>
                </a:solidFill>
                <a:effectLst/>
              </a:rPr>
              <a:t>GroupGraphics: </a:t>
            </a:r>
            <a:r>
              <a:rPr kumimoji="0" lang="zh-CN" altLang="en-US" sz="1200" b="0" i="0">
                <a:solidFill>
                  <a:srgbClr val="000000"/>
                </a:solidFill>
                <a:effectLst/>
              </a:rPr>
              <a:t>组合图形类，与父类有组合关系，从而可以组合所有图形对象(基本图形和组合图形)</a:t>
            </a:r>
            <a:endParaRPr kumimoji="0" lang="en-US" altLang="zh-CN" sz="1200" b="0" i="0">
              <a:solidFill>
                <a:srgbClr val="000000"/>
              </a:solidFill>
              <a:effectLst/>
            </a:endParaRPr>
          </a:p>
        </p:txBody>
      </p:sp>
      <p:pic>
        <p:nvPicPr>
          <p:cNvPr id="77830" name="Picture 6"/>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79388" y="2565400"/>
            <a:ext cx="4897437" cy="27130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7831" name="Text Box 7"/>
          <p:cNvSpPr txBox="1">
            <a:spLocks noChangeArrowheads="1"/>
          </p:cNvSpPr>
          <p:nvPr/>
        </p:nvSpPr>
        <p:spPr bwMode="auto">
          <a:xfrm>
            <a:off x="1709738" y="3987800"/>
            <a:ext cx="658812" cy="274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10000"/>
              </a:spcBef>
            </a:pPr>
            <a:r>
              <a:rPr lang="zh-CN" altLang="en-US" sz="1200" b="0" i="0">
                <a:effectLst/>
              </a:rPr>
              <a:t>泛化</a:t>
            </a:r>
            <a:endParaRPr lang="zh-CN" altLang="en-US" sz="1200" b="0" i="0">
              <a:effectLst/>
            </a:endParaRPr>
          </a:p>
        </p:txBody>
      </p:sp>
      <p:sp>
        <p:nvSpPr>
          <p:cNvPr id="77832" name="Text Box 8"/>
          <p:cNvSpPr txBox="1">
            <a:spLocks noChangeArrowheads="1"/>
          </p:cNvSpPr>
          <p:nvPr/>
        </p:nvSpPr>
        <p:spPr bwMode="auto">
          <a:xfrm>
            <a:off x="4057650" y="5010150"/>
            <a:ext cx="658813" cy="274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10000"/>
              </a:spcBef>
            </a:pPr>
            <a:r>
              <a:rPr lang="zh-CN" altLang="en-US" sz="1200" b="0" i="0">
                <a:effectLst/>
              </a:rPr>
              <a:t>组合</a:t>
            </a:r>
            <a:endParaRPr lang="zh-CN" altLang="en-US" sz="1200" b="0" i="0">
              <a:effectLst/>
            </a:endParaRPr>
          </a:p>
        </p:txBody>
      </p:sp>
      <p:sp>
        <p:nvSpPr>
          <p:cNvPr id="77833" name="Text Box 9"/>
          <p:cNvSpPr txBox="1">
            <a:spLocks noChangeArrowheads="1"/>
          </p:cNvSpPr>
          <p:nvPr/>
        </p:nvSpPr>
        <p:spPr bwMode="auto">
          <a:xfrm>
            <a:off x="1731963" y="5302250"/>
            <a:ext cx="1184275"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10000"/>
              </a:spcBef>
            </a:pPr>
            <a:r>
              <a:rPr kumimoji="0" lang="zh-CN" altLang="en-US" sz="1400" b="0" i="0">
                <a:solidFill>
                  <a:srgbClr val="000000"/>
                </a:solidFill>
                <a:effectLst/>
              </a:rPr>
              <a:t>组合模式</a:t>
            </a:r>
            <a:endParaRPr kumimoji="0" lang="zh-CN" altLang="en-US" sz="1400" b="0" i="0">
              <a:solidFill>
                <a:srgbClr val="000000"/>
              </a:solidFill>
              <a:effectLst/>
            </a:endParaRPr>
          </a:p>
        </p:txBody>
      </p:sp>
      <p:sp>
        <p:nvSpPr>
          <p:cNvPr id="77835" name="Rectangle 11"/>
          <p:cNvSpPr>
            <a:spLocks noChangeArrowheads="1"/>
          </p:cNvSpPr>
          <p:nvPr/>
        </p:nvSpPr>
        <p:spPr bwMode="auto">
          <a:xfrm>
            <a:off x="146050" y="692150"/>
            <a:ext cx="8747125" cy="2016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 tIns="3600" rIns="3600" bIns="3600"/>
          <a:lstStyle>
            <a:lvl1pPr marL="285750" indent="-285750">
              <a:defRPr kumimoji="1" sz="2400">
                <a:solidFill>
                  <a:schemeClr val="tx1"/>
                </a:solidFill>
                <a:latin typeface="Times New Roman" panose="02020603050405020304" pitchFamily="18" charset="0"/>
                <a:ea typeface="MS PGothic" panose="020B0600070205080204" pitchFamily="34" charset="-128"/>
              </a:defRPr>
            </a:lvl1pPr>
            <a:lvl2pPr marL="854075" indent="-377825">
              <a:defRPr kumimoji="1" sz="2400">
                <a:solidFill>
                  <a:schemeClr val="tx1"/>
                </a:solidFill>
                <a:latin typeface="Times New Roman" panose="02020603050405020304" pitchFamily="18" charset="0"/>
                <a:ea typeface="MS PGothic" panose="020B0600070205080204" pitchFamily="34" charset="-128"/>
              </a:defRPr>
            </a:lvl2pPr>
            <a:lvl3pPr marL="1273175" indent="-228600">
              <a:defRPr kumimoji="1" sz="2400">
                <a:solidFill>
                  <a:schemeClr val="tx1"/>
                </a:solidFill>
                <a:latin typeface="Times New Roman" panose="02020603050405020304" pitchFamily="18" charset="0"/>
                <a:ea typeface="MS PGothic" panose="020B0600070205080204" pitchFamily="34" charset="-128"/>
              </a:defRPr>
            </a:lvl3pPr>
            <a:lvl4pPr marL="1692275" indent="-228600">
              <a:defRPr kumimoji="1" sz="2400">
                <a:solidFill>
                  <a:schemeClr val="tx1"/>
                </a:solidFill>
                <a:latin typeface="Times New Roman" panose="02020603050405020304" pitchFamily="18" charset="0"/>
                <a:ea typeface="MS PGothic" panose="020B0600070205080204" pitchFamily="34" charset="-128"/>
              </a:defRPr>
            </a:lvl4pPr>
            <a:lvl5pPr marL="2111375" indent="-228600">
              <a:defRPr kumimoji="1" sz="2400">
                <a:solidFill>
                  <a:schemeClr val="tx1"/>
                </a:solidFill>
                <a:latin typeface="Times New Roman" panose="02020603050405020304" pitchFamily="18" charset="0"/>
                <a:ea typeface="MS PGothic" panose="020B0600070205080204" pitchFamily="34" charset="-128"/>
              </a:defRPr>
            </a:lvl5pPr>
            <a:lvl6pPr marL="2568575" indent="-228600" fontAlgn="base">
              <a:spcBef>
                <a:spcPct val="0"/>
              </a:spcBef>
              <a:spcAft>
                <a:spcPct val="0"/>
              </a:spcAft>
              <a:defRPr kumimoji="1" sz="2400">
                <a:solidFill>
                  <a:schemeClr val="tx1"/>
                </a:solidFill>
                <a:latin typeface="Times New Roman" panose="02020603050405020304" pitchFamily="18" charset="0"/>
                <a:ea typeface="MS PGothic" panose="020B0600070205080204" pitchFamily="34" charset="-128"/>
              </a:defRPr>
            </a:lvl6pPr>
            <a:lvl7pPr marL="3025775" indent="-228600" fontAlgn="base">
              <a:spcBef>
                <a:spcPct val="0"/>
              </a:spcBef>
              <a:spcAft>
                <a:spcPct val="0"/>
              </a:spcAft>
              <a:defRPr kumimoji="1" sz="2400">
                <a:solidFill>
                  <a:schemeClr val="tx1"/>
                </a:solidFill>
                <a:latin typeface="Times New Roman" panose="02020603050405020304" pitchFamily="18" charset="0"/>
                <a:ea typeface="MS PGothic" panose="020B0600070205080204" pitchFamily="34" charset="-128"/>
              </a:defRPr>
            </a:lvl7pPr>
            <a:lvl8pPr marL="3482975" indent="-228600" fontAlgn="base">
              <a:spcBef>
                <a:spcPct val="0"/>
              </a:spcBef>
              <a:spcAft>
                <a:spcPct val="0"/>
              </a:spcAft>
              <a:defRPr kumimoji="1" sz="2400">
                <a:solidFill>
                  <a:schemeClr val="tx1"/>
                </a:solidFill>
                <a:latin typeface="Times New Roman" panose="02020603050405020304" pitchFamily="18" charset="0"/>
                <a:ea typeface="MS PGothic" panose="020B0600070205080204" pitchFamily="34" charset="-128"/>
              </a:defRPr>
            </a:lvl8pPr>
            <a:lvl9pPr marL="3940175" indent="-228600" fontAlgn="base">
              <a:spcBef>
                <a:spcPct val="0"/>
              </a:spcBef>
              <a:spcAft>
                <a:spcPct val="0"/>
              </a:spcAft>
              <a:defRPr kumimoji="1" sz="2400">
                <a:solidFill>
                  <a:schemeClr val="tx1"/>
                </a:solidFill>
                <a:latin typeface="Times New Roman" panose="02020603050405020304" pitchFamily="18" charset="0"/>
                <a:ea typeface="MS PGothic" panose="020B0600070205080204" pitchFamily="34" charset="-128"/>
              </a:defRPr>
            </a:lvl9pPr>
          </a:lstStyle>
          <a:p>
            <a:pPr>
              <a:spcBef>
                <a:spcPct val="20000"/>
              </a:spcBef>
              <a:buFont typeface="Wingdings" panose="05000000000000000000" pitchFamily="2" charset="2"/>
              <a:buNone/>
            </a:pPr>
            <a:r>
              <a:rPr kumimoji="0" lang="en-US" altLang="zh-CN" sz="2000" i="0">
                <a:solidFill>
                  <a:srgbClr val="000066"/>
                </a:solidFill>
                <a:effectLst/>
                <a:ea typeface="宋体" panose="02010600030101010101" pitchFamily="2" charset="-122"/>
              </a:rPr>
              <a:t>3.5 </a:t>
            </a:r>
            <a:r>
              <a:rPr kumimoji="0" lang="zh-CN" altLang="en-US" sz="2000" i="0">
                <a:solidFill>
                  <a:srgbClr val="000066"/>
                </a:solidFill>
                <a:effectLst/>
                <a:ea typeface="宋体" panose="02010600030101010101" pitchFamily="2" charset="-122"/>
              </a:rPr>
              <a:t>类图例子</a:t>
            </a:r>
            <a:endParaRPr kumimoji="0" lang="en-US" altLang="zh-CN" sz="2000" i="0">
              <a:solidFill>
                <a:srgbClr val="000066"/>
              </a:solidFill>
              <a:effectLst/>
              <a:ea typeface="宋体" panose="02010600030101010101" pitchFamily="2" charset="-122"/>
            </a:endParaRPr>
          </a:p>
          <a:p>
            <a:pPr lvl="1">
              <a:spcBef>
                <a:spcPct val="20000"/>
              </a:spcBef>
              <a:buFont typeface="Wingdings" panose="05000000000000000000" pitchFamily="2" charset="2"/>
              <a:buNone/>
            </a:pPr>
            <a:r>
              <a:rPr kumimoji="0" lang="en-US" altLang="zh-CN" sz="1600" i="0">
                <a:solidFill>
                  <a:srgbClr val="000066"/>
                </a:solidFill>
                <a:effectLst/>
                <a:ea typeface="宋体" panose="02010600030101010101" pitchFamily="2" charset="-122"/>
              </a:rPr>
              <a:t>3.5.1 </a:t>
            </a:r>
            <a:r>
              <a:rPr kumimoji="0" lang="zh-CN" altLang="en-US" sz="1600" i="0">
                <a:solidFill>
                  <a:srgbClr val="000066"/>
                </a:solidFill>
                <a:effectLst/>
                <a:ea typeface="宋体" panose="02010600030101010101" pitchFamily="2" charset="-122"/>
              </a:rPr>
              <a:t>图形编辑器</a:t>
            </a:r>
            <a:endParaRPr kumimoji="0" lang="en-US" altLang="zh-CN" sz="1600" i="0">
              <a:solidFill>
                <a:srgbClr val="000066"/>
              </a:solidFill>
              <a:effectLst/>
              <a:ea typeface="宋体" panose="02010600030101010101" pitchFamily="2" charset="-122"/>
            </a:endParaRPr>
          </a:p>
          <a:p>
            <a:pPr lvl="2">
              <a:lnSpc>
                <a:spcPct val="110000"/>
              </a:lnSpc>
              <a:spcBef>
                <a:spcPct val="20000"/>
              </a:spcBef>
              <a:buFont typeface="宋体" panose="02010600030101010101" pitchFamily="2" charset="-122"/>
              <a:buChar char="※"/>
            </a:pPr>
            <a:r>
              <a:rPr kumimoji="0" lang="zh-CN" altLang="en-US" sz="1400" b="0" i="0">
                <a:solidFill>
                  <a:srgbClr val="000066"/>
                </a:solidFill>
                <a:effectLst/>
                <a:ea typeface="宋体" panose="02010600030101010101" pitchFamily="2" charset="-122"/>
              </a:rPr>
              <a:t>图形编辑器一般都具有一些基本图形，如直线、矩形等，用户可以直接使用基本图形画图，也可以把基本图形组合在一起创建复杂图形</a:t>
            </a:r>
            <a:endParaRPr kumimoji="0" lang="zh-CN" altLang="en-US" sz="1400" b="0" i="0">
              <a:solidFill>
                <a:srgbClr val="000066"/>
              </a:solidFill>
              <a:effectLst/>
              <a:ea typeface="宋体" panose="02010600030101010101" pitchFamily="2" charset="-122"/>
            </a:endParaRPr>
          </a:p>
          <a:p>
            <a:pPr lvl="2">
              <a:lnSpc>
                <a:spcPct val="110000"/>
              </a:lnSpc>
              <a:spcBef>
                <a:spcPct val="20000"/>
              </a:spcBef>
              <a:buFont typeface="宋体" panose="02010600030101010101" pitchFamily="2" charset="-122"/>
              <a:buChar char="※"/>
            </a:pPr>
            <a:r>
              <a:rPr kumimoji="0" lang="zh-CN" altLang="en-US" sz="1400" b="0" i="0">
                <a:solidFill>
                  <a:srgbClr val="000066"/>
                </a:solidFill>
                <a:effectLst/>
                <a:ea typeface="宋体" panose="02010600030101010101" pitchFamily="2" charset="-122"/>
              </a:rPr>
              <a:t>如果区别对待基本图形和组合图形，会使代码变得复杂，而且多数情况下用户认为二者是一样的</a:t>
            </a:r>
            <a:endParaRPr kumimoji="0" lang="zh-CN" altLang="en-US" sz="1400" b="0" i="0">
              <a:solidFill>
                <a:srgbClr val="000066"/>
              </a:solidFill>
              <a:effectLst/>
              <a:ea typeface="宋体" panose="02010600030101010101" pitchFamily="2" charset="-122"/>
            </a:endParaRPr>
          </a:p>
          <a:p>
            <a:pPr lvl="2">
              <a:lnSpc>
                <a:spcPct val="110000"/>
              </a:lnSpc>
              <a:spcBef>
                <a:spcPct val="20000"/>
              </a:spcBef>
              <a:buFont typeface="宋体" panose="02010600030101010101" pitchFamily="2" charset="-122"/>
              <a:buChar char="※"/>
            </a:pPr>
            <a:r>
              <a:rPr kumimoji="0" lang="zh-CN" altLang="en-US" sz="1400" b="0" i="0">
                <a:solidFill>
                  <a:srgbClr val="000066"/>
                </a:solidFill>
                <a:effectLst/>
                <a:ea typeface="宋体" panose="02010600030101010101" pitchFamily="2" charset="-122"/>
              </a:rPr>
              <a:t>组合模式可以用相同的方式处理两种图形</a:t>
            </a:r>
            <a:endParaRPr kumimoji="0" lang="en-US" altLang="zh-CN" sz="1400" b="0" i="0">
              <a:solidFill>
                <a:srgbClr val="000066"/>
              </a:solidFill>
              <a:effectLst/>
              <a:ea typeface="宋体" panose="02010600030101010101" pitchFamily="2" charset="-122"/>
            </a:endParaRPr>
          </a:p>
          <a:p>
            <a:pPr lvl="2">
              <a:spcBef>
                <a:spcPct val="20000"/>
              </a:spcBef>
              <a:buFont typeface="宋体" panose="02010600030101010101" pitchFamily="2" charset="-122"/>
              <a:buChar char="※"/>
            </a:pPr>
            <a:endParaRPr kumimoji="0" lang="en-US" altLang="ja-JP" sz="1600" i="0">
              <a:solidFill>
                <a:srgbClr val="000066"/>
              </a:solidFill>
              <a:effectLst/>
              <a:ea typeface="宋体" panose="02010600030101010101" pitchFamily="2" charset="-122"/>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lstStyle/>
          <a:p>
            <a:r>
              <a:rPr lang="zh-CN" altLang="en-US">
                <a:latin typeface="Times New Roman" panose="02020603050405020304" pitchFamily="18" charset="0"/>
              </a:rPr>
              <a:t>3.</a:t>
            </a:r>
            <a:r>
              <a:rPr lang="zh-CN" altLang="en-US"/>
              <a:t> 类图</a:t>
            </a:r>
            <a:endParaRPr lang="zh-CN" altLang="en-US"/>
          </a:p>
        </p:txBody>
      </p:sp>
      <p:sp>
        <p:nvSpPr>
          <p:cNvPr id="78851" name="Rectangle 3"/>
          <p:cNvSpPr>
            <a:spLocks noGrp="1" noChangeArrowheads="1"/>
          </p:cNvSpPr>
          <p:nvPr>
            <p:ph type="body" sz="half" idx="1"/>
          </p:nvPr>
        </p:nvSpPr>
        <p:spPr>
          <a:xfrm>
            <a:off x="228600" y="609600"/>
            <a:ext cx="8294688" cy="762000"/>
          </a:xfrm>
        </p:spPr>
        <p:txBody>
          <a:bodyPr/>
          <a:lstStyle/>
          <a:p>
            <a:pPr marL="476250" indent="-476250"/>
            <a:r>
              <a:rPr kumimoji="0" lang="en-US" altLang="zh-CN" sz="1600"/>
              <a:t>3.5.2  </a:t>
            </a:r>
            <a:r>
              <a:rPr kumimoji="0" lang="zh-CN" altLang="en-US" sz="1600"/>
              <a:t>演出售票系统</a:t>
            </a:r>
            <a:endParaRPr kumimoji="0" lang="zh-CN" altLang="en-US" sz="1600"/>
          </a:p>
          <a:p>
            <a:pPr marL="476250" indent="-476250">
              <a:buFont typeface="宋体" panose="02010600030101010101" pitchFamily="2" charset="-122"/>
              <a:buNone/>
            </a:pPr>
            <a:r>
              <a:rPr kumimoji="0" lang="zh-CN" altLang="en-US" sz="1400" b="0"/>
              <a:t>           在用例驱动的开发过程中，通过分析各个用例及参与者得到类图。分析用例图的过程中需要根据面向对象的原则设计类和关系，根据用例的细节设计类的属性和操作</a:t>
            </a:r>
            <a:endParaRPr kumimoji="0" lang="en-US" altLang="zh-CN" sz="1400" b="0"/>
          </a:p>
        </p:txBody>
      </p:sp>
      <p:sp>
        <p:nvSpPr>
          <p:cNvPr id="78853" name="Text Box 5"/>
          <p:cNvSpPr txBox="1">
            <a:spLocks noChangeArrowheads="1"/>
          </p:cNvSpPr>
          <p:nvPr/>
        </p:nvSpPr>
        <p:spPr bwMode="auto">
          <a:xfrm>
            <a:off x="4800600" y="1787525"/>
            <a:ext cx="2881313" cy="879475"/>
          </a:xfrm>
          <a:prstGeom prst="rect">
            <a:avLst/>
          </a:prstGeom>
          <a:solidFill>
            <a:srgbClr val="FFFFF0"/>
          </a:solidFill>
          <a:ln>
            <a:noFill/>
          </a:ln>
          <a:effectLst/>
          <a:extLst>
            <a:ext uri="{91240B29-F687-4F45-9708-019B960494DF}">
              <a14:hiddenLine xmlns:a14="http://schemas.microsoft.com/office/drawing/2010/main" w="9525">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10000"/>
              </a:spcBef>
            </a:pPr>
            <a:r>
              <a:rPr kumimoji="0" lang="zh-CN" altLang="en-US" sz="1200" b="0" i="0">
                <a:solidFill>
                  <a:srgbClr val="000000"/>
                </a:solidFill>
                <a:effectLst/>
              </a:rPr>
              <a:t>在这里只考虑以下三个用例：</a:t>
            </a:r>
            <a:endParaRPr kumimoji="0" lang="zh-CN" altLang="en-US" sz="1200" b="0" i="0">
              <a:solidFill>
                <a:srgbClr val="000000"/>
              </a:solidFill>
              <a:effectLst/>
            </a:endParaRPr>
          </a:p>
          <a:p>
            <a:pPr>
              <a:spcBef>
                <a:spcPct val="10000"/>
              </a:spcBef>
            </a:pPr>
            <a:r>
              <a:rPr kumimoji="0" lang="en-US" altLang="zh-CN" sz="1200" b="0" i="0">
                <a:solidFill>
                  <a:srgbClr val="000000"/>
                </a:solidFill>
                <a:effectLst/>
              </a:rPr>
              <a:t>Buy tickets: </a:t>
            </a:r>
            <a:r>
              <a:rPr kumimoji="0" lang="zh-CN" altLang="en-US" sz="1200" b="0" i="0">
                <a:solidFill>
                  <a:srgbClr val="000000"/>
                </a:solidFill>
                <a:effectLst/>
              </a:rPr>
              <a:t>买个人票</a:t>
            </a:r>
            <a:endParaRPr kumimoji="0" lang="zh-CN" altLang="en-US" sz="1200" b="0" i="0">
              <a:solidFill>
                <a:srgbClr val="000000"/>
              </a:solidFill>
              <a:effectLst/>
            </a:endParaRPr>
          </a:p>
          <a:p>
            <a:pPr>
              <a:spcBef>
                <a:spcPct val="10000"/>
              </a:spcBef>
            </a:pPr>
            <a:r>
              <a:rPr kumimoji="0" lang="en-US" altLang="zh-CN" sz="1200" b="0" i="0">
                <a:solidFill>
                  <a:srgbClr val="000000"/>
                </a:solidFill>
                <a:effectLst/>
              </a:rPr>
              <a:t>Buy Subscription: </a:t>
            </a:r>
            <a:r>
              <a:rPr kumimoji="0" lang="zh-CN" altLang="en-US" sz="1200" b="0" i="0">
                <a:solidFill>
                  <a:srgbClr val="000000"/>
                </a:solidFill>
                <a:effectLst/>
              </a:rPr>
              <a:t>买套票</a:t>
            </a:r>
            <a:endParaRPr kumimoji="0" lang="en-US" altLang="zh-CN" sz="1200" b="0" i="0">
              <a:solidFill>
                <a:srgbClr val="000000"/>
              </a:solidFill>
              <a:effectLst/>
            </a:endParaRPr>
          </a:p>
          <a:p>
            <a:pPr>
              <a:spcBef>
                <a:spcPct val="10000"/>
              </a:spcBef>
            </a:pPr>
            <a:r>
              <a:rPr kumimoji="0" lang="en-US" altLang="zh-CN" sz="1200" b="0" i="0">
                <a:solidFill>
                  <a:srgbClr val="000000"/>
                </a:solidFill>
                <a:effectLst/>
              </a:rPr>
              <a:t>Make charges: </a:t>
            </a:r>
            <a:r>
              <a:rPr kumimoji="0" lang="zh-CN" altLang="en-US" sz="1200" b="0" i="0">
                <a:solidFill>
                  <a:srgbClr val="000000"/>
                </a:solidFill>
                <a:effectLst/>
              </a:rPr>
              <a:t>信用卡付款</a:t>
            </a:r>
            <a:endParaRPr kumimoji="0" lang="en-US" altLang="zh-CN" sz="1200" b="0" i="0">
              <a:solidFill>
                <a:srgbClr val="000000"/>
              </a:solidFill>
              <a:effectLst/>
            </a:endParaRPr>
          </a:p>
        </p:txBody>
      </p:sp>
      <p:grpSp>
        <p:nvGrpSpPr>
          <p:cNvPr id="78854" name="Group 6"/>
          <p:cNvGrpSpPr/>
          <p:nvPr/>
        </p:nvGrpSpPr>
        <p:grpSpPr bwMode="auto">
          <a:xfrm>
            <a:off x="914400" y="1295400"/>
            <a:ext cx="3471863" cy="1887538"/>
            <a:chOff x="792" y="1499"/>
            <a:chExt cx="2652" cy="2468"/>
          </a:xfrm>
        </p:grpSpPr>
        <p:sp>
          <p:nvSpPr>
            <p:cNvPr id="78855" name="Freeform 7"/>
            <p:cNvSpPr/>
            <p:nvPr/>
          </p:nvSpPr>
          <p:spPr bwMode="auto">
            <a:xfrm>
              <a:off x="934" y="2380"/>
              <a:ext cx="109" cy="112"/>
            </a:xfrm>
            <a:custGeom>
              <a:avLst/>
              <a:gdLst>
                <a:gd name="T0" fmla="*/ 54 w 109"/>
                <a:gd name="T1" fmla="*/ 0 h 112"/>
                <a:gd name="T2" fmla="*/ 42 w 109"/>
                <a:gd name="T3" fmla="*/ 0 h 112"/>
                <a:gd name="T4" fmla="*/ 33 w 109"/>
                <a:gd name="T5" fmla="*/ 5 h 112"/>
                <a:gd name="T6" fmla="*/ 23 w 109"/>
                <a:gd name="T7" fmla="*/ 10 h 112"/>
                <a:gd name="T8" fmla="*/ 16 w 109"/>
                <a:gd name="T9" fmla="*/ 17 h 112"/>
                <a:gd name="T10" fmla="*/ 9 w 109"/>
                <a:gd name="T11" fmla="*/ 24 h 112"/>
                <a:gd name="T12" fmla="*/ 4 w 109"/>
                <a:gd name="T13" fmla="*/ 34 h 112"/>
                <a:gd name="T14" fmla="*/ 0 w 109"/>
                <a:gd name="T15" fmla="*/ 46 h 112"/>
                <a:gd name="T16" fmla="*/ 0 w 109"/>
                <a:gd name="T17" fmla="*/ 55 h 112"/>
                <a:gd name="T18" fmla="*/ 0 w 109"/>
                <a:gd name="T19" fmla="*/ 67 h 112"/>
                <a:gd name="T20" fmla="*/ 4 w 109"/>
                <a:gd name="T21" fmla="*/ 77 h 112"/>
                <a:gd name="T22" fmla="*/ 9 w 109"/>
                <a:gd name="T23" fmla="*/ 86 h 112"/>
                <a:gd name="T24" fmla="*/ 16 w 109"/>
                <a:gd name="T25" fmla="*/ 96 h 112"/>
                <a:gd name="T26" fmla="*/ 23 w 109"/>
                <a:gd name="T27" fmla="*/ 103 h 112"/>
                <a:gd name="T28" fmla="*/ 33 w 109"/>
                <a:gd name="T29" fmla="*/ 108 h 112"/>
                <a:gd name="T30" fmla="*/ 42 w 109"/>
                <a:gd name="T31" fmla="*/ 110 h 112"/>
                <a:gd name="T32" fmla="*/ 54 w 109"/>
                <a:gd name="T33" fmla="*/ 112 h 112"/>
                <a:gd name="T34" fmla="*/ 66 w 109"/>
                <a:gd name="T35" fmla="*/ 110 h 112"/>
                <a:gd name="T36" fmla="*/ 76 w 109"/>
                <a:gd name="T37" fmla="*/ 108 h 112"/>
                <a:gd name="T38" fmla="*/ 85 w 109"/>
                <a:gd name="T39" fmla="*/ 103 h 112"/>
                <a:gd name="T40" fmla="*/ 95 w 109"/>
                <a:gd name="T41" fmla="*/ 96 h 112"/>
                <a:gd name="T42" fmla="*/ 100 w 109"/>
                <a:gd name="T43" fmla="*/ 86 h 112"/>
                <a:gd name="T44" fmla="*/ 107 w 109"/>
                <a:gd name="T45" fmla="*/ 77 h 112"/>
                <a:gd name="T46" fmla="*/ 109 w 109"/>
                <a:gd name="T47" fmla="*/ 67 h 112"/>
                <a:gd name="T48" fmla="*/ 109 w 109"/>
                <a:gd name="T49" fmla="*/ 55 h 112"/>
                <a:gd name="T50" fmla="*/ 109 w 109"/>
                <a:gd name="T51" fmla="*/ 46 h 112"/>
                <a:gd name="T52" fmla="*/ 107 w 109"/>
                <a:gd name="T53" fmla="*/ 34 h 112"/>
                <a:gd name="T54" fmla="*/ 100 w 109"/>
                <a:gd name="T55" fmla="*/ 24 h 112"/>
                <a:gd name="T56" fmla="*/ 95 w 109"/>
                <a:gd name="T57" fmla="*/ 17 h 112"/>
                <a:gd name="T58" fmla="*/ 85 w 109"/>
                <a:gd name="T59" fmla="*/ 10 h 112"/>
                <a:gd name="T60" fmla="*/ 76 w 109"/>
                <a:gd name="T61" fmla="*/ 5 h 112"/>
                <a:gd name="T62" fmla="*/ 66 w 109"/>
                <a:gd name="T63" fmla="*/ 0 h 112"/>
                <a:gd name="T64" fmla="*/ 54 w 109"/>
                <a:gd name="T65" fmla="*/ 0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09" h="112">
                  <a:moveTo>
                    <a:pt x="54" y="0"/>
                  </a:moveTo>
                  <a:lnTo>
                    <a:pt x="42" y="0"/>
                  </a:lnTo>
                  <a:lnTo>
                    <a:pt x="33" y="5"/>
                  </a:lnTo>
                  <a:lnTo>
                    <a:pt x="23" y="10"/>
                  </a:lnTo>
                  <a:lnTo>
                    <a:pt x="16" y="17"/>
                  </a:lnTo>
                  <a:lnTo>
                    <a:pt x="9" y="24"/>
                  </a:lnTo>
                  <a:lnTo>
                    <a:pt x="4" y="34"/>
                  </a:lnTo>
                  <a:lnTo>
                    <a:pt x="0" y="46"/>
                  </a:lnTo>
                  <a:lnTo>
                    <a:pt x="0" y="55"/>
                  </a:lnTo>
                  <a:lnTo>
                    <a:pt x="0" y="67"/>
                  </a:lnTo>
                  <a:lnTo>
                    <a:pt x="4" y="77"/>
                  </a:lnTo>
                  <a:lnTo>
                    <a:pt x="9" y="86"/>
                  </a:lnTo>
                  <a:lnTo>
                    <a:pt x="16" y="96"/>
                  </a:lnTo>
                  <a:lnTo>
                    <a:pt x="23" y="103"/>
                  </a:lnTo>
                  <a:lnTo>
                    <a:pt x="33" y="108"/>
                  </a:lnTo>
                  <a:lnTo>
                    <a:pt x="42" y="110"/>
                  </a:lnTo>
                  <a:lnTo>
                    <a:pt x="54" y="112"/>
                  </a:lnTo>
                  <a:lnTo>
                    <a:pt x="66" y="110"/>
                  </a:lnTo>
                  <a:lnTo>
                    <a:pt x="76" y="108"/>
                  </a:lnTo>
                  <a:lnTo>
                    <a:pt x="85" y="103"/>
                  </a:lnTo>
                  <a:lnTo>
                    <a:pt x="95" y="96"/>
                  </a:lnTo>
                  <a:lnTo>
                    <a:pt x="100" y="86"/>
                  </a:lnTo>
                  <a:lnTo>
                    <a:pt x="107" y="77"/>
                  </a:lnTo>
                  <a:lnTo>
                    <a:pt x="109" y="67"/>
                  </a:lnTo>
                  <a:lnTo>
                    <a:pt x="109" y="55"/>
                  </a:lnTo>
                  <a:lnTo>
                    <a:pt x="109" y="46"/>
                  </a:lnTo>
                  <a:lnTo>
                    <a:pt x="107" y="34"/>
                  </a:lnTo>
                  <a:lnTo>
                    <a:pt x="100" y="24"/>
                  </a:lnTo>
                  <a:lnTo>
                    <a:pt x="95" y="17"/>
                  </a:lnTo>
                  <a:lnTo>
                    <a:pt x="85" y="10"/>
                  </a:lnTo>
                  <a:lnTo>
                    <a:pt x="76" y="5"/>
                  </a:lnTo>
                  <a:lnTo>
                    <a:pt x="66" y="0"/>
                  </a:lnTo>
                  <a:lnTo>
                    <a:pt x="54" y="0"/>
                  </a:lnTo>
                </a:path>
              </a:pathLst>
            </a:custGeom>
            <a:noFill/>
            <a:ln w="3175">
              <a:solidFill>
                <a:srgbClr val="990033"/>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8856" name="Line 8"/>
            <p:cNvSpPr>
              <a:spLocks noChangeShapeType="1"/>
            </p:cNvSpPr>
            <p:nvPr/>
          </p:nvSpPr>
          <p:spPr bwMode="auto">
            <a:xfrm>
              <a:off x="984" y="2488"/>
              <a:ext cx="1" cy="95"/>
            </a:xfrm>
            <a:prstGeom prst="line">
              <a:avLst/>
            </a:prstGeom>
            <a:noFill/>
            <a:ln w="3175">
              <a:solidFill>
                <a:srgbClr val="990033"/>
              </a:solidFill>
              <a:round/>
            </a:ln>
            <a:extLst>
              <a:ext uri="{909E8E84-426E-40DD-AFC4-6F175D3DCCD1}">
                <a14:hiddenFill xmlns:a14="http://schemas.microsoft.com/office/drawing/2010/main">
                  <a:noFill/>
                </a14:hiddenFill>
              </a:ext>
            </a:extLst>
          </p:spPr>
          <p:txBody>
            <a:bodyPr/>
            <a:lstStyle/>
            <a:p>
              <a:endParaRPr lang="zh-CN" altLang="en-US"/>
            </a:p>
          </p:txBody>
        </p:sp>
        <p:sp>
          <p:nvSpPr>
            <p:cNvPr id="78857" name="Line 9"/>
            <p:cNvSpPr>
              <a:spLocks noChangeShapeType="1"/>
            </p:cNvSpPr>
            <p:nvPr/>
          </p:nvSpPr>
          <p:spPr bwMode="auto">
            <a:xfrm>
              <a:off x="898" y="2511"/>
              <a:ext cx="171" cy="1"/>
            </a:xfrm>
            <a:prstGeom prst="line">
              <a:avLst/>
            </a:prstGeom>
            <a:noFill/>
            <a:ln w="3175">
              <a:solidFill>
                <a:srgbClr val="990033"/>
              </a:solidFill>
              <a:round/>
            </a:ln>
            <a:extLst>
              <a:ext uri="{909E8E84-426E-40DD-AFC4-6F175D3DCCD1}">
                <a14:hiddenFill xmlns:a14="http://schemas.microsoft.com/office/drawing/2010/main">
                  <a:noFill/>
                </a14:hiddenFill>
              </a:ext>
            </a:extLst>
          </p:spPr>
          <p:txBody>
            <a:bodyPr/>
            <a:lstStyle/>
            <a:p>
              <a:endParaRPr lang="zh-CN" altLang="en-US"/>
            </a:p>
          </p:txBody>
        </p:sp>
        <p:sp>
          <p:nvSpPr>
            <p:cNvPr id="78858" name="Freeform 10"/>
            <p:cNvSpPr/>
            <p:nvPr/>
          </p:nvSpPr>
          <p:spPr bwMode="auto">
            <a:xfrm>
              <a:off x="867" y="2583"/>
              <a:ext cx="233" cy="117"/>
            </a:xfrm>
            <a:custGeom>
              <a:avLst/>
              <a:gdLst>
                <a:gd name="T0" fmla="*/ 0 w 233"/>
                <a:gd name="T1" fmla="*/ 117 h 117"/>
                <a:gd name="T2" fmla="*/ 117 w 233"/>
                <a:gd name="T3" fmla="*/ 0 h 117"/>
                <a:gd name="T4" fmla="*/ 233 w 233"/>
                <a:gd name="T5" fmla="*/ 117 h 117"/>
              </a:gdLst>
              <a:ahLst/>
              <a:cxnLst>
                <a:cxn ang="0">
                  <a:pos x="T0" y="T1"/>
                </a:cxn>
                <a:cxn ang="0">
                  <a:pos x="T2" y="T3"/>
                </a:cxn>
                <a:cxn ang="0">
                  <a:pos x="T4" y="T5"/>
                </a:cxn>
              </a:cxnLst>
              <a:rect l="0" t="0" r="r" b="b"/>
              <a:pathLst>
                <a:path w="233" h="117">
                  <a:moveTo>
                    <a:pt x="0" y="117"/>
                  </a:moveTo>
                  <a:lnTo>
                    <a:pt x="117" y="0"/>
                  </a:lnTo>
                  <a:lnTo>
                    <a:pt x="233" y="117"/>
                  </a:lnTo>
                </a:path>
              </a:pathLst>
            </a:custGeom>
            <a:noFill/>
            <a:ln w="3175">
              <a:solidFill>
                <a:srgbClr val="990033"/>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8859" name="Rectangle 11"/>
            <p:cNvSpPr>
              <a:spLocks noChangeArrowheads="1"/>
            </p:cNvSpPr>
            <p:nvPr/>
          </p:nvSpPr>
          <p:spPr bwMode="auto">
            <a:xfrm>
              <a:off x="792" y="2759"/>
              <a:ext cx="291"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spcBef>
                  <a:spcPct val="50000"/>
                </a:spcBef>
              </a:pPr>
              <a:r>
                <a:rPr lang="ja-JP" altLang="en-US" sz="1000" b="0" i="0">
                  <a:solidFill>
                    <a:srgbClr val="000000"/>
                  </a:solidFill>
                  <a:effectLst/>
                  <a:latin typeface="宋?" charset="-122"/>
                </a:rPr>
                <a:t>信息亭</a:t>
              </a:r>
              <a:endParaRPr lang="ja-JP" altLang="en-US" sz="1600" b="0" i="0" u="sng">
                <a:solidFill>
                  <a:srgbClr val="000000"/>
                </a:solidFill>
                <a:effectLst/>
              </a:endParaRPr>
            </a:p>
          </p:txBody>
        </p:sp>
        <p:sp>
          <p:nvSpPr>
            <p:cNvPr id="78860" name="Rectangle 12"/>
            <p:cNvSpPr>
              <a:spLocks noChangeArrowheads="1"/>
            </p:cNvSpPr>
            <p:nvPr/>
          </p:nvSpPr>
          <p:spPr bwMode="auto">
            <a:xfrm>
              <a:off x="1056" y="2742"/>
              <a:ext cx="32" cy="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spcBef>
                  <a:spcPct val="50000"/>
                </a:spcBef>
              </a:pPr>
              <a:r>
                <a:rPr lang="en-US" altLang="ja-JP" sz="1300" b="0" i="0">
                  <a:solidFill>
                    <a:srgbClr val="000000"/>
                  </a:solidFill>
                  <a:effectLst/>
                </a:rPr>
                <a:t> </a:t>
              </a:r>
              <a:endParaRPr lang="en-US" altLang="ja-JP" sz="1600" b="0" i="0" u="sng">
                <a:solidFill>
                  <a:srgbClr val="000000"/>
                </a:solidFill>
                <a:effectLst/>
              </a:endParaRPr>
            </a:p>
          </p:txBody>
        </p:sp>
        <p:sp>
          <p:nvSpPr>
            <p:cNvPr id="78861" name="Freeform 13"/>
            <p:cNvSpPr/>
            <p:nvPr/>
          </p:nvSpPr>
          <p:spPr bwMode="auto">
            <a:xfrm>
              <a:off x="3032" y="2059"/>
              <a:ext cx="109" cy="109"/>
            </a:xfrm>
            <a:custGeom>
              <a:avLst/>
              <a:gdLst>
                <a:gd name="T0" fmla="*/ 55 w 109"/>
                <a:gd name="T1" fmla="*/ 0 h 109"/>
                <a:gd name="T2" fmla="*/ 43 w 109"/>
                <a:gd name="T3" fmla="*/ 0 h 109"/>
                <a:gd name="T4" fmla="*/ 33 w 109"/>
                <a:gd name="T5" fmla="*/ 2 h 109"/>
                <a:gd name="T6" fmla="*/ 24 w 109"/>
                <a:gd name="T7" fmla="*/ 9 h 109"/>
                <a:gd name="T8" fmla="*/ 14 w 109"/>
                <a:gd name="T9" fmla="*/ 14 h 109"/>
                <a:gd name="T10" fmla="*/ 9 w 109"/>
                <a:gd name="T11" fmla="*/ 24 h 109"/>
                <a:gd name="T12" fmla="*/ 2 w 109"/>
                <a:gd name="T13" fmla="*/ 33 h 109"/>
                <a:gd name="T14" fmla="*/ 0 w 109"/>
                <a:gd name="T15" fmla="*/ 43 h 109"/>
                <a:gd name="T16" fmla="*/ 0 w 109"/>
                <a:gd name="T17" fmla="*/ 55 h 109"/>
                <a:gd name="T18" fmla="*/ 0 w 109"/>
                <a:gd name="T19" fmla="*/ 66 h 109"/>
                <a:gd name="T20" fmla="*/ 2 w 109"/>
                <a:gd name="T21" fmla="*/ 76 h 109"/>
                <a:gd name="T22" fmla="*/ 9 w 109"/>
                <a:gd name="T23" fmla="*/ 86 h 109"/>
                <a:gd name="T24" fmla="*/ 14 w 109"/>
                <a:gd name="T25" fmla="*/ 93 h 109"/>
                <a:gd name="T26" fmla="*/ 24 w 109"/>
                <a:gd name="T27" fmla="*/ 100 h 109"/>
                <a:gd name="T28" fmla="*/ 33 w 109"/>
                <a:gd name="T29" fmla="*/ 105 h 109"/>
                <a:gd name="T30" fmla="*/ 43 w 109"/>
                <a:gd name="T31" fmla="*/ 109 h 109"/>
                <a:gd name="T32" fmla="*/ 55 w 109"/>
                <a:gd name="T33" fmla="*/ 109 h 109"/>
                <a:gd name="T34" fmla="*/ 66 w 109"/>
                <a:gd name="T35" fmla="*/ 109 h 109"/>
                <a:gd name="T36" fmla="*/ 76 w 109"/>
                <a:gd name="T37" fmla="*/ 105 h 109"/>
                <a:gd name="T38" fmla="*/ 86 w 109"/>
                <a:gd name="T39" fmla="*/ 100 h 109"/>
                <a:gd name="T40" fmla="*/ 93 w 109"/>
                <a:gd name="T41" fmla="*/ 93 h 109"/>
                <a:gd name="T42" fmla="*/ 100 w 109"/>
                <a:gd name="T43" fmla="*/ 86 h 109"/>
                <a:gd name="T44" fmla="*/ 105 w 109"/>
                <a:gd name="T45" fmla="*/ 76 h 109"/>
                <a:gd name="T46" fmla="*/ 109 w 109"/>
                <a:gd name="T47" fmla="*/ 66 h 109"/>
                <a:gd name="T48" fmla="*/ 109 w 109"/>
                <a:gd name="T49" fmla="*/ 55 h 109"/>
                <a:gd name="T50" fmla="*/ 109 w 109"/>
                <a:gd name="T51" fmla="*/ 43 h 109"/>
                <a:gd name="T52" fmla="*/ 105 w 109"/>
                <a:gd name="T53" fmla="*/ 33 h 109"/>
                <a:gd name="T54" fmla="*/ 100 w 109"/>
                <a:gd name="T55" fmla="*/ 24 h 109"/>
                <a:gd name="T56" fmla="*/ 93 w 109"/>
                <a:gd name="T57" fmla="*/ 14 h 109"/>
                <a:gd name="T58" fmla="*/ 86 w 109"/>
                <a:gd name="T59" fmla="*/ 9 h 109"/>
                <a:gd name="T60" fmla="*/ 76 w 109"/>
                <a:gd name="T61" fmla="*/ 2 h 109"/>
                <a:gd name="T62" fmla="*/ 66 w 109"/>
                <a:gd name="T63" fmla="*/ 0 h 109"/>
                <a:gd name="T64" fmla="*/ 55 w 109"/>
                <a:gd name="T65" fmla="*/ 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09" h="109">
                  <a:moveTo>
                    <a:pt x="55" y="0"/>
                  </a:moveTo>
                  <a:lnTo>
                    <a:pt x="43" y="0"/>
                  </a:lnTo>
                  <a:lnTo>
                    <a:pt x="33" y="2"/>
                  </a:lnTo>
                  <a:lnTo>
                    <a:pt x="24" y="9"/>
                  </a:lnTo>
                  <a:lnTo>
                    <a:pt x="14" y="14"/>
                  </a:lnTo>
                  <a:lnTo>
                    <a:pt x="9" y="24"/>
                  </a:lnTo>
                  <a:lnTo>
                    <a:pt x="2" y="33"/>
                  </a:lnTo>
                  <a:lnTo>
                    <a:pt x="0" y="43"/>
                  </a:lnTo>
                  <a:lnTo>
                    <a:pt x="0" y="55"/>
                  </a:lnTo>
                  <a:lnTo>
                    <a:pt x="0" y="66"/>
                  </a:lnTo>
                  <a:lnTo>
                    <a:pt x="2" y="76"/>
                  </a:lnTo>
                  <a:lnTo>
                    <a:pt x="9" y="86"/>
                  </a:lnTo>
                  <a:lnTo>
                    <a:pt x="14" y="93"/>
                  </a:lnTo>
                  <a:lnTo>
                    <a:pt x="24" y="100"/>
                  </a:lnTo>
                  <a:lnTo>
                    <a:pt x="33" y="105"/>
                  </a:lnTo>
                  <a:lnTo>
                    <a:pt x="43" y="109"/>
                  </a:lnTo>
                  <a:lnTo>
                    <a:pt x="55" y="109"/>
                  </a:lnTo>
                  <a:lnTo>
                    <a:pt x="66" y="109"/>
                  </a:lnTo>
                  <a:lnTo>
                    <a:pt x="76" y="105"/>
                  </a:lnTo>
                  <a:lnTo>
                    <a:pt x="86" y="100"/>
                  </a:lnTo>
                  <a:lnTo>
                    <a:pt x="93" y="93"/>
                  </a:lnTo>
                  <a:lnTo>
                    <a:pt x="100" y="86"/>
                  </a:lnTo>
                  <a:lnTo>
                    <a:pt x="105" y="76"/>
                  </a:lnTo>
                  <a:lnTo>
                    <a:pt x="109" y="66"/>
                  </a:lnTo>
                  <a:lnTo>
                    <a:pt x="109" y="55"/>
                  </a:lnTo>
                  <a:lnTo>
                    <a:pt x="109" y="43"/>
                  </a:lnTo>
                  <a:lnTo>
                    <a:pt x="105" y="33"/>
                  </a:lnTo>
                  <a:lnTo>
                    <a:pt x="100" y="24"/>
                  </a:lnTo>
                  <a:lnTo>
                    <a:pt x="93" y="14"/>
                  </a:lnTo>
                  <a:lnTo>
                    <a:pt x="86" y="9"/>
                  </a:lnTo>
                  <a:lnTo>
                    <a:pt x="76" y="2"/>
                  </a:lnTo>
                  <a:lnTo>
                    <a:pt x="66" y="0"/>
                  </a:lnTo>
                  <a:lnTo>
                    <a:pt x="55" y="0"/>
                  </a:lnTo>
                </a:path>
              </a:pathLst>
            </a:custGeom>
            <a:noFill/>
            <a:ln w="3175">
              <a:solidFill>
                <a:srgbClr val="990033"/>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8862" name="Line 14"/>
            <p:cNvSpPr>
              <a:spLocks noChangeShapeType="1"/>
            </p:cNvSpPr>
            <p:nvPr/>
          </p:nvSpPr>
          <p:spPr bwMode="auto">
            <a:xfrm>
              <a:off x="3082" y="2164"/>
              <a:ext cx="1" cy="95"/>
            </a:xfrm>
            <a:prstGeom prst="line">
              <a:avLst/>
            </a:prstGeom>
            <a:noFill/>
            <a:ln w="3175">
              <a:solidFill>
                <a:srgbClr val="990033"/>
              </a:solidFill>
              <a:round/>
            </a:ln>
            <a:extLst>
              <a:ext uri="{909E8E84-426E-40DD-AFC4-6F175D3DCCD1}">
                <a14:hiddenFill xmlns:a14="http://schemas.microsoft.com/office/drawing/2010/main">
                  <a:noFill/>
                </a14:hiddenFill>
              </a:ext>
            </a:extLst>
          </p:spPr>
          <p:txBody>
            <a:bodyPr/>
            <a:lstStyle/>
            <a:p>
              <a:endParaRPr lang="zh-CN" altLang="en-US"/>
            </a:p>
          </p:txBody>
        </p:sp>
        <p:sp>
          <p:nvSpPr>
            <p:cNvPr id="78863" name="Line 15"/>
            <p:cNvSpPr>
              <a:spLocks noChangeShapeType="1"/>
            </p:cNvSpPr>
            <p:nvPr/>
          </p:nvSpPr>
          <p:spPr bwMode="auto">
            <a:xfrm>
              <a:off x="2996" y="2190"/>
              <a:ext cx="172" cy="1"/>
            </a:xfrm>
            <a:prstGeom prst="line">
              <a:avLst/>
            </a:prstGeom>
            <a:noFill/>
            <a:ln w="3175">
              <a:solidFill>
                <a:srgbClr val="990033"/>
              </a:solidFill>
              <a:round/>
            </a:ln>
            <a:extLst>
              <a:ext uri="{909E8E84-426E-40DD-AFC4-6F175D3DCCD1}">
                <a14:hiddenFill xmlns:a14="http://schemas.microsoft.com/office/drawing/2010/main">
                  <a:noFill/>
                </a14:hiddenFill>
              </a:ext>
            </a:extLst>
          </p:spPr>
          <p:txBody>
            <a:bodyPr/>
            <a:lstStyle/>
            <a:p>
              <a:endParaRPr lang="zh-CN" altLang="en-US"/>
            </a:p>
          </p:txBody>
        </p:sp>
        <p:sp>
          <p:nvSpPr>
            <p:cNvPr id="78864" name="Freeform 16"/>
            <p:cNvSpPr/>
            <p:nvPr/>
          </p:nvSpPr>
          <p:spPr bwMode="auto">
            <a:xfrm>
              <a:off x="2965" y="2259"/>
              <a:ext cx="233" cy="117"/>
            </a:xfrm>
            <a:custGeom>
              <a:avLst/>
              <a:gdLst>
                <a:gd name="T0" fmla="*/ 0 w 233"/>
                <a:gd name="T1" fmla="*/ 117 h 117"/>
                <a:gd name="T2" fmla="*/ 117 w 233"/>
                <a:gd name="T3" fmla="*/ 0 h 117"/>
                <a:gd name="T4" fmla="*/ 233 w 233"/>
                <a:gd name="T5" fmla="*/ 117 h 117"/>
              </a:gdLst>
              <a:ahLst/>
              <a:cxnLst>
                <a:cxn ang="0">
                  <a:pos x="T0" y="T1"/>
                </a:cxn>
                <a:cxn ang="0">
                  <a:pos x="T2" y="T3"/>
                </a:cxn>
                <a:cxn ang="0">
                  <a:pos x="T4" y="T5"/>
                </a:cxn>
              </a:cxnLst>
              <a:rect l="0" t="0" r="r" b="b"/>
              <a:pathLst>
                <a:path w="233" h="117">
                  <a:moveTo>
                    <a:pt x="0" y="117"/>
                  </a:moveTo>
                  <a:lnTo>
                    <a:pt x="117" y="0"/>
                  </a:lnTo>
                  <a:lnTo>
                    <a:pt x="233" y="117"/>
                  </a:lnTo>
                </a:path>
              </a:pathLst>
            </a:custGeom>
            <a:noFill/>
            <a:ln w="3175">
              <a:solidFill>
                <a:srgbClr val="990033"/>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8865" name="Rectangle 17"/>
            <p:cNvSpPr>
              <a:spLocks noChangeArrowheads="1"/>
            </p:cNvSpPr>
            <p:nvPr/>
          </p:nvSpPr>
          <p:spPr bwMode="auto">
            <a:xfrm>
              <a:off x="3018" y="2485"/>
              <a:ext cx="227"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spcBef>
                  <a:spcPct val="50000"/>
                </a:spcBef>
              </a:pPr>
              <a:r>
                <a:rPr lang="en-US" altLang="ja-JP" sz="1000" b="0" i="0">
                  <a:solidFill>
                    <a:srgbClr val="000000"/>
                  </a:solidFill>
                  <a:effectLst/>
                  <a:latin typeface="Arial" panose="020B0604020202020204" pitchFamily="34" charset="0"/>
                </a:rPr>
                <a:t>Clerk</a:t>
              </a:r>
              <a:endParaRPr lang="en-US" altLang="ja-JP" sz="1600" b="0" i="0" u="sng">
                <a:solidFill>
                  <a:srgbClr val="000000"/>
                </a:solidFill>
                <a:effectLst/>
              </a:endParaRPr>
            </a:p>
          </p:txBody>
        </p:sp>
        <p:sp>
          <p:nvSpPr>
            <p:cNvPr id="78866" name="Rectangle 18"/>
            <p:cNvSpPr>
              <a:spLocks noChangeArrowheads="1"/>
            </p:cNvSpPr>
            <p:nvPr/>
          </p:nvSpPr>
          <p:spPr bwMode="auto">
            <a:xfrm>
              <a:off x="3225" y="2462"/>
              <a:ext cx="31" cy="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spcBef>
                  <a:spcPct val="50000"/>
                </a:spcBef>
              </a:pPr>
              <a:r>
                <a:rPr lang="en-US" altLang="ja-JP" sz="1300" b="0" i="0">
                  <a:solidFill>
                    <a:srgbClr val="000000"/>
                  </a:solidFill>
                  <a:effectLst/>
                </a:rPr>
                <a:t> </a:t>
              </a:r>
              <a:endParaRPr lang="en-US" altLang="ja-JP" sz="1600" b="0" i="0" u="sng">
                <a:solidFill>
                  <a:srgbClr val="000000"/>
                </a:solidFill>
                <a:effectLst/>
              </a:endParaRPr>
            </a:p>
          </p:txBody>
        </p:sp>
        <p:sp>
          <p:nvSpPr>
            <p:cNvPr id="78867" name="Freeform 19"/>
            <p:cNvSpPr/>
            <p:nvPr/>
          </p:nvSpPr>
          <p:spPr bwMode="auto">
            <a:xfrm>
              <a:off x="1765" y="1906"/>
              <a:ext cx="445" cy="231"/>
            </a:xfrm>
            <a:custGeom>
              <a:avLst/>
              <a:gdLst>
                <a:gd name="T0" fmla="*/ 200 w 445"/>
                <a:gd name="T1" fmla="*/ 0 h 231"/>
                <a:gd name="T2" fmla="*/ 157 w 445"/>
                <a:gd name="T3" fmla="*/ 5 h 231"/>
                <a:gd name="T4" fmla="*/ 116 w 445"/>
                <a:gd name="T5" fmla="*/ 15 h 231"/>
                <a:gd name="T6" fmla="*/ 81 w 445"/>
                <a:gd name="T7" fmla="*/ 26 h 231"/>
                <a:gd name="T8" fmla="*/ 50 w 445"/>
                <a:gd name="T9" fmla="*/ 43 h 231"/>
                <a:gd name="T10" fmla="*/ 26 w 445"/>
                <a:gd name="T11" fmla="*/ 62 h 231"/>
                <a:gd name="T12" fmla="*/ 9 w 445"/>
                <a:gd name="T13" fmla="*/ 81 h 231"/>
                <a:gd name="T14" fmla="*/ 2 w 445"/>
                <a:gd name="T15" fmla="*/ 105 h 231"/>
                <a:gd name="T16" fmla="*/ 2 w 445"/>
                <a:gd name="T17" fmla="*/ 129 h 231"/>
                <a:gd name="T18" fmla="*/ 9 w 445"/>
                <a:gd name="T19" fmla="*/ 150 h 231"/>
                <a:gd name="T20" fmla="*/ 26 w 445"/>
                <a:gd name="T21" fmla="*/ 172 h 231"/>
                <a:gd name="T22" fmla="*/ 50 w 445"/>
                <a:gd name="T23" fmla="*/ 191 h 231"/>
                <a:gd name="T24" fmla="*/ 81 w 445"/>
                <a:gd name="T25" fmla="*/ 205 h 231"/>
                <a:gd name="T26" fmla="*/ 116 w 445"/>
                <a:gd name="T27" fmla="*/ 217 h 231"/>
                <a:gd name="T28" fmla="*/ 157 w 445"/>
                <a:gd name="T29" fmla="*/ 227 h 231"/>
                <a:gd name="T30" fmla="*/ 200 w 445"/>
                <a:gd name="T31" fmla="*/ 231 h 231"/>
                <a:gd name="T32" fmla="*/ 245 w 445"/>
                <a:gd name="T33" fmla="*/ 231 h 231"/>
                <a:gd name="T34" fmla="*/ 288 w 445"/>
                <a:gd name="T35" fmla="*/ 227 h 231"/>
                <a:gd name="T36" fmla="*/ 328 w 445"/>
                <a:gd name="T37" fmla="*/ 217 h 231"/>
                <a:gd name="T38" fmla="*/ 364 w 445"/>
                <a:gd name="T39" fmla="*/ 205 h 231"/>
                <a:gd name="T40" fmla="*/ 393 w 445"/>
                <a:gd name="T41" fmla="*/ 191 h 231"/>
                <a:gd name="T42" fmla="*/ 417 w 445"/>
                <a:gd name="T43" fmla="*/ 172 h 231"/>
                <a:gd name="T44" fmla="*/ 433 w 445"/>
                <a:gd name="T45" fmla="*/ 150 h 231"/>
                <a:gd name="T46" fmla="*/ 443 w 445"/>
                <a:gd name="T47" fmla="*/ 129 h 231"/>
                <a:gd name="T48" fmla="*/ 443 w 445"/>
                <a:gd name="T49" fmla="*/ 105 h 231"/>
                <a:gd name="T50" fmla="*/ 433 w 445"/>
                <a:gd name="T51" fmla="*/ 81 h 231"/>
                <a:gd name="T52" fmla="*/ 417 w 445"/>
                <a:gd name="T53" fmla="*/ 62 h 231"/>
                <a:gd name="T54" fmla="*/ 393 w 445"/>
                <a:gd name="T55" fmla="*/ 43 h 231"/>
                <a:gd name="T56" fmla="*/ 364 w 445"/>
                <a:gd name="T57" fmla="*/ 26 h 231"/>
                <a:gd name="T58" fmla="*/ 328 w 445"/>
                <a:gd name="T59" fmla="*/ 15 h 231"/>
                <a:gd name="T60" fmla="*/ 288 w 445"/>
                <a:gd name="T61" fmla="*/ 5 h 231"/>
                <a:gd name="T62" fmla="*/ 245 w 445"/>
                <a:gd name="T63" fmla="*/ 0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45" h="231">
                  <a:moveTo>
                    <a:pt x="221" y="0"/>
                  </a:moveTo>
                  <a:lnTo>
                    <a:pt x="200" y="0"/>
                  </a:lnTo>
                  <a:lnTo>
                    <a:pt x="178" y="3"/>
                  </a:lnTo>
                  <a:lnTo>
                    <a:pt x="157" y="5"/>
                  </a:lnTo>
                  <a:lnTo>
                    <a:pt x="135" y="10"/>
                  </a:lnTo>
                  <a:lnTo>
                    <a:pt x="116" y="15"/>
                  </a:lnTo>
                  <a:lnTo>
                    <a:pt x="97" y="19"/>
                  </a:lnTo>
                  <a:lnTo>
                    <a:pt x="81" y="26"/>
                  </a:lnTo>
                  <a:lnTo>
                    <a:pt x="64" y="34"/>
                  </a:lnTo>
                  <a:lnTo>
                    <a:pt x="50" y="43"/>
                  </a:lnTo>
                  <a:lnTo>
                    <a:pt x="38" y="53"/>
                  </a:lnTo>
                  <a:lnTo>
                    <a:pt x="26" y="62"/>
                  </a:lnTo>
                  <a:lnTo>
                    <a:pt x="16" y="72"/>
                  </a:lnTo>
                  <a:lnTo>
                    <a:pt x="9" y="81"/>
                  </a:lnTo>
                  <a:lnTo>
                    <a:pt x="4" y="93"/>
                  </a:lnTo>
                  <a:lnTo>
                    <a:pt x="2" y="105"/>
                  </a:lnTo>
                  <a:lnTo>
                    <a:pt x="0" y="117"/>
                  </a:lnTo>
                  <a:lnTo>
                    <a:pt x="2" y="129"/>
                  </a:lnTo>
                  <a:lnTo>
                    <a:pt x="4" y="141"/>
                  </a:lnTo>
                  <a:lnTo>
                    <a:pt x="9" y="150"/>
                  </a:lnTo>
                  <a:lnTo>
                    <a:pt x="16" y="162"/>
                  </a:lnTo>
                  <a:lnTo>
                    <a:pt x="26" y="172"/>
                  </a:lnTo>
                  <a:lnTo>
                    <a:pt x="38" y="181"/>
                  </a:lnTo>
                  <a:lnTo>
                    <a:pt x="50" y="191"/>
                  </a:lnTo>
                  <a:lnTo>
                    <a:pt x="64" y="198"/>
                  </a:lnTo>
                  <a:lnTo>
                    <a:pt x="81" y="205"/>
                  </a:lnTo>
                  <a:lnTo>
                    <a:pt x="97" y="212"/>
                  </a:lnTo>
                  <a:lnTo>
                    <a:pt x="116" y="217"/>
                  </a:lnTo>
                  <a:lnTo>
                    <a:pt x="135" y="224"/>
                  </a:lnTo>
                  <a:lnTo>
                    <a:pt x="157" y="227"/>
                  </a:lnTo>
                  <a:lnTo>
                    <a:pt x="178" y="229"/>
                  </a:lnTo>
                  <a:lnTo>
                    <a:pt x="200" y="231"/>
                  </a:lnTo>
                  <a:lnTo>
                    <a:pt x="221" y="231"/>
                  </a:lnTo>
                  <a:lnTo>
                    <a:pt x="245" y="231"/>
                  </a:lnTo>
                  <a:lnTo>
                    <a:pt x="266" y="229"/>
                  </a:lnTo>
                  <a:lnTo>
                    <a:pt x="288" y="227"/>
                  </a:lnTo>
                  <a:lnTo>
                    <a:pt x="309" y="224"/>
                  </a:lnTo>
                  <a:lnTo>
                    <a:pt x="328" y="217"/>
                  </a:lnTo>
                  <a:lnTo>
                    <a:pt x="345" y="212"/>
                  </a:lnTo>
                  <a:lnTo>
                    <a:pt x="364" y="205"/>
                  </a:lnTo>
                  <a:lnTo>
                    <a:pt x="378" y="198"/>
                  </a:lnTo>
                  <a:lnTo>
                    <a:pt x="393" y="191"/>
                  </a:lnTo>
                  <a:lnTo>
                    <a:pt x="407" y="181"/>
                  </a:lnTo>
                  <a:lnTo>
                    <a:pt x="417" y="172"/>
                  </a:lnTo>
                  <a:lnTo>
                    <a:pt x="426" y="162"/>
                  </a:lnTo>
                  <a:lnTo>
                    <a:pt x="433" y="150"/>
                  </a:lnTo>
                  <a:lnTo>
                    <a:pt x="440" y="141"/>
                  </a:lnTo>
                  <a:lnTo>
                    <a:pt x="443" y="129"/>
                  </a:lnTo>
                  <a:lnTo>
                    <a:pt x="445" y="117"/>
                  </a:lnTo>
                  <a:lnTo>
                    <a:pt x="443" y="105"/>
                  </a:lnTo>
                  <a:lnTo>
                    <a:pt x="440" y="93"/>
                  </a:lnTo>
                  <a:lnTo>
                    <a:pt x="433" y="81"/>
                  </a:lnTo>
                  <a:lnTo>
                    <a:pt x="426" y="72"/>
                  </a:lnTo>
                  <a:lnTo>
                    <a:pt x="417" y="62"/>
                  </a:lnTo>
                  <a:lnTo>
                    <a:pt x="407" y="53"/>
                  </a:lnTo>
                  <a:lnTo>
                    <a:pt x="393" y="43"/>
                  </a:lnTo>
                  <a:lnTo>
                    <a:pt x="378" y="34"/>
                  </a:lnTo>
                  <a:lnTo>
                    <a:pt x="364" y="26"/>
                  </a:lnTo>
                  <a:lnTo>
                    <a:pt x="345" y="19"/>
                  </a:lnTo>
                  <a:lnTo>
                    <a:pt x="328" y="15"/>
                  </a:lnTo>
                  <a:lnTo>
                    <a:pt x="309" y="10"/>
                  </a:lnTo>
                  <a:lnTo>
                    <a:pt x="288" y="5"/>
                  </a:lnTo>
                  <a:lnTo>
                    <a:pt x="266" y="3"/>
                  </a:lnTo>
                  <a:lnTo>
                    <a:pt x="245" y="0"/>
                  </a:lnTo>
                  <a:lnTo>
                    <a:pt x="221" y="0"/>
                  </a:lnTo>
                  <a:close/>
                </a:path>
              </a:pathLst>
            </a:custGeom>
            <a:solidFill>
              <a:srgbClr val="FFFFCC"/>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78868" name="Freeform 20"/>
            <p:cNvSpPr/>
            <p:nvPr/>
          </p:nvSpPr>
          <p:spPr bwMode="auto">
            <a:xfrm>
              <a:off x="1765" y="1906"/>
              <a:ext cx="445" cy="231"/>
            </a:xfrm>
            <a:custGeom>
              <a:avLst/>
              <a:gdLst>
                <a:gd name="T0" fmla="*/ 200 w 445"/>
                <a:gd name="T1" fmla="*/ 0 h 231"/>
                <a:gd name="T2" fmla="*/ 157 w 445"/>
                <a:gd name="T3" fmla="*/ 5 h 231"/>
                <a:gd name="T4" fmla="*/ 116 w 445"/>
                <a:gd name="T5" fmla="*/ 15 h 231"/>
                <a:gd name="T6" fmla="*/ 81 w 445"/>
                <a:gd name="T7" fmla="*/ 26 h 231"/>
                <a:gd name="T8" fmla="*/ 50 w 445"/>
                <a:gd name="T9" fmla="*/ 43 h 231"/>
                <a:gd name="T10" fmla="*/ 26 w 445"/>
                <a:gd name="T11" fmla="*/ 62 h 231"/>
                <a:gd name="T12" fmla="*/ 9 w 445"/>
                <a:gd name="T13" fmla="*/ 81 h 231"/>
                <a:gd name="T14" fmla="*/ 2 w 445"/>
                <a:gd name="T15" fmla="*/ 105 h 231"/>
                <a:gd name="T16" fmla="*/ 2 w 445"/>
                <a:gd name="T17" fmla="*/ 129 h 231"/>
                <a:gd name="T18" fmla="*/ 9 w 445"/>
                <a:gd name="T19" fmla="*/ 150 h 231"/>
                <a:gd name="T20" fmla="*/ 26 w 445"/>
                <a:gd name="T21" fmla="*/ 172 h 231"/>
                <a:gd name="T22" fmla="*/ 50 w 445"/>
                <a:gd name="T23" fmla="*/ 191 h 231"/>
                <a:gd name="T24" fmla="*/ 81 w 445"/>
                <a:gd name="T25" fmla="*/ 205 h 231"/>
                <a:gd name="T26" fmla="*/ 116 w 445"/>
                <a:gd name="T27" fmla="*/ 217 h 231"/>
                <a:gd name="T28" fmla="*/ 157 w 445"/>
                <a:gd name="T29" fmla="*/ 227 h 231"/>
                <a:gd name="T30" fmla="*/ 200 w 445"/>
                <a:gd name="T31" fmla="*/ 231 h 231"/>
                <a:gd name="T32" fmla="*/ 245 w 445"/>
                <a:gd name="T33" fmla="*/ 231 h 231"/>
                <a:gd name="T34" fmla="*/ 288 w 445"/>
                <a:gd name="T35" fmla="*/ 227 h 231"/>
                <a:gd name="T36" fmla="*/ 328 w 445"/>
                <a:gd name="T37" fmla="*/ 217 h 231"/>
                <a:gd name="T38" fmla="*/ 364 w 445"/>
                <a:gd name="T39" fmla="*/ 205 h 231"/>
                <a:gd name="T40" fmla="*/ 393 w 445"/>
                <a:gd name="T41" fmla="*/ 191 h 231"/>
                <a:gd name="T42" fmla="*/ 417 w 445"/>
                <a:gd name="T43" fmla="*/ 172 h 231"/>
                <a:gd name="T44" fmla="*/ 433 w 445"/>
                <a:gd name="T45" fmla="*/ 150 h 231"/>
                <a:gd name="T46" fmla="*/ 443 w 445"/>
                <a:gd name="T47" fmla="*/ 129 h 231"/>
                <a:gd name="T48" fmla="*/ 443 w 445"/>
                <a:gd name="T49" fmla="*/ 105 h 231"/>
                <a:gd name="T50" fmla="*/ 433 w 445"/>
                <a:gd name="T51" fmla="*/ 81 h 231"/>
                <a:gd name="T52" fmla="*/ 417 w 445"/>
                <a:gd name="T53" fmla="*/ 62 h 231"/>
                <a:gd name="T54" fmla="*/ 393 w 445"/>
                <a:gd name="T55" fmla="*/ 43 h 231"/>
                <a:gd name="T56" fmla="*/ 364 w 445"/>
                <a:gd name="T57" fmla="*/ 26 h 231"/>
                <a:gd name="T58" fmla="*/ 328 w 445"/>
                <a:gd name="T59" fmla="*/ 15 h 231"/>
                <a:gd name="T60" fmla="*/ 288 w 445"/>
                <a:gd name="T61" fmla="*/ 5 h 231"/>
                <a:gd name="T62" fmla="*/ 245 w 445"/>
                <a:gd name="T63" fmla="*/ 0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45" h="231">
                  <a:moveTo>
                    <a:pt x="221" y="0"/>
                  </a:moveTo>
                  <a:lnTo>
                    <a:pt x="200" y="0"/>
                  </a:lnTo>
                  <a:lnTo>
                    <a:pt x="178" y="3"/>
                  </a:lnTo>
                  <a:lnTo>
                    <a:pt x="157" y="5"/>
                  </a:lnTo>
                  <a:lnTo>
                    <a:pt x="135" y="10"/>
                  </a:lnTo>
                  <a:lnTo>
                    <a:pt x="116" y="15"/>
                  </a:lnTo>
                  <a:lnTo>
                    <a:pt x="97" y="19"/>
                  </a:lnTo>
                  <a:lnTo>
                    <a:pt x="81" y="26"/>
                  </a:lnTo>
                  <a:lnTo>
                    <a:pt x="64" y="34"/>
                  </a:lnTo>
                  <a:lnTo>
                    <a:pt x="50" y="43"/>
                  </a:lnTo>
                  <a:lnTo>
                    <a:pt x="38" y="53"/>
                  </a:lnTo>
                  <a:lnTo>
                    <a:pt x="26" y="62"/>
                  </a:lnTo>
                  <a:lnTo>
                    <a:pt x="16" y="72"/>
                  </a:lnTo>
                  <a:lnTo>
                    <a:pt x="9" y="81"/>
                  </a:lnTo>
                  <a:lnTo>
                    <a:pt x="4" y="93"/>
                  </a:lnTo>
                  <a:lnTo>
                    <a:pt x="2" y="105"/>
                  </a:lnTo>
                  <a:lnTo>
                    <a:pt x="0" y="117"/>
                  </a:lnTo>
                  <a:lnTo>
                    <a:pt x="2" y="129"/>
                  </a:lnTo>
                  <a:lnTo>
                    <a:pt x="4" y="141"/>
                  </a:lnTo>
                  <a:lnTo>
                    <a:pt x="9" y="150"/>
                  </a:lnTo>
                  <a:lnTo>
                    <a:pt x="16" y="162"/>
                  </a:lnTo>
                  <a:lnTo>
                    <a:pt x="26" y="172"/>
                  </a:lnTo>
                  <a:lnTo>
                    <a:pt x="38" y="181"/>
                  </a:lnTo>
                  <a:lnTo>
                    <a:pt x="50" y="191"/>
                  </a:lnTo>
                  <a:lnTo>
                    <a:pt x="64" y="198"/>
                  </a:lnTo>
                  <a:lnTo>
                    <a:pt x="81" y="205"/>
                  </a:lnTo>
                  <a:lnTo>
                    <a:pt x="97" y="212"/>
                  </a:lnTo>
                  <a:lnTo>
                    <a:pt x="116" y="217"/>
                  </a:lnTo>
                  <a:lnTo>
                    <a:pt x="135" y="224"/>
                  </a:lnTo>
                  <a:lnTo>
                    <a:pt x="157" y="227"/>
                  </a:lnTo>
                  <a:lnTo>
                    <a:pt x="178" y="229"/>
                  </a:lnTo>
                  <a:lnTo>
                    <a:pt x="200" y="231"/>
                  </a:lnTo>
                  <a:lnTo>
                    <a:pt x="221" y="231"/>
                  </a:lnTo>
                  <a:lnTo>
                    <a:pt x="245" y="231"/>
                  </a:lnTo>
                  <a:lnTo>
                    <a:pt x="266" y="229"/>
                  </a:lnTo>
                  <a:lnTo>
                    <a:pt x="288" y="227"/>
                  </a:lnTo>
                  <a:lnTo>
                    <a:pt x="309" y="224"/>
                  </a:lnTo>
                  <a:lnTo>
                    <a:pt x="328" y="217"/>
                  </a:lnTo>
                  <a:lnTo>
                    <a:pt x="345" y="212"/>
                  </a:lnTo>
                  <a:lnTo>
                    <a:pt x="364" y="205"/>
                  </a:lnTo>
                  <a:lnTo>
                    <a:pt x="378" y="198"/>
                  </a:lnTo>
                  <a:lnTo>
                    <a:pt x="393" y="191"/>
                  </a:lnTo>
                  <a:lnTo>
                    <a:pt x="407" y="181"/>
                  </a:lnTo>
                  <a:lnTo>
                    <a:pt x="417" y="172"/>
                  </a:lnTo>
                  <a:lnTo>
                    <a:pt x="426" y="162"/>
                  </a:lnTo>
                  <a:lnTo>
                    <a:pt x="433" y="150"/>
                  </a:lnTo>
                  <a:lnTo>
                    <a:pt x="440" y="141"/>
                  </a:lnTo>
                  <a:lnTo>
                    <a:pt x="443" y="129"/>
                  </a:lnTo>
                  <a:lnTo>
                    <a:pt x="445" y="117"/>
                  </a:lnTo>
                  <a:lnTo>
                    <a:pt x="443" y="105"/>
                  </a:lnTo>
                  <a:lnTo>
                    <a:pt x="440" y="93"/>
                  </a:lnTo>
                  <a:lnTo>
                    <a:pt x="433" y="81"/>
                  </a:lnTo>
                  <a:lnTo>
                    <a:pt x="426" y="72"/>
                  </a:lnTo>
                  <a:lnTo>
                    <a:pt x="417" y="62"/>
                  </a:lnTo>
                  <a:lnTo>
                    <a:pt x="407" y="53"/>
                  </a:lnTo>
                  <a:lnTo>
                    <a:pt x="393" y="43"/>
                  </a:lnTo>
                  <a:lnTo>
                    <a:pt x="378" y="34"/>
                  </a:lnTo>
                  <a:lnTo>
                    <a:pt x="364" y="26"/>
                  </a:lnTo>
                  <a:lnTo>
                    <a:pt x="345" y="19"/>
                  </a:lnTo>
                  <a:lnTo>
                    <a:pt x="328" y="15"/>
                  </a:lnTo>
                  <a:lnTo>
                    <a:pt x="309" y="10"/>
                  </a:lnTo>
                  <a:lnTo>
                    <a:pt x="288" y="5"/>
                  </a:lnTo>
                  <a:lnTo>
                    <a:pt x="266" y="3"/>
                  </a:lnTo>
                  <a:lnTo>
                    <a:pt x="245" y="0"/>
                  </a:lnTo>
                  <a:lnTo>
                    <a:pt x="221" y="0"/>
                  </a:lnTo>
                </a:path>
              </a:pathLst>
            </a:custGeom>
            <a:noFill/>
            <a:ln w="3175">
              <a:solidFill>
                <a:srgbClr val="990033"/>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8869" name="Rectangle 21"/>
            <p:cNvSpPr>
              <a:spLocks noChangeArrowheads="1"/>
            </p:cNvSpPr>
            <p:nvPr/>
          </p:nvSpPr>
          <p:spPr bwMode="auto">
            <a:xfrm>
              <a:off x="1752" y="1987"/>
              <a:ext cx="467"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spcBef>
                  <a:spcPct val="50000"/>
                </a:spcBef>
              </a:pPr>
              <a:r>
                <a:rPr lang="en-US" altLang="ja-JP" sz="1000" b="0" i="0">
                  <a:solidFill>
                    <a:srgbClr val="000000"/>
                  </a:solidFill>
                  <a:effectLst/>
                  <a:latin typeface="Arial" panose="020B0604020202020204" pitchFamily="34" charset="0"/>
                </a:rPr>
                <a:t>Buy tickets</a:t>
              </a:r>
              <a:endParaRPr lang="en-US" altLang="ja-JP" sz="1600" b="0" i="0" u="sng">
                <a:solidFill>
                  <a:srgbClr val="000000"/>
                </a:solidFill>
                <a:effectLst/>
              </a:endParaRPr>
            </a:p>
          </p:txBody>
        </p:sp>
        <p:sp>
          <p:nvSpPr>
            <p:cNvPr id="78870" name="Rectangle 22"/>
            <p:cNvSpPr>
              <a:spLocks noChangeArrowheads="1"/>
            </p:cNvSpPr>
            <p:nvPr/>
          </p:nvSpPr>
          <p:spPr bwMode="auto">
            <a:xfrm>
              <a:off x="2178" y="1968"/>
              <a:ext cx="32" cy="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spcBef>
                  <a:spcPct val="50000"/>
                </a:spcBef>
              </a:pPr>
              <a:r>
                <a:rPr lang="en-US" altLang="ja-JP" sz="1300" b="0" i="0">
                  <a:solidFill>
                    <a:srgbClr val="000000"/>
                  </a:solidFill>
                  <a:effectLst/>
                </a:rPr>
                <a:t> </a:t>
              </a:r>
              <a:endParaRPr lang="en-US" altLang="ja-JP" sz="1600" b="0" i="0" u="sng">
                <a:solidFill>
                  <a:srgbClr val="000000"/>
                </a:solidFill>
                <a:effectLst/>
              </a:endParaRPr>
            </a:p>
          </p:txBody>
        </p:sp>
        <p:sp>
          <p:nvSpPr>
            <p:cNvPr id="78871" name="Freeform 23"/>
            <p:cNvSpPr/>
            <p:nvPr/>
          </p:nvSpPr>
          <p:spPr bwMode="auto">
            <a:xfrm>
              <a:off x="1427" y="2133"/>
              <a:ext cx="333" cy="166"/>
            </a:xfrm>
            <a:custGeom>
              <a:avLst/>
              <a:gdLst>
                <a:gd name="T0" fmla="*/ 0 w 333"/>
                <a:gd name="T1" fmla="*/ 166 h 166"/>
                <a:gd name="T2" fmla="*/ 333 w 333"/>
                <a:gd name="T3" fmla="*/ 0 h 166"/>
                <a:gd name="T4" fmla="*/ 283 w 333"/>
                <a:gd name="T5" fmla="*/ 62 h 166"/>
              </a:gdLst>
              <a:ahLst/>
              <a:cxnLst>
                <a:cxn ang="0">
                  <a:pos x="T0" y="T1"/>
                </a:cxn>
                <a:cxn ang="0">
                  <a:pos x="T2" y="T3"/>
                </a:cxn>
                <a:cxn ang="0">
                  <a:pos x="T4" y="T5"/>
                </a:cxn>
              </a:cxnLst>
              <a:rect l="0" t="0" r="r" b="b"/>
              <a:pathLst>
                <a:path w="333" h="166">
                  <a:moveTo>
                    <a:pt x="0" y="166"/>
                  </a:moveTo>
                  <a:lnTo>
                    <a:pt x="333" y="0"/>
                  </a:lnTo>
                  <a:lnTo>
                    <a:pt x="283" y="62"/>
                  </a:lnTo>
                </a:path>
              </a:pathLst>
            </a:custGeom>
            <a:noFill/>
            <a:ln w="3175">
              <a:solidFill>
                <a:srgbClr val="990033"/>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8872" name="Line 24"/>
            <p:cNvSpPr>
              <a:spLocks noChangeShapeType="1"/>
            </p:cNvSpPr>
            <p:nvPr/>
          </p:nvSpPr>
          <p:spPr bwMode="auto">
            <a:xfrm flipH="1">
              <a:off x="1679" y="2133"/>
              <a:ext cx="81" cy="4"/>
            </a:xfrm>
            <a:prstGeom prst="line">
              <a:avLst/>
            </a:prstGeom>
            <a:noFill/>
            <a:ln w="3175">
              <a:solidFill>
                <a:srgbClr val="990033"/>
              </a:solidFill>
              <a:round/>
            </a:ln>
            <a:extLst>
              <a:ext uri="{909E8E84-426E-40DD-AFC4-6F175D3DCCD1}">
                <a14:hiddenFill xmlns:a14="http://schemas.microsoft.com/office/drawing/2010/main">
                  <a:noFill/>
                </a14:hiddenFill>
              </a:ext>
            </a:extLst>
          </p:spPr>
          <p:txBody>
            <a:bodyPr/>
            <a:lstStyle/>
            <a:p>
              <a:endParaRPr lang="zh-CN" altLang="en-US"/>
            </a:p>
          </p:txBody>
        </p:sp>
        <p:sp>
          <p:nvSpPr>
            <p:cNvPr id="78873" name="Line 25"/>
            <p:cNvSpPr>
              <a:spLocks noChangeShapeType="1"/>
            </p:cNvSpPr>
            <p:nvPr/>
          </p:nvSpPr>
          <p:spPr bwMode="auto">
            <a:xfrm flipH="1">
              <a:off x="1100" y="2299"/>
              <a:ext cx="327" cy="172"/>
            </a:xfrm>
            <a:prstGeom prst="line">
              <a:avLst/>
            </a:prstGeom>
            <a:noFill/>
            <a:ln w="3175">
              <a:solidFill>
                <a:srgbClr val="990033"/>
              </a:solidFill>
              <a:round/>
            </a:ln>
            <a:extLst>
              <a:ext uri="{909E8E84-426E-40DD-AFC4-6F175D3DCCD1}">
                <a14:hiddenFill xmlns:a14="http://schemas.microsoft.com/office/drawing/2010/main">
                  <a:noFill/>
                </a14:hiddenFill>
              </a:ext>
            </a:extLst>
          </p:spPr>
          <p:txBody>
            <a:bodyPr/>
            <a:lstStyle/>
            <a:p>
              <a:endParaRPr lang="zh-CN" altLang="en-US"/>
            </a:p>
          </p:txBody>
        </p:sp>
        <p:sp>
          <p:nvSpPr>
            <p:cNvPr id="78874" name="Freeform 26"/>
            <p:cNvSpPr/>
            <p:nvPr/>
          </p:nvSpPr>
          <p:spPr bwMode="auto">
            <a:xfrm>
              <a:off x="2203" y="2037"/>
              <a:ext cx="379" cy="81"/>
            </a:xfrm>
            <a:custGeom>
              <a:avLst/>
              <a:gdLst>
                <a:gd name="T0" fmla="*/ 379 w 379"/>
                <a:gd name="T1" fmla="*/ 81 h 81"/>
                <a:gd name="T2" fmla="*/ 0 w 379"/>
                <a:gd name="T3" fmla="*/ 15 h 81"/>
                <a:gd name="T4" fmla="*/ 76 w 379"/>
                <a:gd name="T5" fmla="*/ 0 h 81"/>
              </a:gdLst>
              <a:ahLst/>
              <a:cxnLst>
                <a:cxn ang="0">
                  <a:pos x="T0" y="T1"/>
                </a:cxn>
                <a:cxn ang="0">
                  <a:pos x="T2" y="T3"/>
                </a:cxn>
                <a:cxn ang="0">
                  <a:pos x="T4" y="T5"/>
                </a:cxn>
              </a:cxnLst>
              <a:rect l="0" t="0" r="r" b="b"/>
              <a:pathLst>
                <a:path w="379" h="81">
                  <a:moveTo>
                    <a:pt x="379" y="81"/>
                  </a:moveTo>
                  <a:lnTo>
                    <a:pt x="0" y="15"/>
                  </a:lnTo>
                  <a:lnTo>
                    <a:pt x="76" y="0"/>
                  </a:lnTo>
                </a:path>
              </a:pathLst>
            </a:custGeom>
            <a:noFill/>
            <a:ln w="3175">
              <a:solidFill>
                <a:srgbClr val="990033"/>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8875" name="Line 27"/>
            <p:cNvSpPr>
              <a:spLocks noChangeShapeType="1"/>
            </p:cNvSpPr>
            <p:nvPr/>
          </p:nvSpPr>
          <p:spPr bwMode="auto">
            <a:xfrm>
              <a:off x="2203" y="2052"/>
              <a:ext cx="67" cy="45"/>
            </a:xfrm>
            <a:prstGeom prst="line">
              <a:avLst/>
            </a:prstGeom>
            <a:noFill/>
            <a:ln w="3175">
              <a:solidFill>
                <a:srgbClr val="990033"/>
              </a:solidFill>
              <a:round/>
            </a:ln>
            <a:extLst>
              <a:ext uri="{909E8E84-426E-40DD-AFC4-6F175D3DCCD1}">
                <a14:hiddenFill xmlns:a14="http://schemas.microsoft.com/office/drawing/2010/main">
                  <a:noFill/>
                </a14:hiddenFill>
              </a:ext>
            </a:extLst>
          </p:spPr>
          <p:txBody>
            <a:bodyPr/>
            <a:lstStyle/>
            <a:p>
              <a:endParaRPr lang="zh-CN" altLang="en-US"/>
            </a:p>
          </p:txBody>
        </p:sp>
        <p:sp>
          <p:nvSpPr>
            <p:cNvPr id="78876" name="Line 28"/>
            <p:cNvSpPr>
              <a:spLocks noChangeShapeType="1"/>
            </p:cNvSpPr>
            <p:nvPr/>
          </p:nvSpPr>
          <p:spPr bwMode="auto">
            <a:xfrm>
              <a:off x="2582" y="2118"/>
              <a:ext cx="383" cy="67"/>
            </a:xfrm>
            <a:prstGeom prst="line">
              <a:avLst/>
            </a:prstGeom>
            <a:noFill/>
            <a:ln w="3175">
              <a:solidFill>
                <a:srgbClr val="990033"/>
              </a:solidFill>
              <a:round/>
            </a:ln>
            <a:extLst>
              <a:ext uri="{909E8E84-426E-40DD-AFC4-6F175D3DCCD1}">
                <a14:hiddenFill xmlns:a14="http://schemas.microsoft.com/office/drawing/2010/main">
                  <a:noFill/>
                </a14:hiddenFill>
              </a:ext>
            </a:extLst>
          </p:spPr>
          <p:txBody>
            <a:bodyPr/>
            <a:lstStyle/>
            <a:p>
              <a:endParaRPr lang="zh-CN" altLang="en-US"/>
            </a:p>
          </p:txBody>
        </p:sp>
        <p:sp>
          <p:nvSpPr>
            <p:cNvPr id="78877" name="Freeform 29"/>
            <p:cNvSpPr/>
            <p:nvPr/>
          </p:nvSpPr>
          <p:spPr bwMode="auto">
            <a:xfrm>
              <a:off x="2220" y="2264"/>
              <a:ext cx="438" cy="233"/>
            </a:xfrm>
            <a:custGeom>
              <a:avLst/>
              <a:gdLst>
                <a:gd name="T0" fmla="*/ 195 w 438"/>
                <a:gd name="T1" fmla="*/ 2 h 233"/>
                <a:gd name="T2" fmla="*/ 152 w 438"/>
                <a:gd name="T3" fmla="*/ 4 h 233"/>
                <a:gd name="T4" fmla="*/ 114 w 438"/>
                <a:gd name="T5" fmla="*/ 14 h 233"/>
                <a:gd name="T6" fmla="*/ 78 w 438"/>
                <a:gd name="T7" fmla="*/ 26 h 233"/>
                <a:gd name="T8" fmla="*/ 50 w 438"/>
                <a:gd name="T9" fmla="*/ 43 h 233"/>
                <a:gd name="T10" fmla="*/ 26 w 438"/>
                <a:gd name="T11" fmla="*/ 62 h 233"/>
                <a:gd name="T12" fmla="*/ 9 w 438"/>
                <a:gd name="T13" fmla="*/ 83 h 233"/>
                <a:gd name="T14" fmla="*/ 0 w 438"/>
                <a:gd name="T15" fmla="*/ 104 h 233"/>
                <a:gd name="T16" fmla="*/ 0 w 438"/>
                <a:gd name="T17" fmla="*/ 128 h 233"/>
                <a:gd name="T18" fmla="*/ 9 w 438"/>
                <a:gd name="T19" fmla="*/ 152 h 233"/>
                <a:gd name="T20" fmla="*/ 26 w 438"/>
                <a:gd name="T21" fmla="*/ 171 h 233"/>
                <a:gd name="T22" fmla="*/ 50 w 438"/>
                <a:gd name="T23" fmla="*/ 190 h 233"/>
                <a:gd name="T24" fmla="*/ 78 w 438"/>
                <a:gd name="T25" fmla="*/ 207 h 233"/>
                <a:gd name="T26" fmla="*/ 114 w 438"/>
                <a:gd name="T27" fmla="*/ 219 h 233"/>
                <a:gd name="T28" fmla="*/ 152 w 438"/>
                <a:gd name="T29" fmla="*/ 228 h 233"/>
                <a:gd name="T30" fmla="*/ 195 w 438"/>
                <a:gd name="T31" fmla="*/ 233 h 233"/>
                <a:gd name="T32" fmla="*/ 240 w 438"/>
                <a:gd name="T33" fmla="*/ 233 h 233"/>
                <a:gd name="T34" fmla="*/ 283 w 438"/>
                <a:gd name="T35" fmla="*/ 228 h 233"/>
                <a:gd name="T36" fmla="*/ 324 w 438"/>
                <a:gd name="T37" fmla="*/ 219 h 233"/>
                <a:gd name="T38" fmla="*/ 357 w 438"/>
                <a:gd name="T39" fmla="*/ 207 h 233"/>
                <a:gd name="T40" fmla="*/ 388 w 438"/>
                <a:gd name="T41" fmla="*/ 190 h 233"/>
                <a:gd name="T42" fmla="*/ 412 w 438"/>
                <a:gd name="T43" fmla="*/ 171 h 233"/>
                <a:gd name="T44" fmla="*/ 428 w 438"/>
                <a:gd name="T45" fmla="*/ 152 h 233"/>
                <a:gd name="T46" fmla="*/ 435 w 438"/>
                <a:gd name="T47" fmla="*/ 128 h 233"/>
                <a:gd name="T48" fmla="*/ 435 w 438"/>
                <a:gd name="T49" fmla="*/ 104 h 233"/>
                <a:gd name="T50" fmla="*/ 428 w 438"/>
                <a:gd name="T51" fmla="*/ 83 h 233"/>
                <a:gd name="T52" fmla="*/ 412 w 438"/>
                <a:gd name="T53" fmla="*/ 62 h 233"/>
                <a:gd name="T54" fmla="*/ 388 w 438"/>
                <a:gd name="T55" fmla="*/ 43 h 233"/>
                <a:gd name="T56" fmla="*/ 357 w 438"/>
                <a:gd name="T57" fmla="*/ 26 h 233"/>
                <a:gd name="T58" fmla="*/ 324 w 438"/>
                <a:gd name="T59" fmla="*/ 14 h 233"/>
                <a:gd name="T60" fmla="*/ 283 w 438"/>
                <a:gd name="T61" fmla="*/ 4 h 233"/>
                <a:gd name="T62" fmla="*/ 240 w 438"/>
                <a:gd name="T63" fmla="*/ 2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38" h="233">
                  <a:moveTo>
                    <a:pt x="219" y="0"/>
                  </a:moveTo>
                  <a:lnTo>
                    <a:pt x="195" y="2"/>
                  </a:lnTo>
                  <a:lnTo>
                    <a:pt x="173" y="2"/>
                  </a:lnTo>
                  <a:lnTo>
                    <a:pt x="152" y="4"/>
                  </a:lnTo>
                  <a:lnTo>
                    <a:pt x="133" y="9"/>
                  </a:lnTo>
                  <a:lnTo>
                    <a:pt x="114" y="14"/>
                  </a:lnTo>
                  <a:lnTo>
                    <a:pt x="95" y="21"/>
                  </a:lnTo>
                  <a:lnTo>
                    <a:pt x="78" y="26"/>
                  </a:lnTo>
                  <a:lnTo>
                    <a:pt x="64" y="35"/>
                  </a:lnTo>
                  <a:lnTo>
                    <a:pt x="50" y="43"/>
                  </a:lnTo>
                  <a:lnTo>
                    <a:pt x="35" y="52"/>
                  </a:lnTo>
                  <a:lnTo>
                    <a:pt x="26" y="62"/>
                  </a:lnTo>
                  <a:lnTo>
                    <a:pt x="16" y="71"/>
                  </a:lnTo>
                  <a:lnTo>
                    <a:pt x="9" y="83"/>
                  </a:lnTo>
                  <a:lnTo>
                    <a:pt x="4" y="93"/>
                  </a:lnTo>
                  <a:lnTo>
                    <a:pt x="0" y="104"/>
                  </a:lnTo>
                  <a:lnTo>
                    <a:pt x="0" y="116"/>
                  </a:lnTo>
                  <a:lnTo>
                    <a:pt x="0" y="128"/>
                  </a:lnTo>
                  <a:lnTo>
                    <a:pt x="4" y="140"/>
                  </a:lnTo>
                  <a:lnTo>
                    <a:pt x="9" y="152"/>
                  </a:lnTo>
                  <a:lnTo>
                    <a:pt x="16" y="162"/>
                  </a:lnTo>
                  <a:lnTo>
                    <a:pt x="26" y="171"/>
                  </a:lnTo>
                  <a:lnTo>
                    <a:pt x="35" y="181"/>
                  </a:lnTo>
                  <a:lnTo>
                    <a:pt x="50" y="190"/>
                  </a:lnTo>
                  <a:lnTo>
                    <a:pt x="64" y="200"/>
                  </a:lnTo>
                  <a:lnTo>
                    <a:pt x="78" y="207"/>
                  </a:lnTo>
                  <a:lnTo>
                    <a:pt x="95" y="212"/>
                  </a:lnTo>
                  <a:lnTo>
                    <a:pt x="114" y="219"/>
                  </a:lnTo>
                  <a:lnTo>
                    <a:pt x="133" y="224"/>
                  </a:lnTo>
                  <a:lnTo>
                    <a:pt x="152" y="228"/>
                  </a:lnTo>
                  <a:lnTo>
                    <a:pt x="173" y="231"/>
                  </a:lnTo>
                  <a:lnTo>
                    <a:pt x="195" y="233"/>
                  </a:lnTo>
                  <a:lnTo>
                    <a:pt x="219" y="233"/>
                  </a:lnTo>
                  <a:lnTo>
                    <a:pt x="240" y="233"/>
                  </a:lnTo>
                  <a:lnTo>
                    <a:pt x="262" y="231"/>
                  </a:lnTo>
                  <a:lnTo>
                    <a:pt x="283" y="228"/>
                  </a:lnTo>
                  <a:lnTo>
                    <a:pt x="304" y="224"/>
                  </a:lnTo>
                  <a:lnTo>
                    <a:pt x="324" y="219"/>
                  </a:lnTo>
                  <a:lnTo>
                    <a:pt x="340" y="212"/>
                  </a:lnTo>
                  <a:lnTo>
                    <a:pt x="357" y="207"/>
                  </a:lnTo>
                  <a:lnTo>
                    <a:pt x="374" y="200"/>
                  </a:lnTo>
                  <a:lnTo>
                    <a:pt x="388" y="190"/>
                  </a:lnTo>
                  <a:lnTo>
                    <a:pt x="400" y="181"/>
                  </a:lnTo>
                  <a:lnTo>
                    <a:pt x="412" y="171"/>
                  </a:lnTo>
                  <a:lnTo>
                    <a:pt x="421" y="162"/>
                  </a:lnTo>
                  <a:lnTo>
                    <a:pt x="428" y="152"/>
                  </a:lnTo>
                  <a:lnTo>
                    <a:pt x="433" y="140"/>
                  </a:lnTo>
                  <a:lnTo>
                    <a:pt x="435" y="128"/>
                  </a:lnTo>
                  <a:lnTo>
                    <a:pt x="438" y="116"/>
                  </a:lnTo>
                  <a:lnTo>
                    <a:pt x="435" y="104"/>
                  </a:lnTo>
                  <a:lnTo>
                    <a:pt x="433" y="93"/>
                  </a:lnTo>
                  <a:lnTo>
                    <a:pt x="428" y="83"/>
                  </a:lnTo>
                  <a:lnTo>
                    <a:pt x="421" y="71"/>
                  </a:lnTo>
                  <a:lnTo>
                    <a:pt x="412" y="62"/>
                  </a:lnTo>
                  <a:lnTo>
                    <a:pt x="400" y="52"/>
                  </a:lnTo>
                  <a:lnTo>
                    <a:pt x="388" y="43"/>
                  </a:lnTo>
                  <a:lnTo>
                    <a:pt x="374" y="35"/>
                  </a:lnTo>
                  <a:lnTo>
                    <a:pt x="357" y="26"/>
                  </a:lnTo>
                  <a:lnTo>
                    <a:pt x="340" y="21"/>
                  </a:lnTo>
                  <a:lnTo>
                    <a:pt x="324" y="14"/>
                  </a:lnTo>
                  <a:lnTo>
                    <a:pt x="304" y="9"/>
                  </a:lnTo>
                  <a:lnTo>
                    <a:pt x="283" y="4"/>
                  </a:lnTo>
                  <a:lnTo>
                    <a:pt x="262" y="2"/>
                  </a:lnTo>
                  <a:lnTo>
                    <a:pt x="240" y="2"/>
                  </a:lnTo>
                  <a:lnTo>
                    <a:pt x="219" y="0"/>
                  </a:lnTo>
                  <a:close/>
                </a:path>
              </a:pathLst>
            </a:custGeom>
            <a:solidFill>
              <a:srgbClr val="FFFFCC"/>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78878" name="Freeform 30"/>
            <p:cNvSpPr/>
            <p:nvPr/>
          </p:nvSpPr>
          <p:spPr bwMode="auto">
            <a:xfrm>
              <a:off x="2220" y="2264"/>
              <a:ext cx="438" cy="233"/>
            </a:xfrm>
            <a:custGeom>
              <a:avLst/>
              <a:gdLst>
                <a:gd name="T0" fmla="*/ 195 w 438"/>
                <a:gd name="T1" fmla="*/ 2 h 233"/>
                <a:gd name="T2" fmla="*/ 152 w 438"/>
                <a:gd name="T3" fmla="*/ 4 h 233"/>
                <a:gd name="T4" fmla="*/ 114 w 438"/>
                <a:gd name="T5" fmla="*/ 14 h 233"/>
                <a:gd name="T6" fmla="*/ 78 w 438"/>
                <a:gd name="T7" fmla="*/ 26 h 233"/>
                <a:gd name="T8" fmla="*/ 50 w 438"/>
                <a:gd name="T9" fmla="*/ 43 h 233"/>
                <a:gd name="T10" fmla="*/ 26 w 438"/>
                <a:gd name="T11" fmla="*/ 62 h 233"/>
                <a:gd name="T12" fmla="*/ 9 w 438"/>
                <a:gd name="T13" fmla="*/ 83 h 233"/>
                <a:gd name="T14" fmla="*/ 0 w 438"/>
                <a:gd name="T15" fmla="*/ 104 h 233"/>
                <a:gd name="T16" fmla="*/ 0 w 438"/>
                <a:gd name="T17" fmla="*/ 128 h 233"/>
                <a:gd name="T18" fmla="*/ 9 w 438"/>
                <a:gd name="T19" fmla="*/ 152 h 233"/>
                <a:gd name="T20" fmla="*/ 26 w 438"/>
                <a:gd name="T21" fmla="*/ 171 h 233"/>
                <a:gd name="T22" fmla="*/ 50 w 438"/>
                <a:gd name="T23" fmla="*/ 190 h 233"/>
                <a:gd name="T24" fmla="*/ 78 w 438"/>
                <a:gd name="T25" fmla="*/ 207 h 233"/>
                <a:gd name="T26" fmla="*/ 114 w 438"/>
                <a:gd name="T27" fmla="*/ 219 h 233"/>
                <a:gd name="T28" fmla="*/ 152 w 438"/>
                <a:gd name="T29" fmla="*/ 228 h 233"/>
                <a:gd name="T30" fmla="*/ 195 w 438"/>
                <a:gd name="T31" fmla="*/ 233 h 233"/>
                <a:gd name="T32" fmla="*/ 240 w 438"/>
                <a:gd name="T33" fmla="*/ 233 h 233"/>
                <a:gd name="T34" fmla="*/ 283 w 438"/>
                <a:gd name="T35" fmla="*/ 228 h 233"/>
                <a:gd name="T36" fmla="*/ 324 w 438"/>
                <a:gd name="T37" fmla="*/ 219 h 233"/>
                <a:gd name="T38" fmla="*/ 357 w 438"/>
                <a:gd name="T39" fmla="*/ 207 h 233"/>
                <a:gd name="T40" fmla="*/ 388 w 438"/>
                <a:gd name="T41" fmla="*/ 190 h 233"/>
                <a:gd name="T42" fmla="*/ 412 w 438"/>
                <a:gd name="T43" fmla="*/ 171 h 233"/>
                <a:gd name="T44" fmla="*/ 428 w 438"/>
                <a:gd name="T45" fmla="*/ 152 h 233"/>
                <a:gd name="T46" fmla="*/ 435 w 438"/>
                <a:gd name="T47" fmla="*/ 128 h 233"/>
                <a:gd name="T48" fmla="*/ 435 w 438"/>
                <a:gd name="T49" fmla="*/ 104 h 233"/>
                <a:gd name="T50" fmla="*/ 428 w 438"/>
                <a:gd name="T51" fmla="*/ 83 h 233"/>
                <a:gd name="T52" fmla="*/ 412 w 438"/>
                <a:gd name="T53" fmla="*/ 62 h 233"/>
                <a:gd name="T54" fmla="*/ 388 w 438"/>
                <a:gd name="T55" fmla="*/ 43 h 233"/>
                <a:gd name="T56" fmla="*/ 357 w 438"/>
                <a:gd name="T57" fmla="*/ 26 h 233"/>
                <a:gd name="T58" fmla="*/ 324 w 438"/>
                <a:gd name="T59" fmla="*/ 14 h 233"/>
                <a:gd name="T60" fmla="*/ 283 w 438"/>
                <a:gd name="T61" fmla="*/ 4 h 233"/>
                <a:gd name="T62" fmla="*/ 240 w 438"/>
                <a:gd name="T63" fmla="*/ 2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38" h="233">
                  <a:moveTo>
                    <a:pt x="219" y="0"/>
                  </a:moveTo>
                  <a:lnTo>
                    <a:pt x="195" y="2"/>
                  </a:lnTo>
                  <a:lnTo>
                    <a:pt x="173" y="2"/>
                  </a:lnTo>
                  <a:lnTo>
                    <a:pt x="152" y="4"/>
                  </a:lnTo>
                  <a:lnTo>
                    <a:pt x="133" y="9"/>
                  </a:lnTo>
                  <a:lnTo>
                    <a:pt x="114" y="14"/>
                  </a:lnTo>
                  <a:lnTo>
                    <a:pt x="95" y="21"/>
                  </a:lnTo>
                  <a:lnTo>
                    <a:pt x="78" y="26"/>
                  </a:lnTo>
                  <a:lnTo>
                    <a:pt x="64" y="35"/>
                  </a:lnTo>
                  <a:lnTo>
                    <a:pt x="50" y="43"/>
                  </a:lnTo>
                  <a:lnTo>
                    <a:pt x="35" y="52"/>
                  </a:lnTo>
                  <a:lnTo>
                    <a:pt x="26" y="62"/>
                  </a:lnTo>
                  <a:lnTo>
                    <a:pt x="16" y="71"/>
                  </a:lnTo>
                  <a:lnTo>
                    <a:pt x="9" y="83"/>
                  </a:lnTo>
                  <a:lnTo>
                    <a:pt x="4" y="93"/>
                  </a:lnTo>
                  <a:lnTo>
                    <a:pt x="0" y="104"/>
                  </a:lnTo>
                  <a:lnTo>
                    <a:pt x="0" y="116"/>
                  </a:lnTo>
                  <a:lnTo>
                    <a:pt x="0" y="128"/>
                  </a:lnTo>
                  <a:lnTo>
                    <a:pt x="4" y="140"/>
                  </a:lnTo>
                  <a:lnTo>
                    <a:pt x="9" y="152"/>
                  </a:lnTo>
                  <a:lnTo>
                    <a:pt x="16" y="162"/>
                  </a:lnTo>
                  <a:lnTo>
                    <a:pt x="26" y="171"/>
                  </a:lnTo>
                  <a:lnTo>
                    <a:pt x="35" y="181"/>
                  </a:lnTo>
                  <a:lnTo>
                    <a:pt x="50" y="190"/>
                  </a:lnTo>
                  <a:lnTo>
                    <a:pt x="64" y="200"/>
                  </a:lnTo>
                  <a:lnTo>
                    <a:pt x="78" y="207"/>
                  </a:lnTo>
                  <a:lnTo>
                    <a:pt x="95" y="212"/>
                  </a:lnTo>
                  <a:lnTo>
                    <a:pt x="114" y="219"/>
                  </a:lnTo>
                  <a:lnTo>
                    <a:pt x="133" y="224"/>
                  </a:lnTo>
                  <a:lnTo>
                    <a:pt x="152" y="228"/>
                  </a:lnTo>
                  <a:lnTo>
                    <a:pt x="173" y="231"/>
                  </a:lnTo>
                  <a:lnTo>
                    <a:pt x="195" y="233"/>
                  </a:lnTo>
                  <a:lnTo>
                    <a:pt x="219" y="233"/>
                  </a:lnTo>
                  <a:lnTo>
                    <a:pt x="240" y="233"/>
                  </a:lnTo>
                  <a:lnTo>
                    <a:pt x="262" y="231"/>
                  </a:lnTo>
                  <a:lnTo>
                    <a:pt x="283" y="228"/>
                  </a:lnTo>
                  <a:lnTo>
                    <a:pt x="304" y="224"/>
                  </a:lnTo>
                  <a:lnTo>
                    <a:pt x="324" y="219"/>
                  </a:lnTo>
                  <a:lnTo>
                    <a:pt x="340" y="212"/>
                  </a:lnTo>
                  <a:lnTo>
                    <a:pt x="357" y="207"/>
                  </a:lnTo>
                  <a:lnTo>
                    <a:pt x="374" y="200"/>
                  </a:lnTo>
                  <a:lnTo>
                    <a:pt x="388" y="190"/>
                  </a:lnTo>
                  <a:lnTo>
                    <a:pt x="400" y="181"/>
                  </a:lnTo>
                  <a:lnTo>
                    <a:pt x="412" y="171"/>
                  </a:lnTo>
                  <a:lnTo>
                    <a:pt x="421" y="162"/>
                  </a:lnTo>
                  <a:lnTo>
                    <a:pt x="428" y="152"/>
                  </a:lnTo>
                  <a:lnTo>
                    <a:pt x="433" y="140"/>
                  </a:lnTo>
                  <a:lnTo>
                    <a:pt x="435" y="128"/>
                  </a:lnTo>
                  <a:lnTo>
                    <a:pt x="438" y="116"/>
                  </a:lnTo>
                  <a:lnTo>
                    <a:pt x="435" y="104"/>
                  </a:lnTo>
                  <a:lnTo>
                    <a:pt x="433" y="93"/>
                  </a:lnTo>
                  <a:lnTo>
                    <a:pt x="428" y="83"/>
                  </a:lnTo>
                  <a:lnTo>
                    <a:pt x="421" y="71"/>
                  </a:lnTo>
                  <a:lnTo>
                    <a:pt x="412" y="62"/>
                  </a:lnTo>
                  <a:lnTo>
                    <a:pt x="400" y="52"/>
                  </a:lnTo>
                  <a:lnTo>
                    <a:pt x="388" y="43"/>
                  </a:lnTo>
                  <a:lnTo>
                    <a:pt x="374" y="35"/>
                  </a:lnTo>
                  <a:lnTo>
                    <a:pt x="357" y="26"/>
                  </a:lnTo>
                  <a:lnTo>
                    <a:pt x="340" y="21"/>
                  </a:lnTo>
                  <a:lnTo>
                    <a:pt x="324" y="14"/>
                  </a:lnTo>
                  <a:lnTo>
                    <a:pt x="304" y="9"/>
                  </a:lnTo>
                  <a:lnTo>
                    <a:pt x="283" y="4"/>
                  </a:lnTo>
                  <a:lnTo>
                    <a:pt x="262" y="2"/>
                  </a:lnTo>
                  <a:lnTo>
                    <a:pt x="240" y="2"/>
                  </a:lnTo>
                  <a:lnTo>
                    <a:pt x="219" y="0"/>
                  </a:lnTo>
                </a:path>
              </a:pathLst>
            </a:custGeom>
            <a:noFill/>
            <a:ln w="3175">
              <a:solidFill>
                <a:srgbClr val="990033"/>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8879" name="Rectangle 31"/>
            <p:cNvSpPr>
              <a:spLocks noChangeArrowheads="1"/>
            </p:cNvSpPr>
            <p:nvPr/>
          </p:nvSpPr>
          <p:spPr bwMode="auto">
            <a:xfrm>
              <a:off x="2176" y="2373"/>
              <a:ext cx="724"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spcBef>
                  <a:spcPct val="50000"/>
                </a:spcBef>
              </a:pPr>
              <a:r>
                <a:rPr lang="en-US" altLang="ja-JP" sz="1000" b="0" i="0">
                  <a:solidFill>
                    <a:srgbClr val="000000"/>
                  </a:solidFill>
                  <a:effectLst/>
                  <a:latin typeface="Arial" panose="020B0604020202020204" pitchFamily="34" charset="0"/>
                </a:rPr>
                <a:t>Buy Subscription</a:t>
              </a:r>
              <a:endParaRPr lang="en-US" altLang="ja-JP" sz="1600" b="0" i="0" u="sng">
                <a:solidFill>
                  <a:srgbClr val="000000"/>
                </a:solidFill>
                <a:effectLst/>
              </a:endParaRPr>
            </a:p>
          </p:txBody>
        </p:sp>
        <p:sp>
          <p:nvSpPr>
            <p:cNvPr id="78880" name="Rectangle 32"/>
            <p:cNvSpPr>
              <a:spLocks noChangeArrowheads="1"/>
            </p:cNvSpPr>
            <p:nvPr/>
          </p:nvSpPr>
          <p:spPr bwMode="auto">
            <a:xfrm>
              <a:off x="2835" y="2354"/>
              <a:ext cx="32" cy="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spcBef>
                  <a:spcPct val="50000"/>
                </a:spcBef>
              </a:pPr>
              <a:r>
                <a:rPr lang="en-US" altLang="ja-JP" sz="1300" b="0" i="0">
                  <a:solidFill>
                    <a:srgbClr val="000000"/>
                  </a:solidFill>
                  <a:effectLst/>
                </a:rPr>
                <a:t> </a:t>
              </a:r>
              <a:endParaRPr lang="en-US" altLang="ja-JP" sz="1600" b="0" i="0" u="sng">
                <a:solidFill>
                  <a:srgbClr val="000000"/>
                </a:solidFill>
                <a:effectLst/>
              </a:endParaRPr>
            </a:p>
          </p:txBody>
        </p:sp>
        <p:sp>
          <p:nvSpPr>
            <p:cNvPr id="78881" name="Freeform 33"/>
            <p:cNvSpPr/>
            <p:nvPr/>
          </p:nvSpPr>
          <p:spPr bwMode="auto">
            <a:xfrm>
              <a:off x="2653" y="2280"/>
              <a:ext cx="155" cy="50"/>
            </a:xfrm>
            <a:custGeom>
              <a:avLst/>
              <a:gdLst>
                <a:gd name="T0" fmla="*/ 155 w 155"/>
                <a:gd name="T1" fmla="*/ 0 h 50"/>
                <a:gd name="T2" fmla="*/ 0 w 155"/>
                <a:gd name="T3" fmla="*/ 36 h 50"/>
                <a:gd name="T4" fmla="*/ 81 w 155"/>
                <a:gd name="T5" fmla="*/ 50 h 50"/>
              </a:gdLst>
              <a:ahLst/>
              <a:cxnLst>
                <a:cxn ang="0">
                  <a:pos x="T0" y="T1"/>
                </a:cxn>
                <a:cxn ang="0">
                  <a:pos x="T2" y="T3"/>
                </a:cxn>
                <a:cxn ang="0">
                  <a:pos x="T4" y="T5"/>
                </a:cxn>
              </a:cxnLst>
              <a:rect l="0" t="0" r="r" b="b"/>
              <a:pathLst>
                <a:path w="155" h="50">
                  <a:moveTo>
                    <a:pt x="155" y="0"/>
                  </a:moveTo>
                  <a:lnTo>
                    <a:pt x="0" y="36"/>
                  </a:lnTo>
                  <a:lnTo>
                    <a:pt x="81" y="50"/>
                  </a:lnTo>
                </a:path>
              </a:pathLst>
            </a:custGeom>
            <a:noFill/>
            <a:ln w="3175">
              <a:solidFill>
                <a:srgbClr val="990033"/>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8882" name="Line 34"/>
            <p:cNvSpPr>
              <a:spLocks noChangeShapeType="1"/>
            </p:cNvSpPr>
            <p:nvPr/>
          </p:nvSpPr>
          <p:spPr bwMode="auto">
            <a:xfrm flipV="1">
              <a:off x="2653" y="2271"/>
              <a:ext cx="64" cy="45"/>
            </a:xfrm>
            <a:prstGeom prst="line">
              <a:avLst/>
            </a:prstGeom>
            <a:noFill/>
            <a:ln w="3175">
              <a:solidFill>
                <a:srgbClr val="990033"/>
              </a:solidFill>
              <a:round/>
            </a:ln>
            <a:extLst>
              <a:ext uri="{909E8E84-426E-40DD-AFC4-6F175D3DCCD1}">
                <a14:hiddenFill xmlns:a14="http://schemas.microsoft.com/office/drawing/2010/main">
                  <a:noFill/>
                </a14:hiddenFill>
              </a:ext>
            </a:extLst>
          </p:spPr>
          <p:txBody>
            <a:bodyPr/>
            <a:lstStyle/>
            <a:p>
              <a:endParaRPr lang="zh-CN" altLang="en-US"/>
            </a:p>
          </p:txBody>
        </p:sp>
        <p:sp>
          <p:nvSpPr>
            <p:cNvPr id="78883" name="Line 35"/>
            <p:cNvSpPr>
              <a:spLocks noChangeShapeType="1"/>
            </p:cNvSpPr>
            <p:nvPr/>
          </p:nvSpPr>
          <p:spPr bwMode="auto">
            <a:xfrm flipV="1">
              <a:off x="2808" y="2240"/>
              <a:ext cx="152" cy="40"/>
            </a:xfrm>
            <a:prstGeom prst="line">
              <a:avLst/>
            </a:prstGeom>
            <a:noFill/>
            <a:ln w="3175">
              <a:solidFill>
                <a:srgbClr val="990033"/>
              </a:solidFill>
              <a:round/>
            </a:ln>
            <a:extLst>
              <a:ext uri="{909E8E84-426E-40DD-AFC4-6F175D3DCCD1}">
                <a14:hiddenFill xmlns:a14="http://schemas.microsoft.com/office/drawing/2010/main">
                  <a:noFill/>
                </a14:hiddenFill>
              </a:ext>
            </a:extLst>
          </p:spPr>
          <p:txBody>
            <a:bodyPr/>
            <a:lstStyle/>
            <a:p>
              <a:endParaRPr lang="zh-CN" altLang="en-US"/>
            </a:p>
          </p:txBody>
        </p:sp>
        <p:sp>
          <p:nvSpPr>
            <p:cNvPr id="78884" name="Freeform 36"/>
            <p:cNvSpPr/>
            <p:nvPr/>
          </p:nvSpPr>
          <p:spPr bwMode="auto">
            <a:xfrm>
              <a:off x="3060" y="2831"/>
              <a:ext cx="112" cy="109"/>
            </a:xfrm>
            <a:custGeom>
              <a:avLst/>
              <a:gdLst>
                <a:gd name="T0" fmla="*/ 58 w 112"/>
                <a:gd name="T1" fmla="*/ 0 h 109"/>
                <a:gd name="T2" fmla="*/ 46 w 112"/>
                <a:gd name="T3" fmla="*/ 0 h 109"/>
                <a:gd name="T4" fmla="*/ 36 w 112"/>
                <a:gd name="T5" fmla="*/ 2 h 109"/>
                <a:gd name="T6" fmla="*/ 27 w 112"/>
                <a:gd name="T7" fmla="*/ 9 h 109"/>
                <a:gd name="T8" fmla="*/ 17 w 112"/>
                <a:gd name="T9" fmla="*/ 14 h 109"/>
                <a:gd name="T10" fmla="*/ 10 w 112"/>
                <a:gd name="T11" fmla="*/ 24 h 109"/>
                <a:gd name="T12" fmla="*/ 5 w 112"/>
                <a:gd name="T13" fmla="*/ 33 h 109"/>
                <a:gd name="T14" fmla="*/ 3 w 112"/>
                <a:gd name="T15" fmla="*/ 43 h 109"/>
                <a:gd name="T16" fmla="*/ 0 w 112"/>
                <a:gd name="T17" fmla="*/ 55 h 109"/>
                <a:gd name="T18" fmla="*/ 3 w 112"/>
                <a:gd name="T19" fmla="*/ 66 h 109"/>
                <a:gd name="T20" fmla="*/ 5 w 112"/>
                <a:gd name="T21" fmla="*/ 76 h 109"/>
                <a:gd name="T22" fmla="*/ 10 w 112"/>
                <a:gd name="T23" fmla="*/ 86 h 109"/>
                <a:gd name="T24" fmla="*/ 17 w 112"/>
                <a:gd name="T25" fmla="*/ 93 h 109"/>
                <a:gd name="T26" fmla="*/ 27 w 112"/>
                <a:gd name="T27" fmla="*/ 100 h 109"/>
                <a:gd name="T28" fmla="*/ 36 w 112"/>
                <a:gd name="T29" fmla="*/ 105 h 109"/>
                <a:gd name="T30" fmla="*/ 46 w 112"/>
                <a:gd name="T31" fmla="*/ 109 h 109"/>
                <a:gd name="T32" fmla="*/ 58 w 112"/>
                <a:gd name="T33" fmla="*/ 109 h 109"/>
                <a:gd name="T34" fmla="*/ 67 w 112"/>
                <a:gd name="T35" fmla="*/ 109 h 109"/>
                <a:gd name="T36" fmla="*/ 79 w 112"/>
                <a:gd name="T37" fmla="*/ 105 h 109"/>
                <a:gd name="T38" fmla="*/ 88 w 112"/>
                <a:gd name="T39" fmla="*/ 100 h 109"/>
                <a:gd name="T40" fmla="*/ 96 w 112"/>
                <a:gd name="T41" fmla="*/ 93 h 109"/>
                <a:gd name="T42" fmla="*/ 103 w 112"/>
                <a:gd name="T43" fmla="*/ 86 h 109"/>
                <a:gd name="T44" fmla="*/ 108 w 112"/>
                <a:gd name="T45" fmla="*/ 76 h 109"/>
                <a:gd name="T46" fmla="*/ 112 w 112"/>
                <a:gd name="T47" fmla="*/ 66 h 109"/>
                <a:gd name="T48" fmla="*/ 112 w 112"/>
                <a:gd name="T49" fmla="*/ 55 h 109"/>
                <a:gd name="T50" fmla="*/ 112 w 112"/>
                <a:gd name="T51" fmla="*/ 43 h 109"/>
                <a:gd name="T52" fmla="*/ 108 w 112"/>
                <a:gd name="T53" fmla="*/ 33 h 109"/>
                <a:gd name="T54" fmla="*/ 103 w 112"/>
                <a:gd name="T55" fmla="*/ 24 h 109"/>
                <a:gd name="T56" fmla="*/ 96 w 112"/>
                <a:gd name="T57" fmla="*/ 14 h 109"/>
                <a:gd name="T58" fmla="*/ 88 w 112"/>
                <a:gd name="T59" fmla="*/ 9 h 109"/>
                <a:gd name="T60" fmla="*/ 79 w 112"/>
                <a:gd name="T61" fmla="*/ 2 h 109"/>
                <a:gd name="T62" fmla="*/ 67 w 112"/>
                <a:gd name="T63" fmla="*/ 0 h 109"/>
                <a:gd name="T64" fmla="*/ 58 w 112"/>
                <a:gd name="T65" fmla="*/ 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2" h="109">
                  <a:moveTo>
                    <a:pt x="58" y="0"/>
                  </a:moveTo>
                  <a:lnTo>
                    <a:pt x="46" y="0"/>
                  </a:lnTo>
                  <a:lnTo>
                    <a:pt x="36" y="2"/>
                  </a:lnTo>
                  <a:lnTo>
                    <a:pt x="27" y="9"/>
                  </a:lnTo>
                  <a:lnTo>
                    <a:pt x="17" y="14"/>
                  </a:lnTo>
                  <a:lnTo>
                    <a:pt x="10" y="24"/>
                  </a:lnTo>
                  <a:lnTo>
                    <a:pt x="5" y="33"/>
                  </a:lnTo>
                  <a:lnTo>
                    <a:pt x="3" y="43"/>
                  </a:lnTo>
                  <a:lnTo>
                    <a:pt x="0" y="55"/>
                  </a:lnTo>
                  <a:lnTo>
                    <a:pt x="3" y="66"/>
                  </a:lnTo>
                  <a:lnTo>
                    <a:pt x="5" y="76"/>
                  </a:lnTo>
                  <a:lnTo>
                    <a:pt x="10" y="86"/>
                  </a:lnTo>
                  <a:lnTo>
                    <a:pt x="17" y="93"/>
                  </a:lnTo>
                  <a:lnTo>
                    <a:pt x="27" y="100"/>
                  </a:lnTo>
                  <a:lnTo>
                    <a:pt x="36" y="105"/>
                  </a:lnTo>
                  <a:lnTo>
                    <a:pt x="46" y="109"/>
                  </a:lnTo>
                  <a:lnTo>
                    <a:pt x="58" y="109"/>
                  </a:lnTo>
                  <a:lnTo>
                    <a:pt x="67" y="109"/>
                  </a:lnTo>
                  <a:lnTo>
                    <a:pt x="79" y="105"/>
                  </a:lnTo>
                  <a:lnTo>
                    <a:pt x="88" y="100"/>
                  </a:lnTo>
                  <a:lnTo>
                    <a:pt x="96" y="93"/>
                  </a:lnTo>
                  <a:lnTo>
                    <a:pt x="103" y="86"/>
                  </a:lnTo>
                  <a:lnTo>
                    <a:pt x="108" y="76"/>
                  </a:lnTo>
                  <a:lnTo>
                    <a:pt x="112" y="66"/>
                  </a:lnTo>
                  <a:lnTo>
                    <a:pt x="112" y="55"/>
                  </a:lnTo>
                  <a:lnTo>
                    <a:pt x="112" y="43"/>
                  </a:lnTo>
                  <a:lnTo>
                    <a:pt x="108" y="33"/>
                  </a:lnTo>
                  <a:lnTo>
                    <a:pt x="103" y="24"/>
                  </a:lnTo>
                  <a:lnTo>
                    <a:pt x="96" y="14"/>
                  </a:lnTo>
                  <a:lnTo>
                    <a:pt x="88" y="9"/>
                  </a:lnTo>
                  <a:lnTo>
                    <a:pt x="79" y="2"/>
                  </a:lnTo>
                  <a:lnTo>
                    <a:pt x="67" y="0"/>
                  </a:lnTo>
                  <a:lnTo>
                    <a:pt x="58" y="0"/>
                  </a:lnTo>
                </a:path>
              </a:pathLst>
            </a:custGeom>
            <a:noFill/>
            <a:ln w="3175">
              <a:solidFill>
                <a:srgbClr val="990033"/>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8885" name="Line 37"/>
            <p:cNvSpPr>
              <a:spLocks noChangeShapeType="1"/>
            </p:cNvSpPr>
            <p:nvPr/>
          </p:nvSpPr>
          <p:spPr bwMode="auto">
            <a:xfrm>
              <a:off x="3118" y="2936"/>
              <a:ext cx="1" cy="100"/>
            </a:xfrm>
            <a:prstGeom prst="line">
              <a:avLst/>
            </a:prstGeom>
            <a:noFill/>
            <a:ln w="3175">
              <a:solidFill>
                <a:srgbClr val="990033"/>
              </a:solidFill>
              <a:round/>
            </a:ln>
            <a:extLst>
              <a:ext uri="{909E8E84-426E-40DD-AFC4-6F175D3DCCD1}">
                <a14:hiddenFill xmlns:a14="http://schemas.microsoft.com/office/drawing/2010/main">
                  <a:noFill/>
                </a14:hiddenFill>
              </a:ext>
            </a:extLst>
          </p:spPr>
          <p:txBody>
            <a:bodyPr/>
            <a:lstStyle/>
            <a:p>
              <a:endParaRPr lang="zh-CN" altLang="en-US"/>
            </a:p>
          </p:txBody>
        </p:sp>
        <p:sp>
          <p:nvSpPr>
            <p:cNvPr id="78886" name="Line 38"/>
            <p:cNvSpPr>
              <a:spLocks noChangeShapeType="1"/>
            </p:cNvSpPr>
            <p:nvPr/>
          </p:nvSpPr>
          <p:spPr bwMode="auto">
            <a:xfrm>
              <a:off x="3032" y="2967"/>
              <a:ext cx="166" cy="1"/>
            </a:xfrm>
            <a:prstGeom prst="line">
              <a:avLst/>
            </a:prstGeom>
            <a:noFill/>
            <a:ln w="3175">
              <a:solidFill>
                <a:srgbClr val="990033"/>
              </a:solidFill>
              <a:round/>
            </a:ln>
            <a:extLst>
              <a:ext uri="{909E8E84-426E-40DD-AFC4-6F175D3DCCD1}">
                <a14:hiddenFill xmlns:a14="http://schemas.microsoft.com/office/drawing/2010/main">
                  <a:noFill/>
                </a14:hiddenFill>
              </a:ext>
            </a:extLst>
          </p:spPr>
          <p:txBody>
            <a:bodyPr/>
            <a:lstStyle/>
            <a:p>
              <a:endParaRPr lang="zh-CN" altLang="en-US"/>
            </a:p>
          </p:txBody>
        </p:sp>
        <p:sp>
          <p:nvSpPr>
            <p:cNvPr id="78887" name="Freeform 39"/>
            <p:cNvSpPr/>
            <p:nvPr/>
          </p:nvSpPr>
          <p:spPr bwMode="auto">
            <a:xfrm>
              <a:off x="2996" y="3036"/>
              <a:ext cx="236" cy="116"/>
            </a:xfrm>
            <a:custGeom>
              <a:avLst/>
              <a:gdLst>
                <a:gd name="T0" fmla="*/ 0 w 236"/>
                <a:gd name="T1" fmla="*/ 116 h 116"/>
                <a:gd name="T2" fmla="*/ 122 w 236"/>
                <a:gd name="T3" fmla="*/ 0 h 116"/>
                <a:gd name="T4" fmla="*/ 236 w 236"/>
                <a:gd name="T5" fmla="*/ 116 h 116"/>
              </a:gdLst>
              <a:ahLst/>
              <a:cxnLst>
                <a:cxn ang="0">
                  <a:pos x="T0" y="T1"/>
                </a:cxn>
                <a:cxn ang="0">
                  <a:pos x="T2" y="T3"/>
                </a:cxn>
                <a:cxn ang="0">
                  <a:pos x="T4" y="T5"/>
                </a:cxn>
              </a:cxnLst>
              <a:rect l="0" t="0" r="r" b="b"/>
              <a:pathLst>
                <a:path w="236" h="116">
                  <a:moveTo>
                    <a:pt x="0" y="116"/>
                  </a:moveTo>
                  <a:lnTo>
                    <a:pt x="122" y="0"/>
                  </a:lnTo>
                  <a:lnTo>
                    <a:pt x="236" y="116"/>
                  </a:lnTo>
                </a:path>
              </a:pathLst>
            </a:custGeom>
            <a:noFill/>
            <a:ln w="3175">
              <a:solidFill>
                <a:srgbClr val="990033"/>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8888" name="Rectangle 40"/>
            <p:cNvSpPr>
              <a:spLocks noChangeArrowheads="1"/>
            </p:cNvSpPr>
            <p:nvPr/>
          </p:nvSpPr>
          <p:spPr bwMode="auto">
            <a:xfrm>
              <a:off x="2862" y="3255"/>
              <a:ext cx="582"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spcBef>
                  <a:spcPct val="50000"/>
                </a:spcBef>
              </a:pPr>
              <a:r>
                <a:rPr lang="ja-JP" altLang="en-US" sz="1000" b="0" i="0">
                  <a:solidFill>
                    <a:srgbClr val="000000"/>
                  </a:solidFill>
                  <a:effectLst/>
                  <a:latin typeface="宋?" charset="-122"/>
                  <a:ea typeface="宋?" charset="-122"/>
                </a:rPr>
                <a:t>信用卡服务商</a:t>
              </a:r>
              <a:endParaRPr lang="ja-JP" altLang="en-US" sz="1600" b="0" i="0" u="sng">
                <a:solidFill>
                  <a:srgbClr val="000000"/>
                </a:solidFill>
                <a:effectLst/>
              </a:endParaRPr>
            </a:p>
          </p:txBody>
        </p:sp>
        <p:sp>
          <p:nvSpPr>
            <p:cNvPr id="78889" name="Rectangle 41"/>
            <p:cNvSpPr>
              <a:spLocks noChangeArrowheads="1"/>
            </p:cNvSpPr>
            <p:nvPr/>
          </p:nvSpPr>
          <p:spPr bwMode="auto">
            <a:xfrm>
              <a:off x="3387" y="3241"/>
              <a:ext cx="32"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spcBef>
                  <a:spcPct val="50000"/>
                </a:spcBef>
              </a:pPr>
              <a:r>
                <a:rPr lang="en-US" altLang="ja-JP" sz="1300" b="0" i="0">
                  <a:solidFill>
                    <a:srgbClr val="000000"/>
                  </a:solidFill>
                  <a:effectLst/>
                </a:rPr>
                <a:t> </a:t>
              </a:r>
              <a:endParaRPr lang="en-US" altLang="ja-JP" sz="1600" b="0" i="0" u="sng">
                <a:solidFill>
                  <a:srgbClr val="000000"/>
                </a:solidFill>
                <a:effectLst/>
              </a:endParaRPr>
            </a:p>
          </p:txBody>
        </p:sp>
        <p:sp>
          <p:nvSpPr>
            <p:cNvPr id="78890" name="Freeform 42"/>
            <p:cNvSpPr/>
            <p:nvPr/>
          </p:nvSpPr>
          <p:spPr bwMode="auto">
            <a:xfrm>
              <a:off x="1634" y="2971"/>
              <a:ext cx="443" cy="239"/>
            </a:xfrm>
            <a:custGeom>
              <a:avLst/>
              <a:gdLst>
                <a:gd name="T0" fmla="*/ 200 w 443"/>
                <a:gd name="T1" fmla="*/ 0 h 239"/>
                <a:gd name="T2" fmla="*/ 157 w 443"/>
                <a:gd name="T3" fmla="*/ 5 h 239"/>
                <a:gd name="T4" fmla="*/ 116 w 443"/>
                <a:gd name="T5" fmla="*/ 15 h 239"/>
                <a:gd name="T6" fmla="*/ 81 w 443"/>
                <a:gd name="T7" fmla="*/ 27 h 239"/>
                <a:gd name="T8" fmla="*/ 50 w 443"/>
                <a:gd name="T9" fmla="*/ 43 h 239"/>
                <a:gd name="T10" fmla="*/ 26 w 443"/>
                <a:gd name="T11" fmla="*/ 62 h 239"/>
                <a:gd name="T12" fmla="*/ 9 w 443"/>
                <a:gd name="T13" fmla="*/ 84 h 239"/>
                <a:gd name="T14" fmla="*/ 2 w 443"/>
                <a:gd name="T15" fmla="*/ 108 h 239"/>
                <a:gd name="T16" fmla="*/ 2 w 443"/>
                <a:gd name="T17" fmla="*/ 131 h 239"/>
                <a:gd name="T18" fmla="*/ 9 w 443"/>
                <a:gd name="T19" fmla="*/ 155 h 239"/>
                <a:gd name="T20" fmla="*/ 26 w 443"/>
                <a:gd name="T21" fmla="*/ 174 h 239"/>
                <a:gd name="T22" fmla="*/ 50 w 443"/>
                <a:gd name="T23" fmla="*/ 193 h 239"/>
                <a:gd name="T24" fmla="*/ 81 w 443"/>
                <a:gd name="T25" fmla="*/ 210 h 239"/>
                <a:gd name="T26" fmla="*/ 116 w 443"/>
                <a:gd name="T27" fmla="*/ 224 h 239"/>
                <a:gd name="T28" fmla="*/ 157 w 443"/>
                <a:gd name="T29" fmla="*/ 231 h 239"/>
                <a:gd name="T30" fmla="*/ 200 w 443"/>
                <a:gd name="T31" fmla="*/ 236 h 239"/>
                <a:gd name="T32" fmla="*/ 245 w 443"/>
                <a:gd name="T33" fmla="*/ 236 h 239"/>
                <a:gd name="T34" fmla="*/ 288 w 443"/>
                <a:gd name="T35" fmla="*/ 231 h 239"/>
                <a:gd name="T36" fmla="*/ 328 w 443"/>
                <a:gd name="T37" fmla="*/ 224 h 239"/>
                <a:gd name="T38" fmla="*/ 364 w 443"/>
                <a:gd name="T39" fmla="*/ 210 h 239"/>
                <a:gd name="T40" fmla="*/ 393 w 443"/>
                <a:gd name="T41" fmla="*/ 193 h 239"/>
                <a:gd name="T42" fmla="*/ 417 w 443"/>
                <a:gd name="T43" fmla="*/ 174 h 239"/>
                <a:gd name="T44" fmla="*/ 433 w 443"/>
                <a:gd name="T45" fmla="*/ 155 h 239"/>
                <a:gd name="T46" fmla="*/ 443 w 443"/>
                <a:gd name="T47" fmla="*/ 131 h 239"/>
                <a:gd name="T48" fmla="*/ 443 w 443"/>
                <a:gd name="T49" fmla="*/ 108 h 239"/>
                <a:gd name="T50" fmla="*/ 433 w 443"/>
                <a:gd name="T51" fmla="*/ 84 h 239"/>
                <a:gd name="T52" fmla="*/ 417 w 443"/>
                <a:gd name="T53" fmla="*/ 62 h 239"/>
                <a:gd name="T54" fmla="*/ 393 w 443"/>
                <a:gd name="T55" fmla="*/ 43 h 239"/>
                <a:gd name="T56" fmla="*/ 364 w 443"/>
                <a:gd name="T57" fmla="*/ 27 h 239"/>
                <a:gd name="T58" fmla="*/ 328 w 443"/>
                <a:gd name="T59" fmla="*/ 15 h 239"/>
                <a:gd name="T60" fmla="*/ 288 w 443"/>
                <a:gd name="T61" fmla="*/ 5 h 239"/>
                <a:gd name="T62" fmla="*/ 245 w 443"/>
                <a:gd name="T63" fmla="*/ 0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43" h="239">
                  <a:moveTo>
                    <a:pt x="221" y="0"/>
                  </a:moveTo>
                  <a:lnTo>
                    <a:pt x="200" y="0"/>
                  </a:lnTo>
                  <a:lnTo>
                    <a:pt x="178" y="3"/>
                  </a:lnTo>
                  <a:lnTo>
                    <a:pt x="157" y="5"/>
                  </a:lnTo>
                  <a:lnTo>
                    <a:pt x="135" y="10"/>
                  </a:lnTo>
                  <a:lnTo>
                    <a:pt x="116" y="15"/>
                  </a:lnTo>
                  <a:lnTo>
                    <a:pt x="97" y="19"/>
                  </a:lnTo>
                  <a:lnTo>
                    <a:pt x="81" y="27"/>
                  </a:lnTo>
                  <a:lnTo>
                    <a:pt x="64" y="36"/>
                  </a:lnTo>
                  <a:lnTo>
                    <a:pt x="50" y="43"/>
                  </a:lnTo>
                  <a:lnTo>
                    <a:pt x="38" y="53"/>
                  </a:lnTo>
                  <a:lnTo>
                    <a:pt x="26" y="62"/>
                  </a:lnTo>
                  <a:lnTo>
                    <a:pt x="16" y="72"/>
                  </a:lnTo>
                  <a:lnTo>
                    <a:pt x="9" y="84"/>
                  </a:lnTo>
                  <a:lnTo>
                    <a:pt x="4" y="96"/>
                  </a:lnTo>
                  <a:lnTo>
                    <a:pt x="2" y="108"/>
                  </a:lnTo>
                  <a:lnTo>
                    <a:pt x="0" y="119"/>
                  </a:lnTo>
                  <a:lnTo>
                    <a:pt x="2" y="131"/>
                  </a:lnTo>
                  <a:lnTo>
                    <a:pt x="4" y="143"/>
                  </a:lnTo>
                  <a:lnTo>
                    <a:pt x="9" y="155"/>
                  </a:lnTo>
                  <a:lnTo>
                    <a:pt x="16" y="165"/>
                  </a:lnTo>
                  <a:lnTo>
                    <a:pt x="26" y="174"/>
                  </a:lnTo>
                  <a:lnTo>
                    <a:pt x="38" y="186"/>
                  </a:lnTo>
                  <a:lnTo>
                    <a:pt x="50" y="193"/>
                  </a:lnTo>
                  <a:lnTo>
                    <a:pt x="64" y="203"/>
                  </a:lnTo>
                  <a:lnTo>
                    <a:pt x="81" y="210"/>
                  </a:lnTo>
                  <a:lnTo>
                    <a:pt x="97" y="217"/>
                  </a:lnTo>
                  <a:lnTo>
                    <a:pt x="116" y="224"/>
                  </a:lnTo>
                  <a:lnTo>
                    <a:pt x="135" y="229"/>
                  </a:lnTo>
                  <a:lnTo>
                    <a:pt x="157" y="231"/>
                  </a:lnTo>
                  <a:lnTo>
                    <a:pt x="178" y="236"/>
                  </a:lnTo>
                  <a:lnTo>
                    <a:pt x="200" y="236"/>
                  </a:lnTo>
                  <a:lnTo>
                    <a:pt x="221" y="239"/>
                  </a:lnTo>
                  <a:lnTo>
                    <a:pt x="245" y="236"/>
                  </a:lnTo>
                  <a:lnTo>
                    <a:pt x="266" y="236"/>
                  </a:lnTo>
                  <a:lnTo>
                    <a:pt x="288" y="231"/>
                  </a:lnTo>
                  <a:lnTo>
                    <a:pt x="309" y="229"/>
                  </a:lnTo>
                  <a:lnTo>
                    <a:pt x="328" y="224"/>
                  </a:lnTo>
                  <a:lnTo>
                    <a:pt x="345" y="217"/>
                  </a:lnTo>
                  <a:lnTo>
                    <a:pt x="364" y="210"/>
                  </a:lnTo>
                  <a:lnTo>
                    <a:pt x="378" y="203"/>
                  </a:lnTo>
                  <a:lnTo>
                    <a:pt x="393" y="193"/>
                  </a:lnTo>
                  <a:lnTo>
                    <a:pt x="405" y="186"/>
                  </a:lnTo>
                  <a:lnTo>
                    <a:pt x="417" y="174"/>
                  </a:lnTo>
                  <a:lnTo>
                    <a:pt x="426" y="165"/>
                  </a:lnTo>
                  <a:lnTo>
                    <a:pt x="433" y="155"/>
                  </a:lnTo>
                  <a:lnTo>
                    <a:pt x="440" y="143"/>
                  </a:lnTo>
                  <a:lnTo>
                    <a:pt x="443" y="131"/>
                  </a:lnTo>
                  <a:lnTo>
                    <a:pt x="443" y="119"/>
                  </a:lnTo>
                  <a:lnTo>
                    <a:pt x="443" y="108"/>
                  </a:lnTo>
                  <a:lnTo>
                    <a:pt x="440" y="96"/>
                  </a:lnTo>
                  <a:lnTo>
                    <a:pt x="433" y="84"/>
                  </a:lnTo>
                  <a:lnTo>
                    <a:pt x="426" y="72"/>
                  </a:lnTo>
                  <a:lnTo>
                    <a:pt x="417" y="62"/>
                  </a:lnTo>
                  <a:lnTo>
                    <a:pt x="405" y="53"/>
                  </a:lnTo>
                  <a:lnTo>
                    <a:pt x="393" y="43"/>
                  </a:lnTo>
                  <a:lnTo>
                    <a:pt x="378" y="36"/>
                  </a:lnTo>
                  <a:lnTo>
                    <a:pt x="364" y="27"/>
                  </a:lnTo>
                  <a:lnTo>
                    <a:pt x="345" y="19"/>
                  </a:lnTo>
                  <a:lnTo>
                    <a:pt x="328" y="15"/>
                  </a:lnTo>
                  <a:lnTo>
                    <a:pt x="309" y="10"/>
                  </a:lnTo>
                  <a:lnTo>
                    <a:pt x="288" y="5"/>
                  </a:lnTo>
                  <a:lnTo>
                    <a:pt x="266" y="3"/>
                  </a:lnTo>
                  <a:lnTo>
                    <a:pt x="245" y="0"/>
                  </a:lnTo>
                  <a:lnTo>
                    <a:pt x="221" y="0"/>
                  </a:lnTo>
                  <a:close/>
                </a:path>
              </a:pathLst>
            </a:custGeom>
            <a:solidFill>
              <a:srgbClr val="FFFFCC"/>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78891" name="Freeform 43"/>
            <p:cNvSpPr/>
            <p:nvPr/>
          </p:nvSpPr>
          <p:spPr bwMode="auto">
            <a:xfrm>
              <a:off x="1634" y="2971"/>
              <a:ext cx="443" cy="239"/>
            </a:xfrm>
            <a:custGeom>
              <a:avLst/>
              <a:gdLst>
                <a:gd name="T0" fmla="*/ 200 w 443"/>
                <a:gd name="T1" fmla="*/ 0 h 239"/>
                <a:gd name="T2" fmla="*/ 157 w 443"/>
                <a:gd name="T3" fmla="*/ 5 h 239"/>
                <a:gd name="T4" fmla="*/ 116 w 443"/>
                <a:gd name="T5" fmla="*/ 15 h 239"/>
                <a:gd name="T6" fmla="*/ 81 w 443"/>
                <a:gd name="T7" fmla="*/ 27 h 239"/>
                <a:gd name="T8" fmla="*/ 50 w 443"/>
                <a:gd name="T9" fmla="*/ 43 h 239"/>
                <a:gd name="T10" fmla="*/ 26 w 443"/>
                <a:gd name="T11" fmla="*/ 62 h 239"/>
                <a:gd name="T12" fmla="*/ 9 w 443"/>
                <a:gd name="T13" fmla="*/ 84 h 239"/>
                <a:gd name="T14" fmla="*/ 2 w 443"/>
                <a:gd name="T15" fmla="*/ 108 h 239"/>
                <a:gd name="T16" fmla="*/ 2 w 443"/>
                <a:gd name="T17" fmla="*/ 131 h 239"/>
                <a:gd name="T18" fmla="*/ 9 w 443"/>
                <a:gd name="T19" fmla="*/ 155 h 239"/>
                <a:gd name="T20" fmla="*/ 26 w 443"/>
                <a:gd name="T21" fmla="*/ 174 h 239"/>
                <a:gd name="T22" fmla="*/ 50 w 443"/>
                <a:gd name="T23" fmla="*/ 193 h 239"/>
                <a:gd name="T24" fmla="*/ 81 w 443"/>
                <a:gd name="T25" fmla="*/ 210 h 239"/>
                <a:gd name="T26" fmla="*/ 116 w 443"/>
                <a:gd name="T27" fmla="*/ 224 h 239"/>
                <a:gd name="T28" fmla="*/ 157 w 443"/>
                <a:gd name="T29" fmla="*/ 231 h 239"/>
                <a:gd name="T30" fmla="*/ 200 w 443"/>
                <a:gd name="T31" fmla="*/ 236 h 239"/>
                <a:gd name="T32" fmla="*/ 245 w 443"/>
                <a:gd name="T33" fmla="*/ 236 h 239"/>
                <a:gd name="T34" fmla="*/ 288 w 443"/>
                <a:gd name="T35" fmla="*/ 231 h 239"/>
                <a:gd name="T36" fmla="*/ 328 w 443"/>
                <a:gd name="T37" fmla="*/ 224 h 239"/>
                <a:gd name="T38" fmla="*/ 364 w 443"/>
                <a:gd name="T39" fmla="*/ 210 h 239"/>
                <a:gd name="T40" fmla="*/ 393 w 443"/>
                <a:gd name="T41" fmla="*/ 193 h 239"/>
                <a:gd name="T42" fmla="*/ 417 w 443"/>
                <a:gd name="T43" fmla="*/ 174 h 239"/>
                <a:gd name="T44" fmla="*/ 433 w 443"/>
                <a:gd name="T45" fmla="*/ 155 h 239"/>
                <a:gd name="T46" fmla="*/ 443 w 443"/>
                <a:gd name="T47" fmla="*/ 131 h 239"/>
                <a:gd name="T48" fmla="*/ 443 w 443"/>
                <a:gd name="T49" fmla="*/ 108 h 239"/>
                <a:gd name="T50" fmla="*/ 433 w 443"/>
                <a:gd name="T51" fmla="*/ 84 h 239"/>
                <a:gd name="T52" fmla="*/ 417 w 443"/>
                <a:gd name="T53" fmla="*/ 62 h 239"/>
                <a:gd name="T54" fmla="*/ 393 w 443"/>
                <a:gd name="T55" fmla="*/ 43 h 239"/>
                <a:gd name="T56" fmla="*/ 364 w 443"/>
                <a:gd name="T57" fmla="*/ 27 h 239"/>
                <a:gd name="T58" fmla="*/ 328 w 443"/>
                <a:gd name="T59" fmla="*/ 15 h 239"/>
                <a:gd name="T60" fmla="*/ 288 w 443"/>
                <a:gd name="T61" fmla="*/ 5 h 239"/>
                <a:gd name="T62" fmla="*/ 245 w 443"/>
                <a:gd name="T63" fmla="*/ 0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43" h="239">
                  <a:moveTo>
                    <a:pt x="221" y="0"/>
                  </a:moveTo>
                  <a:lnTo>
                    <a:pt x="200" y="0"/>
                  </a:lnTo>
                  <a:lnTo>
                    <a:pt x="178" y="3"/>
                  </a:lnTo>
                  <a:lnTo>
                    <a:pt x="157" y="5"/>
                  </a:lnTo>
                  <a:lnTo>
                    <a:pt x="135" y="10"/>
                  </a:lnTo>
                  <a:lnTo>
                    <a:pt x="116" y="15"/>
                  </a:lnTo>
                  <a:lnTo>
                    <a:pt x="97" y="19"/>
                  </a:lnTo>
                  <a:lnTo>
                    <a:pt x="81" y="27"/>
                  </a:lnTo>
                  <a:lnTo>
                    <a:pt x="64" y="36"/>
                  </a:lnTo>
                  <a:lnTo>
                    <a:pt x="50" y="43"/>
                  </a:lnTo>
                  <a:lnTo>
                    <a:pt x="38" y="53"/>
                  </a:lnTo>
                  <a:lnTo>
                    <a:pt x="26" y="62"/>
                  </a:lnTo>
                  <a:lnTo>
                    <a:pt x="16" y="72"/>
                  </a:lnTo>
                  <a:lnTo>
                    <a:pt x="9" y="84"/>
                  </a:lnTo>
                  <a:lnTo>
                    <a:pt x="4" y="96"/>
                  </a:lnTo>
                  <a:lnTo>
                    <a:pt x="2" y="108"/>
                  </a:lnTo>
                  <a:lnTo>
                    <a:pt x="0" y="119"/>
                  </a:lnTo>
                  <a:lnTo>
                    <a:pt x="2" y="131"/>
                  </a:lnTo>
                  <a:lnTo>
                    <a:pt x="4" y="143"/>
                  </a:lnTo>
                  <a:lnTo>
                    <a:pt x="9" y="155"/>
                  </a:lnTo>
                  <a:lnTo>
                    <a:pt x="16" y="165"/>
                  </a:lnTo>
                  <a:lnTo>
                    <a:pt x="26" y="174"/>
                  </a:lnTo>
                  <a:lnTo>
                    <a:pt x="38" y="186"/>
                  </a:lnTo>
                  <a:lnTo>
                    <a:pt x="50" y="193"/>
                  </a:lnTo>
                  <a:lnTo>
                    <a:pt x="64" y="203"/>
                  </a:lnTo>
                  <a:lnTo>
                    <a:pt x="81" y="210"/>
                  </a:lnTo>
                  <a:lnTo>
                    <a:pt x="97" y="217"/>
                  </a:lnTo>
                  <a:lnTo>
                    <a:pt x="116" y="224"/>
                  </a:lnTo>
                  <a:lnTo>
                    <a:pt x="135" y="229"/>
                  </a:lnTo>
                  <a:lnTo>
                    <a:pt x="157" y="231"/>
                  </a:lnTo>
                  <a:lnTo>
                    <a:pt x="178" y="236"/>
                  </a:lnTo>
                  <a:lnTo>
                    <a:pt x="200" y="236"/>
                  </a:lnTo>
                  <a:lnTo>
                    <a:pt x="221" y="239"/>
                  </a:lnTo>
                  <a:lnTo>
                    <a:pt x="245" y="236"/>
                  </a:lnTo>
                  <a:lnTo>
                    <a:pt x="266" y="236"/>
                  </a:lnTo>
                  <a:lnTo>
                    <a:pt x="288" y="231"/>
                  </a:lnTo>
                  <a:lnTo>
                    <a:pt x="309" y="229"/>
                  </a:lnTo>
                  <a:lnTo>
                    <a:pt x="328" y="224"/>
                  </a:lnTo>
                  <a:lnTo>
                    <a:pt x="345" y="217"/>
                  </a:lnTo>
                  <a:lnTo>
                    <a:pt x="364" y="210"/>
                  </a:lnTo>
                  <a:lnTo>
                    <a:pt x="378" y="203"/>
                  </a:lnTo>
                  <a:lnTo>
                    <a:pt x="393" y="193"/>
                  </a:lnTo>
                  <a:lnTo>
                    <a:pt x="405" y="186"/>
                  </a:lnTo>
                  <a:lnTo>
                    <a:pt x="417" y="174"/>
                  </a:lnTo>
                  <a:lnTo>
                    <a:pt x="426" y="165"/>
                  </a:lnTo>
                  <a:lnTo>
                    <a:pt x="433" y="155"/>
                  </a:lnTo>
                  <a:lnTo>
                    <a:pt x="440" y="143"/>
                  </a:lnTo>
                  <a:lnTo>
                    <a:pt x="443" y="131"/>
                  </a:lnTo>
                  <a:lnTo>
                    <a:pt x="443" y="119"/>
                  </a:lnTo>
                  <a:lnTo>
                    <a:pt x="443" y="108"/>
                  </a:lnTo>
                  <a:lnTo>
                    <a:pt x="440" y="96"/>
                  </a:lnTo>
                  <a:lnTo>
                    <a:pt x="433" y="84"/>
                  </a:lnTo>
                  <a:lnTo>
                    <a:pt x="426" y="72"/>
                  </a:lnTo>
                  <a:lnTo>
                    <a:pt x="417" y="62"/>
                  </a:lnTo>
                  <a:lnTo>
                    <a:pt x="405" y="53"/>
                  </a:lnTo>
                  <a:lnTo>
                    <a:pt x="393" y="43"/>
                  </a:lnTo>
                  <a:lnTo>
                    <a:pt x="378" y="36"/>
                  </a:lnTo>
                  <a:lnTo>
                    <a:pt x="364" y="27"/>
                  </a:lnTo>
                  <a:lnTo>
                    <a:pt x="345" y="19"/>
                  </a:lnTo>
                  <a:lnTo>
                    <a:pt x="328" y="15"/>
                  </a:lnTo>
                  <a:lnTo>
                    <a:pt x="309" y="10"/>
                  </a:lnTo>
                  <a:lnTo>
                    <a:pt x="288" y="5"/>
                  </a:lnTo>
                  <a:lnTo>
                    <a:pt x="266" y="3"/>
                  </a:lnTo>
                  <a:lnTo>
                    <a:pt x="245" y="0"/>
                  </a:lnTo>
                  <a:lnTo>
                    <a:pt x="221" y="0"/>
                  </a:lnTo>
                </a:path>
              </a:pathLst>
            </a:custGeom>
            <a:noFill/>
            <a:ln w="3175">
              <a:solidFill>
                <a:srgbClr val="990033"/>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8892" name="Rectangle 44"/>
            <p:cNvSpPr>
              <a:spLocks noChangeArrowheads="1"/>
            </p:cNvSpPr>
            <p:nvPr/>
          </p:nvSpPr>
          <p:spPr bwMode="auto">
            <a:xfrm>
              <a:off x="1589" y="3226"/>
              <a:ext cx="606"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spcBef>
                  <a:spcPct val="50000"/>
                </a:spcBef>
              </a:pPr>
              <a:r>
                <a:rPr lang="en-US" altLang="ja-JP" sz="1000" b="0" i="0">
                  <a:solidFill>
                    <a:srgbClr val="000000"/>
                  </a:solidFill>
                  <a:effectLst/>
                  <a:latin typeface="Arial" panose="020B0604020202020204" pitchFamily="34" charset="0"/>
                </a:rPr>
                <a:t>Make charges</a:t>
              </a:r>
              <a:endParaRPr lang="en-US" altLang="ja-JP" sz="1600" b="0" i="0" u="sng">
                <a:solidFill>
                  <a:srgbClr val="000000"/>
                </a:solidFill>
                <a:effectLst/>
              </a:endParaRPr>
            </a:p>
          </p:txBody>
        </p:sp>
        <p:sp>
          <p:nvSpPr>
            <p:cNvPr id="78893" name="Rectangle 45"/>
            <p:cNvSpPr>
              <a:spLocks noChangeArrowheads="1"/>
            </p:cNvSpPr>
            <p:nvPr/>
          </p:nvSpPr>
          <p:spPr bwMode="auto">
            <a:xfrm>
              <a:off x="2142" y="3203"/>
              <a:ext cx="31" cy="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spcBef>
                  <a:spcPct val="50000"/>
                </a:spcBef>
              </a:pPr>
              <a:r>
                <a:rPr lang="en-US" altLang="ja-JP" sz="1300" b="0" i="0">
                  <a:solidFill>
                    <a:srgbClr val="000000"/>
                  </a:solidFill>
                  <a:effectLst/>
                </a:rPr>
                <a:t> </a:t>
              </a:r>
              <a:endParaRPr lang="en-US" altLang="ja-JP" sz="1600" b="0" i="0" u="sng">
                <a:solidFill>
                  <a:srgbClr val="000000"/>
                </a:solidFill>
                <a:effectLst/>
              </a:endParaRPr>
            </a:p>
          </p:txBody>
        </p:sp>
        <p:sp>
          <p:nvSpPr>
            <p:cNvPr id="78894" name="Freeform 46"/>
            <p:cNvSpPr>
              <a:spLocks noEditPoints="1"/>
            </p:cNvSpPr>
            <p:nvPr/>
          </p:nvSpPr>
          <p:spPr bwMode="auto">
            <a:xfrm>
              <a:off x="1865" y="2185"/>
              <a:ext cx="88" cy="784"/>
            </a:xfrm>
            <a:custGeom>
              <a:avLst/>
              <a:gdLst>
                <a:gd name="T0" fmla="*/ 85 w 88"/>
                <a:gd name="T1" fmla="*/ 17 h 784"/>
                <a:gd name="T2" fmla="*/ 83 w 88"/>
                <a:gd name="T3" fmla="*/ 19 h 784"/>
                <a:gd name="T4" fmla="*/ 83 w 88"/>
                <a:gd name="T5" fmla="*/ 41 h 784"/>
                <a:gd name="T6" fmla="*/ 81 w 88"/>
                <a:gd name="T7" fmla="*/ 55 h 784"/>
                <a:gd name="T8" fmla="*/ 81 w 88"/>
                <a:gd name="T9" fmla="*/ 57 h 784"/>
                <a:gd name="T10" fmla="*/ 78 w 88"/>
                <a:gd name="T11" fmla="*/ 79 h 784"/>
                <a:gd name="T12" fmla="*/ 76 w 88"/>
                <a:gd name="T13" fmla="*/ 91 h 784"/>
                <a:gd name="T14" fmla="*/ 76 w 88"/>
                <a:gd name="T15" fmla="*/ 95 h 784"/>
                <a:gd name="T16" fmla="*/ 74 w 88"/>
                <a:gd name="T17" fmla="*/ 122 h 784"/>
                <a:gd name="T18" fmla="*/ 71 w 88"/>
                <a:gd name="T19" fmla="*/ 129 h 784"/>
                <a:gd name="T20" fmla="*/ 74 w 88"/>
                <a:gd name="T21" fmla="*/ 133 h 784"/>
                <a:gd name="T22" fmla="*/ 69 w 88"/>
                <a:gd name="T23" fmla="*/ 160 h 784"/>
                <a:gd name="T24" fmla="*/ 66 w 88"/>
                <a:gd name="T25" fmla="*/ 162 h 784"/>
                <a:gd name="T26" fmla="*/ 69 w 88"/>
                <a:gd name="T27" fmla="*/ 172 h 784"/>
                <a:gd name="T28" fmla="*/ 66 w 88"/>
                <a:gd name="T29" fmla="*/ 198 h 784"/>
                <a:gd name="T30" fmla="*/ 64 w 88"/>
                <a:gd name="T31" fmla="*/ 200 h 784"/>
                <a:gd name="T32" fmla="*/ 64 w 88"/>
                <a:gd name="T33" fmla="*/ 210 h 784"/>
                <a:gd name="T34" fmla="*/ 62 w 88"/>
                <a:gd name="T35" fmla="*/ 236 h 784"/>
                <a:gd name="T36" fmla="*/ 62 w 88"/>
                <a:gd name="T37" fmla="*/ 238 h 784"/>
                <a:gd name="T38" fmla="*/ 59 w 88"/>
                <a:gd name="T39" fmla="*/ 257 h 784"/>
                <a:gd name="T40" fmla="*/ 57 w 88"/>
                <a:gd name="T41" fmla="*/ 272 h 784"/>
                <a:gd name="T42" fmla="*/ 57 w 88"/>
                <a:gd name="T43" fmla="*/ 276 h 784"/>
                <a:gd name="T44" fmla="*/ 55 w 88"/>
                <a:gd name="T45" fmla="*/ 300 h 784"/>
                <a:gd name="T46" fmla="*/ 52 w 88"/>
                <a:gd name="T47" fmla="*/ 305 h 784"/>
                <a:gd name="T48" fmla="*/ 55 w 88"/>
                <a:gd name="T49" fmla="*/ 315 h 784"/>
                <a:gd name="T50" fmla="*/ 50 w 88"/>
                <a:gd name="T51" fmla="*/ 338 h 784"/>
                <a:gd name="T52" fmla="*/ 47 w 88"/>
                <a:gd name="T53" fmla="*/ 343 h 784"/>
                <a:gd name="T54" fmla="*/ 47 w 88"/>
                <a:gd name="T55" fmla="*/ 362 h 784"/>
                <a:gd name="T56" fmla="*/ 45 w 88"/>
                <a:gd name="T57" fmla="*/ 376 h 784"/>
                <a:gd name="T58" fmla="*/ 45 w 88"/>
                <a:gd name="T59" fmla="*/ 379 h 784"/>
                <a:gd name="T60" fmla="*/ 45 w 88"/>
                <a:gd name="T61" fmla="*/ 400 h 784"/>
                <a:gd name="T62" fmla="*/ 40 w 88"/>
                <a:gd name="T63" fmla="*/ 415 h 784"/>
                <a:gd name="T64" fmla="*/ 43 w 88"/>
                <a:gd name="T65" fmla="*/ 417 h 784"/>
                <a:gd name="T66" fmla="*/ 40 w 88"/>
                <a:gd name="T67" fmla="*/ 443 h 784"/>
                <a:gd name="T68" fmla="*/ 35 w 88"/>
                <a:gd name="T69" fmla="*/ 453 h 784"/>
                <a:gd name="T70" fmla="*/ 38 w 88"/>
                <a:gd name="T71" fmla="*/ 455 h 784"/>
                <a:gd name="T72" fmla="*/ 35 w 88"/>
                <a:gd name="T73" fmla="*/ 481 h 784"/>
                <a:gd name="T74" fmla="*/ 33 w 88"/>
                <a:gd name="T75" fmla="*/ 486 h 784"/>
                <a:gd name="T76" fmla="*/ 33 w 88"/>
                <a:gd name="T77" fmla="*/ 496 h 784"/>
                <a:gd name="T78" fmla="*/ 31 w 88"/>
                <a:gd name="T79" fmla="*/ 519 h 784"/>
                <a:gd name="T80" fmla="*/ 28 w 88"/>
                <a:gd name="T81" fmla="*/ 522 h 784"/>
                <a:gd name="T82" fmla="*/ 31 w 88"/>
                <a:gd name="T83" fmla="*/ 534 h 784"/>
                <a:gd name="T84" fmla="*/ 26 w 88"/>
                <a:gd name="T85" fmla="*/ 558 h 784"/>
                <a:gd name="T86" fmla="*/ 26 w 88"/>
                <a:gd name="T87" fmla="*/ 560 h 784"/>
                <a:gd name="T88" fmla="*/ 26 w 88"/>
                <a:gd name="T89" fmla="*/ 579 h 784"/>
                <a:gd name="T90" fmla="*/ 21 w 88"/>
                <a:gd name="T91" fmla="*/ 593 h 784"/>
                <a:gd name="T92" fmla="*/ 24 w 88"/>
                <a:gd name="T93" fmla="*/ 598 h 784"/>
                <a:gd name="T94" fmla="*/ 19 w 88"/>
                <a:gd name="T95" fmla="*/ 624 h 784"/>
                <a:gd name="T96" fmla="*/ 16 w 88"/>
                <a:gd name="T97" fmla="*/ 627 h 784"/>
                <a:gd name="T98" fmla="*/ 19 w 88"/>
                <a:gd name="T99" fmla="*/ 636 h 784"/>
                <a:gd name="T100" fmla="*/ 14 w 88"/>
                <a:gd name="T101" fmla="*/ 662 h 784"/>
                <a:gd name="T102" fmla="*/ 14 w 88"/>
                <a:gd name="T103" fmla="*/ 665 h 784"/>
                <a:gd name="T104" fmla="*/ 14 w 88"/>
                <a:gd name="T105" fmla="*/ 684 h 784"/>
                <a:gd name="T106" fmla="*/ 9 w 88"/>
                <a:gd name="T107" fmla="*/ 698 h 784"/>
                <a:gd name="T108" fmla="*/ 9 w 88"/>
                <a:gd name="T109" fmla="*/ 703 h 784"/>
                <a:gd name="T110" fmla="*/ 9 w 88"/>
                <a:gd name="T111" fmla="*/ 722 h 784"/>
                <a:gd name="T112" fmla="*/ 7 w 88"/>
                <a:gd name="T113" fmla="*/ 736 h 784"/>
                <a:gd name="T114" fmla="*/ 7 w 88"/>
                <a:gd name="T115" fmla="*/ 741 h 784"/>
                <a:gd name="T116" fmla="*/ 5 w 88"/>
                <a:gd name="T117" fmla="*/ 765 h 784"/>
                <a:gd name="T118" fmla="*/ 2 w 88"/>
                <a:gd name="T119" fmla="*/ 770 h 784"/>
                <a:gd name="T120" fmla="*/ 2 w 88"/>
                <a:gd name="T121" fmla="*/ 779 h 7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88" h="784">
                  <a:moveTo>
                    <a:pt x="88" y="2"/>
                  </a:moveTo>
                  <a:lnTo>
                    <a:pt x="88" y="7"/>
                  </a:lnTo>
                  <a:lnTo>
                    <a:pt x="85" y="7"/>
                  </a:lnTo>
                  <a:lnTo>
                    <a:pt x="85" y="7"/>
                  </a:lnTo>
                  <a:lnTo>
                    <a:pt x="85" y="7"/>
                  </a:lnTo>
                  <a:lnTo>
                    <a:pt x="85" y="7"/>
                  </a:lnTo>
                  <a:lnTo>
                    <a:pt x="85" y="2"/>
                  </a:lnTo>
                  <a:lnTo>
                    <a:pt x="85" y="0"/>
                  </a:lnTo>
                  <a:lnTo>
                    <a:pt x="85" y="0"/>
                  </a:lnTo>
                  <a:lnTo>
                    <a:pt x="88" y="0"/>
                  </a:lnTo>
                  <a:lnTo>
                    <a:pt x="88" y="2"/>
                  </a:lnTo>
                  <a:lnTo>
                    <a:pt x="88" y="2"/>
                  </a:lnTo>
                  <a:close/>
                  <a:moveTo>
                    <a:pt x="85" y="12"/>
                  </a:moveTo>
                  <a:lnTo>
                    <a:pt x="85" y="17"/>
                  </a:lnTo>
                  <a:lnTo>
                    <a:pt x="85" y="17"/>
                  </a:lnTo>
                  <a:lnTo>
                    <a:pt x="85" y="17"/>
                  </a:lnTo>
                  <a:lnTo>
                    <a:pt x="83" y="17"/>
                  </a:lnTo>
                  <a:lnTo>
                    <a:pt x="83" y="17"/>
                  </a:lnTo>
                  <a:lnTo>
                    <a:pt x="83" y="12"/>
                  </a:lnTo>
                  <a:lnTo>
                    <a:pt x="85" y="10"/>
                  </a:lnTo>
                  <a:lnTo>
                    <a:pt x="85" y="10"/>
                  </a:lnTo>
                  <a:lnTo>
                    <a:pt x="85" y="10"/>
                  </a:lnTo>
                  <a:lnTo>
                    <a:pt x="85" y="12"/>
                  </a:lnTo>
                  <a:lnTo>
                    <a:pt x="85" y="12"/>
                  </a:lnTo>
                  <a:close/>
                  <a:moveTo>
                    <a:pt x="85" y="21"/>
                  </a:moveTo>
                  <a:lnTo>
                    <a:pt x="85" y="26"/>
                  </a:lnTo>
                  <a:lnTo>
                    <a:pt x="85" y="26"/>
                  </a:lnTo>
                  <a:lnTo>
                    <a:pt x="83" y="26"/>
                  </a:lnTo>
                  <a:lnTo>
                    <a:pt x="83" y="26"/>
                  </a:lnTo>
                  <a:lnTo>
                    <a:pt x="83" y="26"/>
                  </a:lnTo>
                  <a:lnTo>
                    <a:pt x="83" y="21"/>
                  </a:lnTo>
                  <a:lnTo>
                    <a:pt x="83" y="19"/>
                  </a:lnTo>
                  <a:lnTo>
                    <a:pt x="85" y="19"/>
                  </a:lnTo>
                  <a:lnTo>
                    <a:pt x="85" y="21"/>
                  </a:lnTo>
                  <a:lnTo>
                    <a:pt x="85" y="21"/>
                  </a:lnTo>
                  <a:close/>
                  <a:moveTo>
                    <a:pt x="83" y="31"/>
                  </a:moveTo>
                  <a:lnTo>
                    <a:pt x="83" y="36"/>
                  </a:lnTo>
                  <a:lnTo>
                    <a:pt x="83" y="36"/>
                  </a:lnTo>
                  <a:lnTo>
                    <a:pt x="83" y="36"/>
                  </a:lnTo>
                  <a:lnTo>
                    <a:pt x="81" y="36"/>
                  </a:lnTo>
                  <a:lnTo>
                    <a:pt x="81" y="36"/>
                  </a:lnTo>
                  <a:lnTo>
                    <a:pt x="81" y="31"/>
                  </a:lnTo>
                  <a:lnTo>
                    <a:pt x="83" y="29"/>
                  </a:lnTo>
                  <a:lnTo>
                    <a:pt x="83" y="29"/>
                  </a:lnTo>
                  <a:lnTo>
                    <a:pt x="83" y="29"/>
                  </a:lnTo>
                  <a:lnTo>
                    <a:pt x="83" y="31"/>
                  </a:lnTo>
                  <a:lnTo>
                    <a:pt x="83" y="31"/>
                  </a:lnTo>
                  <a:close/>
                  <a:moveTo>
                    <a:pt x="83" y="41"/>
                  </a:moveTo>
                  <a:lnTo>
                    <a:pt x="83" y="45"/>
                  </a:lnTo>
                  <a:lnTo>
                    <a:pt x="83" y="45"/>
                  </a:lnTo>
                  <a:lnTo>
                    <a:pt x="81" y="45"/>
                  </a:lnTo>
                  <a:lnTo>
                    <a:pt x="81" y="45"/>
                  </a:lnTo>
                  <a:lnTo>
                    <a:pt x="81" y="45"/>
                  </a:lnTo>
                  <a:lnTo>
                    <a:pt x="81" y="41"/>
                  </a:lnTo>
                  <a:lnTo>
                    <a:pt x="81" y="38"/>
                  </a:lnTo>
                  <a:lnTo>
                    <a:pt x="83" y="38"/>
                  </a:lnTo>
                  <a:lnTo>
                    <a:pt x="83" y="38"/>
                  </a:lnTo>
                  <a:lnTo>
                    <a:pt x="83" y="41"/>
                  </a:lnTo>
                  <a:lnTo>
                    <a:pt x="83" y="41"/>
                  </a:lnTo>
                  <a:close/>
                  <a:moveTo>
                    <a:pt x="83" y="50"/>
                  </a:moveTo>
                  <a:lnTo>
                    <a:pt x="81" y="55"/>
                  </a:lnTo>
                  <a:lnTo>
                    <a:pt x="81" y="55"/>
                  </a:lnTo>
                  <a:lnTo>
                    <a:pt x="81" y="55"/>
                  </a:lnTo>
                  <a:lnTo>
                    <a:pt x="81" y="55"/>
                  </a:lnTo>
                  <a:lnTo>
                    <a:pt x="78" y="55"/>
                  </a:lnTo>
                  <a:lnTo>
                    <a:pt x="81" y="50"/>
                  </a:lnTo>
                  <a:lnTo>
                    <a:pt x="81" y="48"/>
                  </a:lnTo>
                  <a:lnTo>
                    <a:pt x="81" y="48"/>
                  </a:lnTo>
                  <a:lnTo>
                    <a:pt x="83" y="48"/>
                  </a:lnTo>
                  <a:lnTo>
                    <a:pt x="83" y="50"/>
                  </a:lnTo>
                  <a:lnTo>
                    <a:pt x="83" y="50"/>
                  </a:lnTo>
                  <a:close/>
                  <a:moveTo>
                    <a:pt x="81" y="60"/>
                  </a:moveTo>
                  <a:lnTo>
                    <a:pt x="81" y="64"/>
                  </a:lnTo>
                  <a:lnTo>
                    <a:pt x="81" y="64"/>
                  </a:lnTo>
                  <a:lnTo>
                    <a:pt x="78" y="64"/>
                  </a:lnTo>
                  <a:lnTo>
                    <a:pt x="78" y="64"/>
                  </a:lnTo>
                  <a:lnTo>
                    <a:pt x="78" y="64"/>
                  </a:lnTo>
                  <a:lnTo>
                    <a:pt x="78" y="60"/>
                  </a:lnTo>
                  <a:lnTo>
                    <a:pt x="78" y="57"/>
                  </a:lnTo>
                  <a:lnTo>
                    <a:pt x="81" y="57"/>
                  </a:lnTo>
                  <a:lnTo>
                    <a:pt x="81" y="57"/>
                  </a:lnTo>
                  <a:lnTo>
                    <a:pt x="81" y="60"/>
                  </a:lnTo>
                  <a:lnTo>
                    <a:pt x="81" y="60"/>
                  </a:lnTo>
                  <a:close/>
                  <a:moveTo>
                    <a:pt x="81" y="69"/>
                  </a:moveTo>
                  <a:lnTo>
                    <a:pt x="81" y="74"/>
                  </a:lnTo>
                  <a:lnTo>
                    <a:pt x="78" y="74"/>
                  </a:lnTo>
                  <a:lnTo>
                    <a:pt x="78" y="74"/>
                  </a:lnTo>
                  <a:lnTo>
                    <a:pt x="78" y="74"/>
                  </a:lnTo>
                  <a:lnTo>
                    <a:pt x="78" y="74"/>
                  </a:lnTo>
                  <a:lnTo>
                    <a:pt x="78" y="69"/>
                  </a:lnTo>
                  <a:lnTo>
                    <a:pt x="78" y="67"/>
                  </a:lnTo>
                  <a:lnTo>
                    <a:pt x="78" y="67"/>
                  </a:lnTo>
                  <a:lnTo>
                    <a:pt x="81" y="67"/>
                  </a:lnTo>
                  <a:lnTo>
                    <a:pt x="81" y="69"/>
                  </a:lnTo>
                  <a:lnTo>
                    <a:pt x="81" y="69"/>
                  </a:lnTo>
                  <a:close/>
                  <a:moveTo>
                    <a:pt x="78" y="79"/>
                  </a:moveTo>
                  <a:lnTo>
                    <a:pt x="78" y="83"/>
                  </a:lnTo>
                  <a:lnTo>
                    <a:pt x="78" y="83"/>
                  </a:lnTo>
                  <a:lnTo>
                    <a:pt x="78" y="83"/>
                  </a:lnTo>
                  <a:lnTo>
                    <a:pt x="76" y="83"/>
                  </a:lnTo>
                  <a:lnTo>
                    <a:pt x="76" y="79"/>
                  </a:lnTo>
                  <a:lnTo>
                    <a:pt x="78" y="76"/>
                  </a:lnTo>
                  <a:lnTo>
                    <a:pt x="78" y="76"/>
                  </a:lnTo>
                  <a:lnTo>
                    <a:pt x="78" y="76"/>
                  </a:lnTo>
                  <a:lnTo>
                    <a:pt x="78" y="79"/>
                  </a:lnTo>
                  <a:lnTo>
                    <a:pt x="78" y="79"/>
                  </a:lnTo>
                  <a:close/>
                  <a:moveTo>
                    <a:pt x="78" y="88"/>
                  </a:moveTo>
                  <a:lnTo>
                    <a:pt x="78" y="93"/>
                  </a:lnTo>
                  <a:lnTo>
                    <a:pt x="76" y="93"/>
                  </a:lnTo>
                  <a:lnTo>
                    <a:pt x="76" y="93"/>
                  </a:lnTo>
                  <a:lnTo>
                    <a:pt x="76" y="93"/>
                  </a:lnTo>
                  <a:lnTo>
                    <a:pt x="76" y="91"/>
                  </a:lnTo>
                  <a:lnTo>
                    <a:pt x="76" y="88"/>
                  </a:lnTo>
                  <a:lnTo>
                    <a:pt x="76" y="86"/>
                  </a:lnTo>
                  <a:lnTo>
                    <a:pt x="76" y="86"/>
                  </a:lnTo>
                  <a:lnTo>
                    <a:pt x="78" y="86"/>
                  </a:lnTo>
                  <a:lnTo>
                    <a:pt x="78" y="88"/>
                  </a:lnTo>
                  <a:lnTo>
                    <a:pt x="78" y="88"/>
                  </a:lnTo>
                  <a:close/>
                  <a:moveTo>
                    <a:pt x="76" y="98"/>
                  </a:moveTo>
                  <a:lnTo>
                    <a:pt x="76" y="102"/>
                  </a:lnTo>
                  <a:lnTo>
                    <a:pt x="76" y="102"/>
                  </a:lnTo>
                  <a:lnTo>
                    <a:pt x="76" y="102"/>
                  </a:lnTo>
                  <a:lnTo>
                    <a:pt x="74" y="102"/>
                  </a:lnTo>
                  <a:lnTo>
                    <a:pt x="74" y="100"/>
                  </a:lnTo>
                  <a:lnTo>
                    <a:pt x="74" y="95"/>
                  </a:lnTo>
                  <a:lnTo>
                    <a:pt x="76" y="95"/>
                  </a:lnTo>
                  <a:lnTo>
                    <a:pt x="76" y="95"/>
                  </a:lnTo>
                  <a:lnTo>
                    <a:pt x="76" y="95"/>
                  </a:lnTo>
                  <a:lnTo>
                    <a:pt x="76" y="98"/>
                  </a:lnTo>
                  <a:lnTo>
                    <a:pt x="76" y="98"/>
                  </a:lnTo>
                  <a:close/>
                  <a:moveTo>
                    <a:pt x="76" y="107"/>
                  </a:moveTo>
                  <a:lnTo>
                    <a:pt x="76" y="112"/>
                  </a:lnTo>
                  <a:lnTo>
                    <a:pt x="76" y="112"/>
                  </a:lnTo>
                  <a:lnTo>
                    <a:pt x="74" y="112"/>
                  </a:lnTo>
                  <a:lnTo>
                    <a:pt x="74" y="112"/>
                  </a:lnTo>
                  <a:lnTo>
                    <a:pt x="74" y="110"/>
                  </a:lnTo>
                  <a:lnTo>
                    <a:pt x="74" y="105"/>
                  </a:lnTo>
                  <a:lnTo>
                    <a:pt x="74" y="105"/>
                  </a:lnTo>
                  <a:lnTo>
                    <a:pt x="76" y="105"/>
                  </a:lnTo>
                  <a:lnTo>
                    <a:pt x="76" y="105"/>
                  </a:lnTo>
                  <a:lnTo>
                    <a:pt x="76" y="107"/>
                  </a:lnTo>
                  <a:lnTo>
                    <a:pt x="76" y="107"/>
                  </a:lnTo>
                  <a:close/>
                  <a:moveTo>
                    <a:pt x="76" y="117"/>
                  </a:moveTo>
                  <a:lnTo>
                    <a:pt x="74" y="122"/>
                  </a:lnTo>
                  <a:lnTo>
                    <a:pt x="74" y="122"/>
                  </a:lnTo>
                  <a:lnTo>
                    <a:pt x="74" y="122"/>
                  </a:lnTo>
                  <a:lnTo>
                    <a:pt x="71" y="122"/>
                  </a:lnTo>
                  <a:lnTo>
                    <a:pt x="71" y="119"/>
                  </a:lnTo>
                  <a:lnTo>
                    <a:pt x="74" y="114"/>
                  </a:lnTo>
                  <a:lnTo>
                    <a:pt x="74" y="114"/>
                  </a:lnTo>
                  <a:lnTo>
                    <a:pt x="74" y="114"/>
                  </a:lnTo>
                  <a:lnTo>
                    <a:pt x="74" y="114"/>
                  </a:lnTo>
                  <a:lnTo>
                    <a:pt x="76" y="117"/>
                  </a:lnTo>
                  <a:lnTo>
                    <a:pt x="76" y="117"/>
                  </a:lnTo>
                  <a:close/>
                  <a:moveTo>
                    <a:pt x="74" y="126"/>
                  </a:moveTo>
                  <a:lnTo>
                    <a:pt x="74" y="131"/>
                  </a:lnTo>
                  <a:lnTo>
                    <a:pt x="74" y="131"/>
                  </a:lnTo>
                  <a:lnTo>
                    <a:pt x="71" y="131"/>
                  </a:lnTo>
                  <a:lnTo>
                    <a:pt x="71" y="131"/>
                  </a:lnTo>
                  <a:lnTo>
                    <a:pt x="71" y="129"/>
                  </a:lnTo>
                  <a:lnTo>
                    <a:pt x="71" y="124"/>
                  </a:lnTo>
                  <a:lnTo>
                    <a:pt x="74" y="124"/>
                  </a:lnTo>
                  <a:lnTo>
                    <a:pt x="74" y="124"/>
                  </a:lnTo>
                  <a:lnTo>
                    <a:pt x="74" y="126"/>
                  </a:lnTo>
                  <a:lnTo>
                    <a:pt x="74" y="126"/>
                  </a:lnTo>
                  <a:close/>
                  <a:moveTo>
                    <a:pt x="74" y="133"/>
                  </a:moveTo>
                  <a:lnTo>
                    <a:pt x="74" y="138"/>
                  </a:lnTo>
                  <a:lnTo>
                    <a:pt x="71" y="141"/>
                  </a:lnTo>
                  <a:lnTo>
                    <a:pt x="71" y="141"/>
                  </a:lnTo>
                  <a:lnTo>
                    <a:pt x="71" y="141"/>
                  </a:lnTo>
                  <a:lnTo>
                    <a:pt x="71" y="138"/>
                  </a:lnTo>
                  <a:lnTo>
                    <a:pt x="71" y="133"/>
                  </a:lnTo>
                  <a:lnTo>
                    <a:pt x="71" y="133"/>
                  </a:lnTo>
                  <a:lnTo>
                    <a:pt x="71" y="133"/>
                  </a:lnTo>
                  <a:lnTo>
                    <a:pt x="74" y="133"/>
                  </a:lnTo>
                  <a:lnTo>
                    <a:pt x="74" y="133"/>
                  </a:lnTo>
                  <a:lnTo>
                    <a:pt x="74" y="133"/>
                  </a:lnTo>
                  <a:close/>
                  <a:moveTo>
                    <a:pt x="71" y="143"/>
                  </a:moveTo>
                  <a:lnTo>
                    <a:pt x="71" y="148"/>
                  </a:lnTo>
                  <a:lnTo>
                    <a:pt x="71" y="150"/>
                  </a:lnTo>
                  <a:lnTo>
                    <a:pt x="71" y="150"/>
                  </a:lnTo>
                  <a:lnTo>
                    <a:pt x="69" y="150"/>
                  </a:lnTo>
                  <a:lnTo>
                    <a:pt x="69" y="148"/>
                  </a:lnTo>
                  <a:lnTo>
                    <a:pt x="69" y="143"/>
                  </a:lnTo>
                  <a:lnTo>
                    <a:pt x="71" y="143"/>
                  </a:lnTo>
                  <a:lnTo>
                    <a:pt x="71" y="143"/>
                  </a:lnTo>
                  <a:lnTo>
                    <a:pt x="71" y="143"/>
                  </a:lnTo>
                  <a:lnTo>
                    <a:pt x="71" y="143"/>
                  </a:lnTo>
                  <a:lnTo>
                    <a:pt x="71" y="143"/>
                  </a:lnTo>
                  <a:close/>
                  <a:moveTo>
                    <a:pt x="71" y="153"/>
                  </a:moveTo>
                  <a:lnTo>
                    <a:pt x="71" y="157"/>
                  </a:lnTo>
                  <a:lnTo>
                    <a:pt x="69" y="160"/>
                  </a:lnTo>
                  <a:lnTo>
                    <a:pt x="69" y="160"/>
                  </a:lnTo>
                  <a:lnTo>
                    <a:pt x="69" y="160"/>
                  </a:lnTo>
                  <a:lnTo>
                    <a:pt x="69" y="157"/>
                  </a:lnTo>
                  <a:lnTo>
                    <a:pt x="69" y="153"/>
                  </a:lnTo>
                  <a:lnTo>
                    <a:pt x="69" y="153"/>
                  </a:lnTo>
                  <a:lnTo>
                    <a:pt x="69" y="153"/>
                  </a:lnTo>
                  <a:lnTo>
                    <a:pt x="71" y="153"/>
                  </a:lnTo>
                  <a:lnTo>
                    <a:pt x="71" y="153"/>
                  </a:lnTo>
                  <a:lnTo>
                    <a:pt x="71" y="153"/>
                  </a:lnTo>
                  <a:close/>
                  <a:moveTo>
                    <a:pt x="69" y="162"/>
                  </a:moveTo>
                  <a:lnTo>
                    <a:pt x="69" y="167"/>
                  </a:lnTo>
                  <a:lnTo>
                    <a:pt x="69" y="169"/>
                  </a:lnTo>
                  <a:lnTo>
                    <a:pt x="69" y="169"/>
                  </a:lnTo>
                  <a:lnTo>
                    <a:pt x="66" y="169"/>
                  </a:lnTo>
                  <a:lnTo>
                    <a:pt x="66" y="167"/>
                  </a:lnTo>
                  <a:lnTo>
                    <a:pt x="66" y="162"/>
                  </a:lnTo>
                  <a:lnTo>
                    <a:pt x="69" y="162"/>
                  </a:lnTo>
                  <a:lnTo>
                    <a:pt x="69" y="162"/>
                  </a:lnTo>
                  <a:lnTo>
                    <a:pt x="69" y="162"/>
                  </a:lnTo>
                  <a:lnTo>
                    <a:pt x="69" y="162"/>
                  </a:lnTo>
                  <a:lnTo>
                    <a:pt x="69" y="162"/>
                  </a:lnTo>
                  <a:close/>
                  <a:moveTo>
                    <a:pt x="69" y="172"/>
                  </a:moveTo>
                  <a:lnTo>
                    <a:pt x="69" y="176"/>
                  </a:lnTo>
                  <a:lnTo>
                    <a:pt x="69" y="179"/>
                  </a:lnTo>
                  <a:lnTo>
                    <a:pt x="66" y="179"/>
                  </a:lnTo>
                  <a:lnTo>
                    <a:pt x="66" y="179"/>
                  </a:lnTo>
                  <a:lnTo>
                    <a:pt x="66" y="176"/>
                  </a:lnTo>
                  <a:lnTo>
                    <a:pt x="66" y="172"/>
                  </a:lnTo>
                  <a:lnTo>
                    <a:pt x="66" y="172"/>
                  </a:lnTo>
                  <a:lnTo>
                    <a:pt x="69" y="172"/>
                  </a:lnTo>
                  <a:lnTo>
                    <a:pt x="69" y="172"/>
                  </a:lnTo>
                  <a:lnTo>
                    <a:pt x="69" y="172"/>
                  </a:lnTo>
                  <a:lnTo>
                    <a:pt x="69" y="172"/>
                  </a:lnTo>
                  <a:close/>
                  <a:moveTo>
                    <a:pt x="69" y="181"/>
                  </a:moveTo>
                  <a:lnTo>
                    <a:pt x="66" y="186"/>
                  </a:lnTo>
                  <a:lnTo>
                    <a:pt x="66" y="188"/>
                  </a:lnTo>
                  <a:lnTo>
                    <a:pt x="66" y="188"/>
                  </a:lnTo>
                  <a:lnTo>
                    <a:pt x="64" y="188"/>
                  </a:lnTo>
                  <a:lnTo>
                    <a:pt x="64" y="186"/>
                  </a:lnTo>
                  <a:lnTo>
                    <a:pt x="66" y="181"/>
                  </a:lnTo>
                  <a:lnTo>
                    <a:pt x="66" y="181"/>
                  </a:lnTo>
                  <a:lnTo>
                    <a:pt x="66" y="181"/>
                  </a:lnTo>
                  <a:lnTo>
                    <a:pt x="66" y="181"/>
                  </a:lnTo>
                  <a:lnTo>
                    <a:pt x="69" y="181"/>
                  </a:lnTo>
                  <a:lnTo>
                    <a:pt x="69" y="181"/>
                  </a:lnTo>
                  <a:close/>
                  <a:moveTo>
                    <a:pt x="66" y="191"/>
                  </a:moveTo>
                  <a:lnTo>
                    <a:pt x="66" y="195"/>
                  </a:lnTo>
                  <a:lnTo>
                    <a:pt x="66" y="198"/>
                  </a:lnTo>
                  <a:lnTo>
                    <a:pt x="64" y="198"/>
                  </a:lnTo>
                  <a:lnTo>
                    <a:pt x="64" y="198"/>
                  </a:lnTo>
                  <a:lnTo>
                    <a:pt x="64" y="195"/>
                  </a:lnTo>
                  <a:lnTo>
                    <a:pt x="64" y="191"/>
                  </a:lnTo>
                  <a:lnTo>
                    <a:pt x="64" y="191"/>
                  </a:lnTo>
                  <a:lnTo>
                    <a:pt x="66" y="191"/>
                  </a:lnTo>
                  <a:lnTo>
                    <a:pt x="66" y="191"/>
                  </a:lnTo>
                  <a:lnTo>
                    <a:pt x="66" y="191"/>
                  </a:lnTo>
                  <a:close/>
                  <a:moveTo>
                    <a:pt x="66" y="200"/>
                  </a:moveTo>
                  <a:lnTo>
                    <a:pt x="66" y="205"/>
                  </a:lnTo>
                  <a:lnTo>
                    <a:pt x="64" y="207"/>
                  </a:lnTo>
                  <a:lnTo>
                    <a:pt x="64" y="207"/>
                  </a:lnTo>
                  <a:lnTo>
                    <a:pt x="64" y="207"/>
                  </a:lnTo>
                  <a:lnTo>
                    <a:pt x="64" y="205"/>
                  </a:lnTo>
                  <a:lnTo>
                    <a:pt x="64" y="200"/>
                  </a:lnTo>
                  <a:lnTo>
                    <a:pt x="64" y="200"/>
                  </a:lnTo>
                  <a:lnTo>
                    <a:pt x="64" y="200"/>
                  </a:lnTo>
                  <a:lnTo>
                    <a:pt x="66" y="200"/>
                  </a:lnTo>
                  <a:lnTo>
                    <a:pt x="66" y="200"/>
                  </a:lnTo>
                  <a:lnTo>
                    <a:pt x="66" y="200"/>
                  </a:lnTo>
                  <a:close/>
                  <a:moveTo>
                    <a:pt x="64" y="210"/>
                  </a:moveTo>
                  <a:lnTo>
                    <a:pt x="64" y="214"/>
                  </a:lnTo>
                  <a:lnTo>
                    <a:pt x="64" y="217"/>
                  </a:lnTo>
                  <a:lnTo>
                    <a:pt x="64" y="217"/>
                  </a:lnTo>
                  <a:lnTo>
                    <a:pt x="62" y="217"/>
                  </a:lnTo>
                  <a:lnTo>
                    <a:pt x="62" y="214"/>
                  </a:lnTo>
                  <a:lnTo>
                    <a:pt x="62" y="210"/>
                  </a:lnTo>
                  <a:lnTo>
                    <a:pt x="64" y="210"/>
                  </a:lnTo>
                  <a:lnTo>
                    <a:pt x="64" y="210"/>
                  </a:lnTo>
                  <a:lnTo>
                    <a:pt x="64" y="210"/>
                  </a:lnTo>
                  <a:lnTo>
                    <a:pt x="64" y="210"/>
                  </a:lnTo>
                  <a:lnTo>
                    <a:pt x="64" y="210"/>
                  </a:lnTo>
                  <a:close/>
                  <a:moveTo>
                    <a:pt x="64" y="219"/>
                  </a:moveTo>
                  <a:lnTo>
                    <a:pt x="64" y="224"/>
                  </a:lnTo>
                  <a:lnTo>
                    <a:pt x="62" y="226"/>
                  </a:lnTo>
                  <a:lnTo>
                    <a:pt x="62" y="226"/>
                  </a:lnTo>
                  <a:lnTo>
                    <a:pt x="62" y="226"/>
                  </a:lnTo>
                  <a:lnTo>
                    <a:pt x="62" y="224"/>
                  </a:lnTo>
                  <a:lnTo>
                    <a:pt x="62" y="219"/>
                  </a:lnTo>
                  <a:lnTo>
                    <a:pt x="62" y="219"/>
                  </a:lnTo>
                  <a:lnTo>
                    <a:pt x="62" y="219"/>
                  </a:lnTo>
                  <a:lnTo>
                    <a:pt x="64" y="219"/>
                  </a:lnTo>
                  <a:lnTo>
                    <a:pt x="64" y="219"/>
                  </a:lnTo>
                  <a:lnTo>
                    <a:pt x="64" y="219"/>
                  </a:lnTo>
                  <a:close/>
                  <a:moveTo>
                    <a:pt x="62" y="229"/>
                  </a:moveTo>
                  <a:lnTo>
                    <a:pt x="62" y="234"/>
                  </a:lnTo>
                  <a:lnTo>
                    <a:pt x="62" y="236"/>
                  </a:lnTo>
                  <a:lnTo>
                    <a:pt x="62" y="236"/>
                  </a:lnTo>
                  <a:lnTo>
                    <a:pt x="59" y="234"/>
                  </a:lnTo>
                  <a:lnTo>
                    <a:pt x="59" y="229"/>
                  </a:lnTo>
                  <a:lnTo>
                    <a:pt x="62" y="229"/>
                  </a:lnTo>
                  <a:lnTo>
                    <a:pt x="62" y="229"/>
                  </a:lnTo>
                  <a:lnTo>
                    <a:pt x="62" y="229"/>
                  </a:lnTo>
                  <a:lnTo>
                    <a:pt x="62" y="229"/>
                  </a:lnTo>
                  <a:lnTo>
                    <a:pt x="62" y="229"/>
                  </a:lnTo>
                  <a:close/>
                  <a:moveTo>
                    <a:pt x="62" y="238"/>
                  </a:moveTo>
                  <a:lnTo>
                    <a:pt x="62" y="243"/>
                  </a:lnTo>
                  <a:lnTo>
                    <a:pt x="62" y="245"/>
                  </a:lnTo>
                  <a:lnTo>
                    <a:pt x="59" y="245"/>
                  </a:lnTo>
                  <a:lnTo>
                    <a:pt x="59" y="243"/>
                  </a:lnTo>
                  <a:lnTo>
                    <a:pt x="59" y="243"/>
                  </a:lnTo>
                  <a:lnTo>
                    <a:pt x="59" y="238"/>
                  </a:lnTo>
                  <a:lnTo>
                    <a:pt x="59" y="238"/>
                  </a:lnTo>
                  <a:lnTo>
                    <a:pt x="62" y="238"/>
                  </a:lnTo>
                  <a:lnTo>
                    <a:pt x="62" y="238"/>
                  </a:lnTo>
                  <a:lnTo>
                    <a:pt x="62" y="238"/>
                  </a:lnTo>
                  <a:lnTo>
                    <a:pt x="62" y="238"/>
                  </a:lnTo>
                  <a:close/>
                  <a:moveTo>
                    <a:pt x="62" y="248"/>
                  </a:moveTo>
                  <a:lnTo>
                    <a:pt x="59" y="253"/>
                  </a:lnTo>
                  <a:lnTo>
                    <a:pt x="59" y="255"/>
                  </a:lnTo>
                  <a:lnTo>
                    <a:pt x="59" y="255"/>
                  </a:lnTo>
                  <a:lnTo>
                    <a:pt x="57" y="253"/>
                  </a:lnTo>
                  <a:lnTo>
                    <a:pt x="57" y="253"/>
                  </a:lnTo>
                  <a:lnTo>
                    <a:pt x="59" y="248"/>
                  </a:lnTo>
                  <a:lnTo>
                    <a:pt x="59" y="248"/>
                  </a:lnTo>
                  <a:lnTo>
                    <a:pt x="59" y="248"/>
                  </a:lnTo>
                  <a:lnTo>
                    <a:pt x="59" y="248"/>
                  </a:lnTo>
                  <a:lnTo>
                    <a:pt x="62" y="248"/>
                  </a:lnTo>
                  <a:lnTo>
                    <a:pt x="62" y="248"/>
                  </a:lnTo>
                  <a:close/>
                  <a:moveTo>
                    <a:pt x="59" y="257"/>
                  </a:moveTo>
                  <a:lnTo>
                    <a:pt x="59" y="262"/>
                  </a:lnTo>
                  <a:lnTo>
                    <a:pt x="59" y="264"/>
                  </a:lnTo>
                  <a:lnTo>
                    <a:pt x="57" y="264"/>
                  </a:lnTo>
                  <a:lnTo>
                    <a:pt x="57" y="262"/>
                  </a:lnTo>
                  <a:lnTo>
                    <a:pt x="57" y="262"/>
                  </a:lnTo>
                  <a:lnTo>
                    <a:pt x="57" y="257"/>
                  </a:lnTo>
                  <a:lnTo>
                    <a:pt x="57" y="257"/>
                  </a:lnTo>
                  <a:lnTo>
                    <a:pt x="59" y="257"/>
                  </a:lnTo>
                  <a:lnTo>
                    <a:pt x="59" y="257"/>
                  </a:lnTo>
                  <a:lnTo>
                    <a:pt x="59" y="257"/>
                  </a:lnTo>
                  <a:lnTo>
                    <a:pt x="59" y="257"/>
                  </a:lnTo>
                  <a:close/>
                  <a:moveTo>
                    <a:pt x="59" y="267"/>
                  </a:moveTo>
                  <a:lnTo>
                    <a:pt x="57" y="272"/>
                  </a:lnTo>
                  <a:lnTo>
                    <a:pt x="57" y="272"/>
                  </a:lnTo>
                  <a:lnTo>
                    <a:pt x="57" y="274"/>
                  </a:lnTo>
                  <a:lnTo>
                    <a:pt x="57" y="272"/>
                  </a:lnTo>
                  <a:lnTo>
                    <a:pt x="57" y="272"/>
                  </a:lnTo>
                  <a:lnTo>
                    <a:pt x="57" y="267"/>
                  </a:lnTo>
                  <a:lnTo>
                    <a:pt x="57" y="267"/>
                  </a:lnTo>
                  <a:lnTo>
                    <a:pt x="57" y="267"/>
                  </a:lnTo>
                  <a:lnTo>
                    <a:pt x="59" y="267"/>
                  </a:lnTo>
                  <a:lnTo>
                    <a:pt x="59" y="267"/>
                  </a:lnTo>
                  <a:lnTo>
                    <a:pt x="59" y="267"/>
                  </a:lnTo>
                  <a:close/>
                  <a:moveTo>
                    <a:pt x="57" y="276"/>
                  </a:moveTo>
                  <a:lnTo>
                    <a:pt x="57" y="281"/>
                  </a:lnTo>
                  <a:lnTo>
                    <a:pt x="57" y="281"/>
                  </a:lnTo>
                  <a:lnTo>
                    <a:pt x="57" y="284"/>
                  </a:lnTo>
                  <a:lnTo>
                    <a:pt x="55" y="281"/>
                  </a:lnTo>
                  <a:lnTo>
                    <a:pt x="55" y="281"/>
                  </a:lnTo>
                  <a:lnTo>
                    <a:pt x="55" y="276"/>
                  </a:lnTo>
                  <a:lnTo>
                    <a:pt x="57" y="276"/>
                  </a:lnTo>
                  <a:lnTo>
                    <a:pt x="57" y="276"/>
                  </a:lnTo>
                  <a:lnTo>
                    <a:pt x="57" y="276"/>
                  </a:lnTo>
                  <a:lnTo>
                    <a:pt x="57" y="276"/>
                  </a:lnTo>
                  <a:close/>
                  <a:moveTo>
                    <a:pt x="57" y="286"/>
                  </a:moveTo>
                  <a:lnTo>
                    <a:pt x="57" y="291"/>
                  </a:lnTo>
                  <a:lnTo>
                    <a:pt x="55" y="291"/>
                  </a:lnTo>
                  <a:lnTo>
                    <a:pt x="55" y="293"/>
                  </a:lnTo>
                  <a:lnTo>
                    <a:pt x="55" y="291"/>
                  </a:lnTo>
                  <a:lnTo>
                    <a:pt x="55" y="291"/>
                  </a:lnTo>
                  <a:lnTo>
                    <a:pt x="55" y="286"/>
                  </a:lnTo>
                  <a:lnTo>
                    <a:pt x="55" y="286"/>
                  </a:lnTo>
                  <a:lnTo>
                    <a:pt x="55" y="286"/>
                  </a:lnTo>
                  <a:lnTo>
                    <a:pt x="57" y="286"/>
                  </a:lnTo>
                  <a:lnTo>
                    <a:pt x="57" y="286"/>
                  </a:lnTo>
                  <a:lnTo>
                    <a:pt x="57" y="286"/>
                  </a:lnTo>
                  <a:close/>
                  <a:moveTo>
                    <a:pt x="55" y="295"/>
                  </a:moveTo>
                  <a:lnTo>
                    <a:pt x="55" y="300"/>
                  </a:lnTo>
                  <a:lnTo>
                    <a:pt x="55" y="300"/>
                  </a:lnTo>
                  <a:lnTo>
                    <a:pt x="55" y="303"/>
                  </a:lnTo>
                  <a:lnTo>
                    <a:pt x="52" y="300"/>
                  </a:lnTo>
                  <a:lnTo>
                    <a:pt x="52" y="300"/>
                  </a:lnTo>
                  <a:lnTo>
                    <a:pt x="52" y="295"/>
                  </a:lnTo>
                  <a:lnTo>
                    <a:pt x="55" y="295"/>
                  </a:lnTo>
                  <a:lnTo>
                    <a:pt x="55" y="295"/>
                  </a:lnTo>
                  <a:lnTo>
                    <a:pt x="55" y="295"/>
                  </a:lnTo>
                  <a:lnTo>
                    <a:pt x="55" y="295"/>
                  </a:lnTo>
                  <a:lnTo>
                    <a:pt x="55" y="295"/>
                  </a:lnTo>
                  <a:close/>
                  <a:moveTo>
                    <a:pt x="55" y="305"/>
                  </a:moveTo>
                  <a:lnTo>
                    <a:pt x="55" y="310"/>
                  </a:lnTo>
                  <a:lnTo>
                    <a:pt x="52" y="312"/>
                  </a:lnTo>
                  <a:lnTo>
                    <a:pt x="52" y="310"/>
                  </a:lnTo>
                  <a:lnTo>
                    <a:pt x="52" y="310"/>
                  </a:lnTo>
                  <a:lnTo>
                    <a:pt x="52" y="305"/>
                  </a:lnTo>
                  <a:lnTo>
                    <a:pt x="52" y="305"/>
                  </a:lnTo>
                  <a:lnTo>
                    <a:pt x="55" y="305"/>
                  </a:lnTo>
                  <a:lnTo>
                    <a:pt x="55" y="305"/>
                  </a:lnTo>
                  <a:lnTo>
                    <a:pt x="55" y="305"/>
                  </a:lnTo>
                  <a:lnTo>
                    <a:pt x="55" y="305"/>
                  </a:lnTo>
                  <a:close/>
                  <a:moveTo>
                    <a:pt x="55" y="315"/>
                  </a:moveTo>
                  <a:lnTo>
                    <a:pt x="52" y="319"/>
                  </a:lnTo>
                  <a:lnTo>
                    <a:pt x="52" y="319"/>
                  </a:lnTo>
                  <a:lnTo>
                    <a:pt x="52" y="319"/>
                  </a:lnTo>
                  <a:lnTo>
                    <a:pt x="50" y="319"/>
                  </a:lnTo>
                  <a:lnTo>
                    <a:pt x="50" y="319"/>
                  </a:lnTo>
                  <a:lnTo>
                    <a:pt x="52" y="315"/>
                  </a:lnTo>
                  <a:lnTo>
                    <a:pt x="52" y="315"/>
                  </a:lnTo>
                  <a:lnTo>
                    <a:pt x="52" y="315"/>
                  </a:lnTo>
                  <a:lnTo>
                    <a:pt x="52" y="315"/>
                  </a:lnTo>
                  <a:lnTo>
                    <a:pt x="55" y="315"/>
                  </a:lnTo>
                  <a:lnTo>
                    <a:pt x="55" y="315"/>
                  </a:lnTo>
                  <a:close/>
                  <a:moveTo>
                    <a:pt x="52" y="324"/>
                  </a:moveTo>
                  <a:lnTo>
                    <a:pt x="52" y="329"/>
                  </a:lnTo>
                  <a:lnTo>
                    <a:pt x="52" y="329"/>
                  </a:lnTo>
                  <a:lnTo>
                    <a:pt x="50" y="329"/>
                  </a:lnTo>
                  <a:lnTo>
                    <a:pt x="50" y="329"/>
                  </a:lnTo>
                  <a:lnTo>
                    <a:pt x="50" y="329"/>
                  </a:lnTo>
                  <a:lnTo>
                    <a:pt x="50" y="324"/>
                  </a:lnTo>
                  <a:lnTo>
                    <a:pt x="50" y="324"/>
                  </a:lnTo>
                  <a:lnTo>
                    <a:pt x="52" y="322"/>
                  </a:lnTo>
                  <a:lnTo>
                    <a:pt x="52" y="324"/>
                  </a:lnTo>
                  <a:lnTo>
                    <a:pt x="52" y="324"/>
                  </a:lnTo>
                  <a:lnTo>
                    <a:pt x="52" y="324"/>
                  </a:lnTo>
                  <a:close/>
                  <a:moveTo>
                    <a:pt x="52" y="334"/>
                  </a:moveTo>
                  <a:lnTo>
                    <a:pt x="50" y="338"/>
                  </a:lnTo>
                  <a:lnTo>
                    <a:pt x="50" y="338"/>
                  </a:lnTo>
                  <a:lnTo>
                    <a:pt x="50" y="338"/>
                  </a:lnTo>
                  <a:lnTo>
                    <a:pt x="47" y="338"/>
                  </a:lnTo>
                  <a:lnTo>
                    <a:pt x="50" y="334"/>
                  </a:lnTo>
                  <a:lnTo>
                    <a:pt x="50" y="334"/>
                  </a:lnTo>
                  <a:lnTo>
                    <a:pt x="50" y="331"/>
                  </a:lnTo>
                  <a:lnTo>
                    <a:pt x="52" y="334"/>
                  </a:lnTo>
                  <a:lnTo>
                    <a:pt x="52" y="334"/>
                  </a:lnTo>
                  <a:lnTo>
                    <a:pt x="52" y="334"/>
                  </a:lnTo>
                  <a:close/>
                  <a:moveTo>
                    <a:pt x="50" y="343"/>
                  </a:moveTo>
                  <a:lnTo>
                    <a:pt x="50" y="348"/>
                  </a:lnTo>
                  <a:lnTo>
                    <a:pt x="50" y="348"/>
                  </a:lnTo>
                  <a:lnTo>
                    <a:pt x="50" y="348"/>
                  </a:lnTo>
                  <a:lnTo>
                    <a:pt x="47" y="348"/>
                  </a:lnTo>
                  <a:lnTo>
                    <a:pt x="47" y="348"/>
                  </a:lnTo>
                  <a:lnTo>
                    <a:pt x="47" y="343"/>
                  </a:lnTo>
                  <a:lnTo>
                    <a:pt x="47" y="343"/>
                  </a:lnTo>
                  <a:lnTo>
                    <a:pt x="50" y="341"/>
                  </a:lnTo>
                  <a:lnTo>
                    <a:pt x="50" y="343"/>
                  </a:lnTo>
                  <a:lnTo>
                    <a:pt x="50" y="343"/>
                  </a:lnTo>
                  <a:close/>
                  <a:moveTo>
                    <a:pt x="50" y="353"/>
                  </a:moveTo>
                  <a:lnTo>
                    <a:pt x="50" y="357"/>
                  </a:lnTo>
                  <a:lnTo>
                    <a:pt x="47" y="357"/>
                  </a:lnTo>
                  <a:lnTo>
                    <a:pt x="47" y="357"/>
                  </a:lnTo>
                  <a:lnTo>
                    <a:pt x="47" y="357"/>
                  </a:lnTo>
                  <a:lnTo>
                    <a:pt x="47" y="357"/>
                  </a:lnTo>
                  <a:lnTo>
                    <a:pt x="47" y="353"/>
                  </a:lnTo>
                  <a:lnTo>
                    <a:pt x="47" y="353"/>
                  </a:lnTo>
                  <a:lnTo>
                    <a:pt x="47" y="350"/>
                  </a:lnTo>
                  <a:lnTo>
                    <a:pt x="50" y="353"/>
                  </a:lnTo>
                  <a:lnTo>
                    <a:pt x="50" y="353"/>
                  </a:lnTo>
                  <a:lnTo>
                    <a:pt x="50" y="353"/>
                  </a:lnTo>
                  <a:close/>
                  <a:moveTo>
                    <a:pt x="47" y="362"/>
                  </a:moveTo>
                  <a:lnTo>
                    <a:pt x="47" y="367"/>
                  </a:lnTo>
                  <a:lnTo>
                    <a:pt x="47" y="367"/>
                  </a:lnTo>
                  <a:lnTo>
                    <a:pt x="47" y="367"/>
                  </a:lnTo>
                  <a:lnTo>
                    <a:pt x="45" y="367"/>
                  </a:lnTo>
                  <a:lnTo>
                    <a:pt x="45" y="367"/>
                  </a:lnTo>
                  <a:lnTo>
                    <a:pt x="45" y="362"/>
                  </a:lnTo>
                  <a:lnTo>
                    <a:pt x="47" y="360"/>
                  </a:lnTo>
                  <a:lnTo>
                    <a:pt x="47" y="360"/>
                  </a:lnTo>
                  <a:lnTo>
                    <a:pt x="47" y="362"/>
                  </a:lnTo>
                  <a:lnTo>
                    <a:pt x="47" y="362"/>
                  </a:lnTo>
                  <a:lnTo>
                    <a:pt x="47" y="362"/>
                  </a:lnTo>
                  <a:close/>
                  <a:moveTo>
                    <a:pt x="47" y="372"/>
                  </a:moveTo>
                  <a:lnTo>
                    <a:pt x="47" y="376"/>
                  </a:lnTo>
                  <a:lnTo>
                    <a:pt x="47" y="376"/>
                  </a:lnTo>
                  <a:lnTo>
                    <a:pt x="45" y="376"/>
                  </a:lnTo>
                  <a:lnTo>
                    <a:pt x="45" y="376"/>
                  </a:lnTo>
                  <a:lnTo>
                    <a:pt x="45" y="376"/>
                  </a:lnTo>
                  <a:lnTo>
                    <a:pt x="45" y="372"/>
                  </a:lnTo>
                  <a:lnTo>
                    <a:pt x="45" y="369"/>
                  </a:lnTo>
                  <a:lnTo>
                    <a:pt x="47" y="369"/>
                  </a:lnTo>
                  <a:lnTo>
                    <a:pt x="47" y="372"/>
                  </a:lnTo>
                  <a:lnTo>
                    <a:pt x="47" y="372"/>
                  </a:lnTo>
                  <a:lnTo>
                    <a:pt x="47" y="372"/>
                  </a:lnTo>
                  <a:close/>
                  <a:moveTo>
                    <a:pt x="47" y="381"/>
                  </a:moveTo>
                  <a:lnTo>
                    <a:pt x="45" y="386"/>
                  </a:lnTo>
                  <a:lnTo>
                    <a:pt x="45" y="386"/>
                  </a:lnTo>
                  <a:lnTo>
                    <a:pt x="45" y="386"/>
                  </a:lnTo>
                  <a:lnTo>
                    <a:pt x="43" y="386"/>
                  </a:lnTo>
                  <a:lnTo>
                    <a:pt x="43" y="386"/>
                  </a:lnTo>
                  <a:lnTo>
                    <a:pt x="45" y="381"/>
                  </a:lnTo>
                  <a:lnTo>
                    <a:pt x="45" y="379"/>
                  </a:lnTo>
                  <a:lnTo>
                    <a:pt x="45" y="379"/>
                  </a:lnTo>
                  <a:lnTo>
                    <a:pt x="45" y="381"/>
                  </a:lnTo>
                  <a:lnTo>
                    <a:pt x="47" y="381"/>
                  </a:lnTo>
                  <a:lnTo>
                    <a:pt x="47" y="381"/>
                  </a:lnTo>
                  <a:close/>
                  <a:moveTo>
                    <a:pt x="45" y="391"/>
                  </a:moveTo>
                  <a:lnTo>
                    <a:pt x="45" y="396"/>
                  </a:lnTo>
                  <a:lnTo>
                    <a:pt x="45" y="396"/>
                  </a:lnTo>
                  <a:lnTo>
                    <a:pt x="43" y="396"/>
                  </a:lnTo>
                  <a:lnTo>
                    <a:pt x="43" y="396"/>
                  </a:lnTo>
                  <a:lnTo>
                    <a:pt x="43" y="396"/>
                  </a:lnTo>
                  <a:lnTo>
                    <a:pt x="43" y="391"/>
                  </a:lnTo>
                  <a:lnTo>
                    <a:pt x="43" y="388"/>
                  </a:lnTo>
                  <a:lnTo>
                    <a:pt x="45" y="388"/>
                  </a:lnTo>
                  <a:lnTo>
                    <a:pt x="45" y="391"/>
                  </a:lnTo>
                  <a:lnTo>
                    <a:pt x="45" y="391"/>
                  </a:lnTo>
                  <a:lnTo>
                    <a:pt x="45" y="391"/>
                  </a:lnTo>
                  <a:close/>
                  <a:moveTo>
                    <a:pt x="45" y="400"/>
                  </a:moveTo>
                  <a:lnTo>
                    <a:pt x="43" y="405"/>
                  </a:lnTo>
                  <a:lnTo>
                    <a:pt x="43" y="405"/>
                  </a:lnTo>
                  <a:lnTo>
                    <a:pt x="43" y="405"/>
                  </a:lnTo>
                  <a:lnTo>
                    <a:pt x="40" y="405"/>
                  </a:lnTo>
                  <a:lnTo>
                    <a:pt x="43" y="400"/>
                  </a:lnTo>
                  <a:lnTo>
                    <a:pt x="43" y="398"/>
                  </a:lnTo>
                  <a:lnTo>
                    <a:pt x="43" y="398"/>
                  </a:lnTo>
                  <a:lnTo>
                    <a:pt x="45" y="400"/>
                  </a:lnTo>
                  <a:lnTo>
                    <a:pt x="45" y="400"/>
                  </a:lnTo>
                  <a:lnTo>
                    <a:pt x="45" y="400"/>
                  </a:lnTo>
                  <a:close/>
                  <a:moveTo>
                    <a:pt x="43" y="410"/>
                  </a:moveTo>
                  <a:lnTo>
                    <a:pt x="43" y="415"/>
                  </a:lnTo>
                  <a:lnTo>
                    <a:pt x="43" y="415"/>
                  </a:lnTo>
                  <a:lnTo>
                    <a:pt x="40" y="415"/>
                  </a:lnTo>
                  <a:lnTo>
                    <a:pt x="40" y="415"/>
                  </a:lnTo>
                  <a:lnTo>
                    <a:pt x="40" y="415"/>
                  </a:lnTo>
                  <a:lnTo>
                    <a:pt x="40" y="410"/>
                  </a:lnTo>
                  <a:lnTo>
                    <a:pt x="40" y="407"/>
                  </a:lnTo>
                  <a:lnTo>
                    <a:pt x="43" y="407"/>
                  </a:lnTo>
                  <a:lnTo>
                    <a:pt x="43" y="407"/>
                  </a:lnTo>
                  <a:lnTo>
                    <a:pt x="43" y="410"/>
                  </a:lnTo>
                  <a:lnTo>
                    <a:pt x="43" y="410"/>
                  </a:lnTo>
                  <a:close/>
                  <a:moveTo>
                    <a:pt x="43" y="419"/>
                  </a:moveTo>
                  <a:lnTo>
                    <a:pt x="43" y="424"/>
                  </a:lnTo>
                  <a:lnTo>
                    <a:pt x="40" y="424"/>
                  </a:lnTo>
                  <a:lnTo>
                    <a:pt x="40" y="424"/>
                  </a:lnTo>
                  <a:lnTo>
                    <a:pt x="40" y="424"/>
                  </a:lnTo>
                  <a:lnTo>
                    <a:pt x="40" y="424"/>
                  </a:lnTo>
                  <a:lnTo>
                    <a:pt x="40" y="419"/>
                  </a:lnTo>
                  <a:lnTo>
                    <a:pt x="40" y="417"/>
                  </a:lnTo>
                  <a:lnTo>
                    <a:pt x="40" y="417"/>
                  </a:lnTo>
                  <a:lnTo>
                    <a:pt x="43" y="417"/>
                  </a:lnTo>
                  <a:lnTo>
                    <a:pt x="43" y="419"/>
                  </a:lnTo>
                  <a:lnTo>
                    <a:pt x="43" y="419"/>
                  </a:lnTo>
                  <a:close/>
                  <a:moveTo>
                    <a:pt x="40" y="429"/>
                  </a:moveTo>
                  <a:lnTo>
                    <a:pt x="40" y="434"/>
                  </a:lnTo>
                  <a:lnTo>
                    <a:pt x="40" y="434"/>
                  </a:lnTo>
                  <a:lnTo>
                    <a:pt x="40" y="434"/>
                  </a:lnTo>
                  <a:lnTo>
                    <a:pt x="38" y="434"/>
                  </a:lnTo>
                  <a:lnTo>
                    <a:pt x="38" y="434"/>
                  </a:lnTo>
                  <a:lnTo>
                    <a:pt x="38" y="429"/>
                  </a:lnTo>
                  <a:lnTo>
                    <a:pt x="40" y="427"/>
                  </a:lnTo>
                  <a:lnTo>
                    <a:pt x="40" y="427"/>
                  </a:lnTo>
                  <a:lnTo>
                    <a:pt x="40" y="427"/>
                  </a:lnTo>
                  <a:lnTo>
                    <a:pt x="40" y="429"/>
                  </a:lnTo>
                  <a:lnTo>
                    <a:pt x="40" y="429"/>
                  </a:lnTo>
                  <a:close/>
                  <a:moveTo>
                    <a:pt x="40" y="438"/>
                  </a:moveTo>
                  <a:lnTo>
                    <a:pt x="40" y="443"/>
                  </a:lnTo>
                  <a:lnTo>
                    <a:pt x="40" y="443"/>
                  </a:lnTo>
                  <a:lnTo>
                    <a:pt x="38" y="443"/>
                  </a:lnTo>
                  <a:lnTo>
                    <a:pt x="38" y="443"/>
                  </a:lnTo>
                  <a:lnTo>
                    <a:pt x="38" y="443"/>
                  </a:lnTo>
                  <a:lnTo>
                    <a:pt x="38" y="438"/>
                  </a:lnTo>
                  <a:lnTo>
                    <a:pt x="38" y="436"/>
                  </a:lnTo>
                  <a:lnTo>
                    <a:pt x="40" y="436"/>
                  </a:lnTo>
                  <a:lnTo>
                    <a:pt x="40" y="436"/>
                  </a:lnTo>
                  <a:lnTo>
                    <a:pt x="40" y="438"/>
                  </a:lnTo>
                  <a:lnTo>
                    <a:pt x="40" y="438"/>
                  </a:lnTo>
                  <a:close/>
                  <a:moveTo>
                    <a:pt x="40" y="448"/>
                  </a:moveTo>
                  <a:lnTo>
                    <a:pt x="38" y="453"/>
                  </a:lnTo>
                  <a:lnTo>
                    <a:pt x="38" y="453"/>
                  </a:lnTo>
                  <a:lnTo>
                    <a:pt x="38" y="453"/>
                  </a:lnTo>
                  <a:lnTo>
                    <a:pt x="35" y="453"/>
                  </a:lnTo>
                  <a:lnTo>
                    <a:pt x="35" y="453"/>
                  </a:lnTo>
                  <a:lnTo>
                    <a:pt x="38" y="448"/>
                  </a:lnTo>
                  <a:lnTo>
                    <a:pt x="38" y="446"/>
                  </a:lnTo>
                  <a:lnTo>
                    <a:pt x="38" y="446"/>
                  </a:lnTo>
                  <a:lnTo>
                    <a:pt x="38" y="446"/>
                  </a:lnTo>
                  <a:lnTo>
                    <a:pt x="40" y="448"/>
                  </a:lnTo>
                  <a:lnTo>
                    <a:pt x="40" y="448"/>
                  </a:lnTo>
                  <a:close/>
                  <a:moveTo>
                    <a:pt x="38" y="457"/>
                  </a:moveTo>
                  <a:lnTo>
                    <a:pt x="38" y="462"/>
                  </a:lnTo>
                  <a:lnTo>
                    <a:pt x="38" y="462"/>
                  </a:lnTo>
                  <a:lnTo>
                    <a:pt x="35" y="462"/>
                  </a:lnTo>
                  <a:lnTo>
                    <a:pt x="35" y="462"/>
                  </a:lnTo>
                  <a:lnTo>
                    <a:pt x="35" y="462"/>
                  </a:lnTo>
                  <a:lnTo>
                    <a:pt x="35" y="457"/>
                  </a:lnTo>
                  <a:lnTo>
                    <a:pt x="35" y="455"/>
                  </a:lnTo>
                  <a:lnTo>
                    <a:pt x="38" y="455"/>
                  </a:lnTo>
                  <a:lnTo>
                    <a:pt x="38" y="455"/>
                  </a:lnTo>
                  <a:lnTo>
                    <a:pt x="38" y="457"/>
                  </a:lnTo>
                  <a:lnTo>
                    <a:pt x="38" y="457"/>
                  </a:lnTo>
                  <a:close/>
                  <a:moveTo>
                    <a:pt x="38" y="467"/>
                  </a:moveTo>
                  <a:lnTo>
                    <a:pt x="35" y="472"/>
                  </a:lnTo>
                  <a:lnTo>
                    <a:pt x="35" y="472"/>
                  </a:lnTo>
                  <a:lnTo>
                    <a:pt x="35" y="472"/>
                  </a:lnTo>
                  <a:lnTo>
                    <a:pt x="35" y="472"/>
                  </a:lnTo>
                  <a:lnTo>
                    <a:pt x="33" y="472"/>
                  </a:lnTo>
                  <a:lnTo>
                    <a:pt x="35" y="467"/>
                  </a:lnTo>
                  <a:lnTo>
                    <a:pt x="35" y="465"/>
                  </a:lnTo>
                  <a:lnTo>
                    <a:pt x="35" y="465"/>
                  </a:lnTo>
                  <a:lnTo>
                    <a:pt x="38" y="465"/>
                  </a:lnTo>
                  <a:lnTo>
                    <a:pt x="38" y="467"/>
                  </a:lnTo>
                  <a:lnTo>
                    <a:pt x="38" y="467"/>
                  </a:lnTo>
                  <a:close/>
                  <a:moveTo>
                    <a:pt x="35" y="477"/>
                  </a:moveTo>
                  <a:lnTo>
                    <a:pt x="35" y="481"/>
                  </a:lnTo>
                  <a:lnTo>
                    <a:pt x="35" y="481"/>
                  </a:lnTo>
                  <a:lnTo>
                    <a:pt x="33" y="481"/>
                  </a:lnTo>
                  <a:lnTo>
                    <a:pt x="33" y="481"/>
                  </a:lnTo>
                  <a:lnTo>
                    <a:pt x="33" y="481"/>
                  </a:lnTo>
                  <a:lnTo>
                    <a:pt x="33" y="477"/>
                  </a:lnTo>
                  <a:lnTo>
                    <a:pt x="33" y="474"/>
                  </a:lnTo>
                  <a:lnTo>
                    <a:pt x="35" y="474"/>
                  </a:lnTo>
                  <a:lnTo>
                    <a:pt x="35" y="474"/>
                  </a:lnTo>
                  <a:lnTo>
                    <a:pt x="35" y="477"/>
                  </a:lnTo>
                  <a:lnTo>
                    <a:pt x="35" y="477"/>
                  </a:lnTo>
                  <a:close/>
                  <a:moveTo>
                    <a:pt x="35" y="486"/>
                  </a:moveTo>
                  <a:lnTo>
                    <a:pt x="35" y="491"/>
                  </a:lnTo>
                  <a:lnTo>
                    <a:pt x="33" y="491"/>
                  </a:lnTo>
                  <a:lnTo>
                    <a:pt x="33" y="491"/>
                  </a:lnTo>
                  <a:lnTo>
                    <a:pt x="33" y="491"/>
                  </a:lnTo>
                  <a:lnTo>
                    <a:pt x="33" y="486"/>
                  </a:lnTo>
                  <a:lnTo>
                    <a:pt x="33" y="484"/>
                  </a:lnTo>
                  <a:lnTo>
                    <a:pt x="33" y="484"/>
                  </a:lnTo>
                  <a:lnTo>
                    <a:pt x="35" y="484"/>
                  </a:lnTo>
                  <a:lnTo>
                    <a:pt x="35" y="486"/>
                  </a:lnTo>
                  <a:lnTo>
                    <a:pt x="35" y="486"/>
                  </a:lnTo>
                  <a:close/>
                  <a:moveTo>
                    <a:pt x="33" y="496"/>
                  </a:moveTo>
                  <a:lnTo>
                    <a:pt x="33" y="500"/>
                  </a:lnTo>
                  <a:lnTo>
                    <a:pt x="33" y="500"/>
                  </a:lnTo>
                  <a:lnTo>
                    <a:pt x="33" y="500"/>
                  </a:lnTo>
                  <a:lnTo>
                    <a:pt x="31" y="500"/>
                  </a:lnTo>
                  <a:lnTo>
                    <a:pt x="31" y="498"/>
                  </a:lnTo>
                  <a:lnTo>
                    <a:pt x="31" y="496"/>
                  </a:lnTo>
                  <a:lnTo>
                    <a:pt x="33" y="493"/>
                  </a:lnTo>
                  <a:lnTo>
                    <a:pt x="33" y="493"/>
                  </a:lnTo>
                  <a:lnTo>
                    <a:pt x="33" y="493"/>
                  </a:lnTo>
                  <a:lnTo>
                    <a:pt x="33" y="496"/>
                  </a:lnTo>
                  <a:lnTo>
                    <a:pt x="33" y="496"/>
                  </a:lnTo>
                  <a:close/>
                  <a:moveTo>
                    <a:pt x="33" y="505"/>
                  </a:moveTo>
                  <a:lnTo>
                    <a:pt x="33" y="510"/>
                  </a:lnTo>
                  <a:lnTo>
                    <a:pt x="33" y="510"/>
                  </a:lnTo>
                  <a:lnTo>
                    <a:pt x="31" y="510"/>
                  </a:lnTo>
                  <a:lnTo>
                    <a:pt x="31" y="510"/>
                  </a:lnTo>
                  <a:lnTo>
                    <a:pt x="31" y="508"/>
                  </a:lnTo>
                  <a:lnTo>
                    <a:pt x="31" y="503"/>
                  </a:lnTo>
                  <a:lnTo>
                    <a:pt x="31" y="503"/>
                  </a:lnTo>
                  <a:lnTo>
                    <a:pt x="33" y="503"/>
                  </a:lnTo>
                  <a:lnTo>
                    <a:pt x="33" y="503"/>
                  </a:lnTo>
                  <a:lnTo>
                    <a:pt x="33" y="505"/>
                  </a:lnTo>
                  <a:lnTo>
                    <a:pt x="33" y="505"/>
                  </a:lnTo>
                  <a:close/>
                  <a:moveTo>
                    <a:pt x="33" y="515"/>
                  </a:moveTo>
                  <a:lnTo>
                    <a:pt x="31" y="519"/>
                  </a:lnTo>
                  <a:lnTo>
                    <a:pt x="31" y="519"/>
                  </a:lnTo>
                  <a:lnTo>
                    <a:pt x="31" y="519"/>
                  </a:lnTo>
                  <a:lnTo>
                    <a:pt x="28" y="519"/>
                  </a:lnTo>
                  <a:lnTo>
                    <a:pt x="28" y="517"/>
                  </a:lnTo>
                  <a:lnTo>
                    <a:pt x="31" y="512"/>
                  </a:lnTo>
                  <a:lnTo>
                    <a:pt x="31" y="512"/>
                  </a:lnTo>
                  <a:lnTo>
                    <a:pt x="31" y="512"/>
                  </a:lnTo>
                  <a:lnTo>
                    <a:pt x="31" y="512"/>
                  </a:lnTo>
                  <a:lnTo>
                    <a:pt x="33" y="515"/>
                  </a:lnTo>
                  <a:lnTo>
                    <a:pt x="33" y="515"/>
                  </a:lnTo>
                  <a:close/>
                  <a:moveTo>
                    <a:pt x="31" y="524"/>
                  </a:moveTo>
                  <a:lnTo>
                    <a:pt x="31" y="529"/>
                  </a:lnTo>
                  <a:lnTo>
                    <a:pt x="31" y="529"/>
                  </a:lnTo>
                  <a:lnTo>
                    <a:pt x="28" y="529"/>
                  </a:lnTo>
                  <a:lnTo>
                    <a:pt x="28" y="529"/>
                  </a:lnTo>
                  <a:lnTo>
                    <a:pt x="28" y="527"/>
                  </a:lnTo>
                  <a:lnTo>
                    <a:pt x="28" y="522"/>
                  </a:lnTo>
                  <a:lnTo>
                    <a:pt x="28" y="522"/>
                  </a:lnTo>
                  <a:lnTo>
                    <a:pt x="31" y="522"/>
                  </a:lnTo>
                  <a:lnTo>
                    <a:pt x="31" y="522"/>
                  </a:lnTo>
                  <a:lnTo>
                    <a:pt x="31" y="524"/>
                  </a:lnTo>
                  <a:lnTo>
                    <a:pt x="31" y="524"/>
                  </a:lnTo>
                  <a:close/>
                  <a:moveTo>
                    <a:pt x="31" y="534"/>
                  </a:moveTo>
                  <a:lnTo>
                    <a:pt x="28" y="539"/>
                  </a:lnTo>
                  <a:lnTo>
                    <a:pt x="28" y="539"/>
                  </a:lnTo>
                  <a:lnTo>
                    <a:pt x="28" y="539"/>
                  </a:lnTo>
                  <a:lnTo>
                    <a:pt x="28" y="539"/>
                  </a:lnTo>
                  <a:lnTo>
                    <a:pt x="26" y="536"/>
                  </a:lnTo>
                  <a:lnTo>
                    <a:pt x="28" y="531"/>
                  </a:lnTo>
                  <a:lnTo>
                    <a:pt x="28" y="531"/>
                  </a:lnTo>
                  <a:lnTo>
                    <a:pt x="31" y="531"/>
                  </a:lnTo>
                  <a:lnTo>
                    <a:pt x="31" y="534"/>
                  </a:lnTo>
                  <a:lnTo>
                    <a:pt x="31" y="534"/>
                  </a:lnTo>
                  <a:close/>
                  <a:moveTo>
                    <a:pt x="28" y="541"/>
                  </a:moveTo>
                  <a:lnTo>
                    <a:pt x="28" y="546"/>
                  </a:lnTo>
                  <a:lnTo>
                    <a:pt x="28" y="548"/>
                  </a:lnTo>
                  <a:lnTo>
                    <a:pt x="26" y="548"/>
                  </a:lnTo>
                  <a:lnTo>
                    <a:pt x="26" y="548"/>
                  </a:lnTo>
                  <a:lnTo>
                    <a:pt x="26" y="546"/>
                  </a:lnTo>
                  <a:lnTo>
                    <a:pt x="26" y="541"/>
                  </a:lnTo>
                  <a:lnTo>
                    <a:pt x="26" y="541"/>
                  </a:lnTo>
                  <a:lnTo>
                    <a:pt x="28" y="541"/>
                  </a:lnTo>
                  <a:lnTo>
                    <a:pt x="28" y="541"/>
                  </a:lnTo>
                  <a:lnTo>
                    <a:pt x="28" y="541"/>
                  </a:lnTo>
                  <a:lnTo>
                    <a:pt x="28" y="541"/>
                  </a:lnTo>
                  <a:close/>
                  <a:moveTo>
                    <a:pt x="28" y="550"/>
                  </a:moveTo>
                  <a:lnTo>
                    <a:pt x="28" y="555"/>
                  </a:lnTo>
                  <a:lnTo>
                    <a:pt x="26" y="558"/>
                  </a:lnTo>
                  <a:lnTo>
                    <a:pt x="26" y="558"/>
                  </a:lnTo>
                  <a:lnTo>
                    <a:pt x="26" y="555"/>
                  </a:lnTo>
                  <a:lnTo>
                    <a:pt x="26" y="550"/>
                  </a:lnTo>
                  <a:lnTo>
                    <a:pt x="26" y="550"/>
                  </a:lnTo>
                  <a:lnTo>
                    <a:pt x="26" y="550"/>
                  </a:lnTo>
                  <a:lnTo>
                    <a:pt x="28" y="550"/>
                  </a:lnTo>
                  <a:lnTo>
                    <a:pt x="28" y="550"/>
                  </a:lnTo>
                  <a:lnTo>
                    <a:pt x="28" y="550"/>
                  </a:lnTo>
                  <a:close/>
                  <a:moveTo>
                    <a:pt x="26" y="560"/>
                  </a:moveTo>
                  <a:lnTo>
                    <a:pt x="26" y="565"/>
                  </a:lnTo>
                  <a:lnTo>
                    <a:pt x="26" y="567"/>
                  </a:lnTo>
                  <a:lnTo>
                    <a:pt x="26" y="567"/>
                  </a:lnTo>
                  <a:lnTo>
                    <a:pt x="24" y="567"/>
                  </a:lnTo>
                  <a:lnTo>
                    <a:pt x="24" y="565"/>
                  </a:lnTo>
                  <a:lnTo>
                    <a:pt x="24" y="560"/>
                  </a:lnTo>
                  <a:lnTo>
                    <a:pt x="26" y="560"/>
                  </a:lnTo>
                  <a:lnTo>
                    <a:pt x="26" y="560"/>
                  </a:lnTo>
                  <a:lnTo>
                    <a:pt x="26" y="560"/>
                  </a:lnTo>
                  <a:lnTo>
                    <a:pt x="26" y="560"/>
                  </a:lnTo>
                  <a:lnTo>
                    <a:pt x="26" y="560"/>
                  </a:lnTo>
                  <a:close/>
                  <a:moveTo>
                    <a:pt x="26" y="569"/>
                  </a:moveTo>
                  <a:lnTo>
                    <a:pt x="26" y="574"/>
                  </a:lnTo>
                  <a:lnTo>
                    <a:pt x="26" y="577"/>
                  </a:lnTo>
                  <a:lnTo>
                    <a:pt x="24" y="577"/>
                  </a:lnTo>
                  <a:lnTo>
                    <a:pt x="24" y="577"/>
                  </a:lnTo>
                  <a:lnTo>
                    <a:pt x="24" y="574"/>
                  </a:lnTo>
                  <a:lnTo>
                    <a:pt x="24" y="569"/>
                  </a:lnTo>
                  <a:lnTo>
                    <a:pt x="24" y="569"/>
                  </a:lnTo>
                  <a:lnTo>
                    <a:pt x="24" y="569"/>
                  </a:lnTo>
                  <a:lnTo>
                    <a:pt x="26" y="569"/>
                  </a:lnTo>
                  <a:lnTo>
                    <a:pt x="26" y="569"/>
                  </a:lnTo>
                  <a:lnTo>
                    <a:pt x="26" y="569"/>
                  </a:lnTo>
                  <a:close/>
                  <a:moveTo>
                    <a:pt x="26" y="579"/>
                  </a:moveTo>
                  <a:lnTo>
                    <a:pt x="24" y="584"/>
                  </a:lnTo>
                  <a:lnTo>
                    <a:pt x="24" y="586"/>
                  </a:lnTo>
                  <a:lnTo>
                    <a:pt x="24" y="586"/>
                  </a:lnTo>
                  <a:lnTo>
                    <a:pt x="21" y="586"/>
                  </a:lnTo>
                  <a:lnTo>
                    <a:pt x="21" y="584"/>
                  </a:lnTo>
                  <a:lnTo>
                    <a:pt x="24" y="579"/>
                  </a:lnTo>
                  <a:lnTo>
                    <a:pt x="24" y="579"/>
                  </a:lnTo>
                  <a:lnTo>
                    <a:pt x="24" y="579"/>
                  </a:lnTo>
                  <a:lnTo>
                    <a:pt x="24" y="579"/>
                  </a:lnTo>
                  <a:lnTo>
                    <a:pt x="26" y="579"/>
                  </a:lnTo>
                  <a:lnTo>
                    <a:pt x="26" y="579"/>
                  </a:lnTo>
                  <a:close/>
                  <a:moveTo>
                    <a:pt x="24" y="589"/>
                  </a:moveTo>
                  <a:lnTo>
                    <a:pt x="24" y="593"/>
                  </a:lnTo>
                  <a:lnTo>
                    <a:pt x="24" y="596"/>
                  </a:lnTo>
                  <a:lnTo>
                    <a:pt x="21" y="596"/>
                  </a:lnTo>
                  <a:lnTo>
                    <a:pt x="21" y="593"/>
                  </a:lnTo>
                  <a:lnTo>
                    <a:pt x="21" y="589"/>
                  </a:lnTo>
                  <a:lnTo>
                    <a:pt x="21" y="589"/>
                  </a:lnTo>
                  <a:lnTo>
                    <a:pt x="24" y="589"/>
                  </a:lnTo>
                  <a:lnTo>
                    <a:pt x="24" y="589"/>
                  </a:lnTo>
                  <a:lnTo>
                    <a:pt x="24" y="589"/>
                  </a:lnTo>
                  <a:lnTo>
                    <a:pt x="24" y="589"/>
                  </a:lnTo>
                  <a:close/>
                  <a:moveTo>
                    <a:pt x="24" y="598"/>
                  </a:moveTo>
                  <a:lnTo>
                    <a:pt x="21" y="603"/>
                  </a:lnTo>
                  <a:lnTo>
                    <a:pt x="21" y="605"/>
                  </a:lnTo>
                  <a:lnTo>
                    <a:pt x="21" y="605"/>
                  </a:lnTo>
                  <a:lnTo>
                    <a:pt x="21" y="605"/>
                  </a:lnTo>
                  <a:lnTo>
                    <a:pt x="19" y="603"/>
                  </a:lnTo>
                  <a:lnTo>
                    <a:pt x="21" y="598"/>
                  </a:lnTo>
                  <a:lnTo>
                    <a:pt x="21" y="598"/>
                  </a:lnTo>
                  <a:lnTo>
                    <a:pt x="21" y="598"/>
                  </a:lnTo>
                  <a:lnTo>
                    <a:pt x="24" y="598"/>
                  </a:lnTo>
                  <a:lnTo>
                    <a:pt x="24" y="598"/>
                  </a:lnTo>
                  <a:close/>
                  <a:moveTo>
                    <a:pt x="21" y="608"/>
                  </a:moveTo>
                  <a:lnTo>
                    <a:pt x="21" y="612"/>
                  </a:lnTo>
                  <a:lnTo>
                    <a:pt x="21" y="615"/>
                  </a:lnTo>
                  <a:lnTo>
                    <a:pt x="19" y="615"/>
                  </a:lnTo>
                  <a:lnTo>
                    <a:pt x="19" y="615"/>
                  </a:lnTo>
                  <a:lnTo>
                    <a:pt x="19" y="612"/>
                  </a:lnTo>
                  <a:lnTo>
                    <a:pt x="19" y="608"/>
                  </a:lnTo>
                  <a:lnTo>
                    <a:pt x="19" y="608"/>
                  </a:lnTo>
                  <a:lnTo>
                    <a:pt x="21" y="608"/>
                  </a:lnTo>
                  <a:lnTo>
                    <a:pt x="21" y="608"/>
                  </a:lnTo>
                  <a:lnTo>
                    <a:pt x="21" y="608"/>
                  </a:lnTo>
                  <a:lnTo>
                    <a:pt x="21" y="608"/>
                  </a:lnTo>
                  <a:close/>
                  <a:moveTo>
                    <a:pt x="21" y="617"/>
                  </a:moveTo>
                  <a:lnTo>
                    <a:pt x="21" y="622"/>
                  </a:lnTo>
                  <a:lnTo>
                    <a:pt x="19" y="624"/>
                  </a:lnTo>
                  <a:lnTo>
                    <a:pt x="19" y="624"/>
                  </a:lnTo>
                  <a:lnTo>
                    <a:pt x="19" y="624"/>
                  </a:lnTo>
                  <a:lnTo>
                    <a:pt x="19" y="622"/>
                  </a:lnTo>
                  <a:lnTo>
                    <a:pt x="19" y="617"/>
                  </a:lnTo>
                  <a:lnTo>
                    <a:pt x="19" y="617"/>
                  </a:lnTo>
                  <a:lnTo>
                    <a:pt x="19" y="617"/>
                  </a:lnTo>
                  <a:lnTo>
                    <a:pt x="21" y="617"/>
                  </a:lnTo>
                  <a:lnTo>
                    <a:pt x="21" y="617"/>
                  </a:lnTo>
                  <a:lnTo>
                    <a:pt x="21" y="617"/>
                  </a:lnTo>
                  <a:close/>
                  <a:moveTo>
                    <a:pt x="19" y="627"/>
                  </a:moveTo>
                  <a:lnTo>
                    <a:pt x="19" y="631"/>
                  </a:lnTo>
                  <a:lnTo>
                    <a:pt x="19" y="634"/>
                  </a:lnTo>
                  <a:lnTo>
                    <a:pt x="19" y="634"/>
                  </a:lnTo>
                  <a:lnTo>
                    <a:pt x="16" y="634"/>
                  </a:lnTo>
                  <a:lnTo>
                    <a:pt x="16" y="631"/>
                  </a:lnTo>
                  <a:lnTo>
                    <a:pt x="16" y="627"/>
                  </a:lnTo>
                  <a:lnTo>
                    <a:pt x="19" y="627"/>
                  </a:lnTo>
                  <a:lnTo>
                    <a:pt x="19" y="627"/>
                  </a:lnTo>
                  <a:lnTo>
                    <a:pt x="19" y="627"/>
                  </a:lnTo>
                  <a:lnTo>
                    <a:pt x="19" y="627"/>
                  </a:lnTo>
                  <a:lnTo>
                    <a:pt x="19" y="627"/>
                  </a:lnTo>
                  <a:close/>
                  <a:moveTo>
                    <a:pt x="19" y="636"/>
                  </a:moveTo>
                  <a:lnTo>
                    <a:pt x="19" y="641"/>
                  </a:lnTo>
                  <a:lnTo>
                    <a:pt x="19" y="643"/>
                  </a:lnTo>
                  <a:lnTo>
                    <a:pt x="16" y="643"/>
                  </a:lnTo>
                  <a:lnTo>
                    <a:pt x="16" y="641"/>
                  </a:lnTo>
                  <a:lnTo>
                    <a:pt x="16" y="636"/>
                  </a:lnTo>
                  <a:lnTo>
                    <a:pt x="16" y="636"/>
                  </a:lnTo>
                  <a:lnTo>
                    <a:pt x="16" y="636"/>
                  </a:lnTo>
                  <a:lnTo>
                    <a:pt x="19" y="636"/>
                  </a:lnTo>
                  <a:lnTo>
                    <a:pt x="19" y="636"/>
                  </a:lnTo>
                  <a:lnTo>
                    <a:pt x="19" y="636"/>
                  </a:lnTo>
                  <a:close/>
                  <a:moveTo>
                    <a:pt x="16" y="646"/>
                  </a:moveTo>
                  <a:lnTo>
                    <a:pt x="16" y="651"/>
                  </a:lnTo>
                  <a:lnTo>
                    <a:pt x="16" y="653"/>
                  </a:lnTo>
                  <a:lnTo>
                    <a:pt x="16" y="653"/>
                  </a:lnTo>
                  <a:lnTo>
                    <a:pt x="14" y="651"/>
                  </a:lnTo>
                  <a:lnTo>
                    <a:pt x="14" y="651"/>
                  </a:lnTo>
                  <a:lnTo>
                    <a:pt x="16" y="646"/>
                  </a:lnTo>
                  <a:lnTo>
                    <a:pt x="16" y="646"/>
                  </a:lnTo>
                  <a:lnTo>
                    <a:pt x="16" y="646"/>
                  </a:lnTo>
                  <a:lnTo>
                    <a:pt x="16" y="646"/>
                  </a:lnTo>
                  <a:lnTo>
                    <a:pt x="16" y="646"/>
                  </a:lnTo>
                  <a:lnTo>
                    <a:pt x="16" y="646"/>
                  </a:lnTo>
                  <a:close/>
                  <a:moveTo>
                    <a:pt x="16" y="655"/>
                  </a:moveTo>
                  <a:lnTo>
                    <a:pt x="16" y="660"/>
                  </a:lnTo>
                  <a:lnTo>
                    <a:pt x="16" y="662"/>
                  </a:lnTo>
                  <a:lnTo>
                    <a:pt x="14" y="662"/>
                  </a:lnTo>
                  <a:lnTo>
                    <a:pt x="14" y="660"/>
                  </a:lnTo>
                  <a:lnTo>
                    <a:pt x="14" y="655"/>
                  </a:lnTo>
                  <a:lnTo>
                    <a:pt x="14" y="655"/>
                  </a:lnTo>
                  <a:lnTo>
                    <a:pt x="16" y="655"/>
                  </a:lnTo>
                  <a:lnTo>
                    <a:pt x="16" y="655"/>
                  </a:lnTo>
                  <a:lnTo>
                    <a:pt x="16" y="655"/>
                  </a:lnTo>
                  <a:lnTo>
                    <a:pt x="16" y="655"/>
                  </a:lnTo>
                  <a:close/>
                  <a:moveTo>
                    <a:pt x="16" y="665"/>
                  </a:moveTo>
                  <a:lnTo>
                    <a:pt x="14" y="670"/>
                  </a:lnTo>
                  <a:lnTo>
                    <a:pt x="14" y="672"/>
                  </a:lnTo>
                  <a:lnTo>
                    <a:pt x="14" y="672"/>
                  </a:lnTo>
                  <a:lnTo>
                    <a:pt x="14" y="670"/>
                  </a:lnTo>
                  <a:lnTo>
                    <a:pt x="12" y="670"/>
                  </a:lnTo>
                  <a:lnTo>
                    <a:pt x="14" y="665"/>
                  </a:lnTo>
                  <a:lnTo>
                    <a:pt x="14" y="665"/>
                  </a:lnTo>
                  <a:lnTo>
                    <a:pt x="14" y="665"/>
                  </a:lnTo>
                  <a:lnTo>
                    <a:pt x="16" y="665"/>
                  </a:lnTo>
                  <a:lnTo>
                    <a:pt x="16" y="665"/>
                  </a:lnTo>
                  <a:lnTo>
                    <a:pt x="16" y="665"/>
                  </a:lnTo>
                  <a:close/>
                  <a:moveTo>
                    <a:pt x="14" y="674"/>
                  </a:moveTo>
                  <a:lnTo>
                    <a:pt x="14" y="679"/>
                  </a:lnTo>
                  <a:lnTo>
                    <a:pt x="14" y="679"/>
                  </a:lnTo>
                  <a:lnTo>
                    <a:pt x="12" y="681"/>
                  </a:lnTo>
                  <a:lnTo>
                    <a:pt x="12" y="679"/>
                  </a:lnTo>
                  <a:lnTo>
                    <a:pt x="12" y="679"/>
                  </a:lnTo>
                  <a:lnTo>
                    <a:pt x="12" y="674"/>
                  </a:lnTo>
                  <a:lnTo>
                    <a:pt x="12" y="674"/>
                  </a:lnTo>
                  <a:lnTo>
                    <a:pt x="14" y="674"/>
                  </a:lnTo>
                  <a:lnTo>
                    <a:pt x="14" y="674"/>
                  </a:lnTo>
                  <a:lnTo>
                    <a:pt x="14" y="674"/>
                  </a:lnTo>
                  <a:lnTo>
                    <a:pt x="14" y="674"/>
                  </a:lnTo>
                  <a:close/>
                  <a:moveTo>
                    <a:pt x="14" y="684"/>
                  </a:moveTo>
                  <a:lnTo>
                    <a:pt x="14" y="689"/>
                  </a:lnTo>
                  <a:lnTo>
                    <a:pt x="12" y="689"/>
                  </a:lnTo>
                  <a:lnTo>
                    <a:pt x="12" y="691"/>
                  </a:lnTo>
                  <a:lnTo>
                    <a:pt x="12" y="689"/>
                  </a:lnTo>
                  <a:lnTo>
                    <a:pt x="12" y="689"/>
                  </a:lnTo>
                  <a:lnTo>
                    <a:pt x="12" y="684"/>
                  </a:lnTo>
                  <a:lnTo>
                    <a:pt x="12" y="684"/>
                  </a:lnTo>
                  <a:lnTo>
                    <a:pt x="12" y="684"/>
                  </a:lnTo>
                  <a:lnTo>
                    <a:pt x="14" y="684"/>
                  </a:lnTo>
                  <a:lnTo>
                    <a:pt x="14" y="684"/>
                  </a:lnTo>
                  <a:lnTo>
                    <a:pt x="14" y="684"/>
                  </a:lnTo>
                  <a:close/>
                  <a:moveTo>
                    <a:pt x="12" y="693"/>
                  </a:moveTo>
                  <a:lnTo>
                    <a:pt x="12" y="698"/>
                  </a:lnTo>
                  <a:lnTo>
                    <a:pt x="12" y="698"/>
                  </a:lnTo>
                  <a:lnTo>
                    <a:pt x="12" y="701"/>
                  </a:lnTo>
                  <a:lnTo>
                    <a:pt x="9" y="698"/>
                  </a:lnTo>
                  <a:lnTo>
                    <a:pt x="9" y="698"/>
                  </a:lnTo>
                  <a:lnTo>
                    <a:pt x="9" y="693"/>
                  </a:lnTo>
                  <a:lnTo>
                    <a:pt x="12" y="693"/>
                  </a:lnTo>
                  <a:lnTo>
                    <a:pt x="12" y="693"/>
                  </a:lnTo>
                  <a:lnTo>
                    <a:pt x="12" y="693"/>
                  </a:lnTo>
                  <a:lnTo>
                    <a:pt x="12" y="693"/>
                  </a:lnTo>
                  <a:lnTo>
                    <a:pt x="12" y="693"/>
                  </a:lnTo>
                  <a:close/>
                  <a:moveTo>
                    <a:pt x="12" y="703"/>
                  </a:moveTo>
                  <a:lnTo>
                    <a:pt x="12" y="708"/>
                  </a:lnTo>
                  <a:lnTo>
                    <a:pt x="12" y="708"/>
                  </a:lnTo>
                  <a:lnTo>
                    <a:pt x="9" y="710"/>
                  </a:lnTo>
                  <a:lnTo>
                    <a:pt x="9" y="708"/>
                  </a:lnTo>
                  <a:lnTo>
                    <a:pt x="9" y="708"/>
                  </a:lnTo>
                  <a:lnTo>
                    <a:pt x="9" y="703"/>
                  </a:lnTo>
                  <a:lnTo>
                    <a:pt x="9" y="703"/>
                  </a:lnTo>
                  <a:lnTo>
                    <a:pt x="9" y="703"/>
                  </a:lnTo>
                  <a:lnTo>
                    <a:pt x="12" y="703"/>
                  </a:lnTo>
                  <a:lnTo>
                    <a:pt x="12" y="703"/>
                  </a:lnTo>
                  <a:lnTo>
                    <a:pt x="12" y="703"/>
                  </a:lnTo>
                  <a:close/>
                  <a:moveTo>
                    <a:pt x="9" y="712"/>
                  </a:moveTo>
                  <a:lnTo>
                    <a:pt x="9" y="717"/>
                  </a:lnTo>
                  <a:lnTo>
                    <a:pt x="9" y="717"/>
                  </a:lnTo>
                  <a:lnTo>
                    <a:pt x="9" y="720"/>
                  </a:lnTo>
                  <a:lnTo>
                    <a:pt x="7" y="717"/>
                  </a:lnTo>
                  <a:lnTo>
                    <a:pt x="7" y="717"/>
                  </a:lnTo>
                  <a:lnTo>
                    <a:pt x="7" y="712"/>
                  </a:lnTo>
                  <a:lnTo>
                    <a:pt x="9" y="712"/>
                  </a:lnTo>
                  <a:lnTo>
                    <a:pt x="9" y="712"/>
                  </a:lnTo>
                  <a:lnTo>
                    <a:pt x="9" y="712"/>
                  </a:lnTo>
                  <a:lnTo>
                    <a:pt x="9" y="712"/>
                  </a:lnTo>
                  <a:lnTo>
                    <a:pt x="9" y="712"/>
                  </a:lnTo>
                  <a:close/>
                  <a:moveTo>
                    <a:pt x="9" y="722"/>
                  </a:moveTo>
                  <a:lnTo>
                    <a:pt x="9" y="727"/>
                  </a:lnTo>
                  <a:lnTo>
                    <a:pt x="9" y="727"/>
                  </a:lnTo>
                  <a:lnTo>
                    <a:pt x="7" y="727"/>
                  </a:lnTo>
                  <a:lnTo>
                    <a:pt x="7" y="727"/>
                  </a:lnTo>
                  <a:lnTo>
                    <a:pt x="7" y="727"/>
                  </a:lnTo>
                  <a:lnTo>
                    <a:pt x="7" y="722"/>
                  </a:lnTo>
                  <a:lnTo>
                    <a:pt x="7" y="722"/>
                  </a:lnTo>
                  <a:lnTo>
                    <a:pt x="9" y="722"/>
                  </a:lnTo>
                  <a:lnTo>
                    <a:pt x="9" y="722"/>
                  </a:lnTo>
                  <a:lnTo>
                    <a:pt x="9" y="722"/>
                  </a:lnTo>
                  <a:lnTo>
                    <a:pt x="9" y="722"/>
                  </a:lnTo>
                  <a:close/>
                  <a:moveTo>
                    <a:pt x="9" y="732"/>
                  </a:moveTo>
                  <a:lnTo>
                    <a:pt x="7" y="736"/>
                  </a:lnTo>
                  <a:lnTo>
                    <a:pt x="7" y="736"/>
                  </a:lnTo>
                  <a:lnTo>
                    <a:pt x="7" y="736"/>
                  </a:lnTo>
                  <a:lnTo>
                    <a:pt x="7" y="736"/>
                  </a:lnTo>
                  <a:lnTo>
                    <a:pt x="5" y="736"/>
                  </a:lnTo>
                  <a:lnTo>
                    <a:pt x="7" y="732"/>
                  </a:lnTo>
                  <a:lnTo>
                    <a:pt x="7" y="732"/>
                  </a:lnTo>
                  <a:lnTo>
                    <a:pt x="7" y="729"/>
                  </a:lnTo>
                  <a:lnTo>
                    <a:pt x="9" y="732"/>
                  </a:lnTo>
                  <a:lnTo>
                    <a:pt x="9" y="732"/>
                  </a:lnTo>
                  <a:lnTo>
                    <a:pt x="9" y="732"/>
                  </a:lnTo>
                  <a:close/>
                  <a:moveTo>
                    <a:pt x="7" y="741"/>
                  </a:moveTo>
                  <a:lnTo>
                    <a:pt x="7" y="746"/>
                  </a:lnTo>
                  <a:lnTo>
                    <a:pt x="7" y="746"/>
                  </a:lnTo>
                  <a:lnTo>
                    <a:pt x="5" y="746"/>
                  </a:lnTo>
                  <a:lnTo>
                    <a:pt x="5" y="746"/>
                  </a:lnTo>
                  <a:lnTo>
                    <a:pt x="5" y="741"/>
                  </a:lnTo>
                  <a:lnTo>
                    <a:pt x="5" y="741"/>
                  </a:lnTo>
                  <a:lnTo>
                    <a:pt x="7" y="739"/>
                  </a:lnTo>
                  <a:lnTo>
                    <a:pt x="7" y="741"/>
                  </a:lnTo>
                  <a:lnTo>
                    <a:pt x="7" y="741"/>
                  </a:lnTo>
                  <a:lnTo>
                    <a:pt x="7" y="741"/>
                  </a:lnTo>
                  <a:close/>
                  <a:moveTo>
                    <a:pt x="7" y="751"/>
                  </a:moveTo>
                  <a:lnTo>
                    <a:pt x="7" y="755"/>
                  </a:lnTo>
                  <a:lnTo>
                    <a:pt x="5" y="755"/>
                  </a:lnTo>
                  <a:lnTo>
                    <a:pt x="5" y="755"/>
                  </a:lnTo>
                  <a:lnTo>
                    <a:pt x="5" y="755"/>
                  </a:lnTo>
                  <a:lnTo>
                    <a:pt x="5" y="755"/>
                  </a:lnTo>
                  <a:lnTo>
                    <a:pt x="5" y="751"/>
                  </a:lnTo>
                  <a:lnTo>
                    <a:pt x="5" y="751"/>
                  </a:lnTo>
                  <a:lnTo>
                    <a:pt x="5" y="748"/>
                  </a:lnTo>
                  <a:lnTo>
                    <a:pt x="7" y="751"/>
                  </a:lnTo>
                  <a:lnTo>
                    <a:pt x="7" y="751"/>
                  </a:lnTo>
                  <a:close/>
                  <a:moveTo>
                    <a:pt x="5" y="760"/>
                  </a:moveTo>
                  <a:lnTo>
                    <a:pt x="5" y="765"/>
                  </a:lnTo>
                  <a:lnTo>
                    <a:pt x="5" y="765"/>
                  </a:lnTo>
                  <a:lnTo>
                    <a:pt x="5" y="765"/>
                  </a:lnTo>
                  <a:lnTo>
                    <a:pt x="2" y="765"/>
                  </a:lnTo>
                  <a:lnTo>
                    <a:pt x="2" y="765"/>
                  </a:lnTo>
                  <a:lnTo>
                    <a:pt x="2" y="760"/>
                  </a:lnTo>
                  <a:lnTo>
                    <a:pt x="5" y="760"/>
                  </a:lnTo>
                  <a:lnTo>
                    <a:pt x="5" y="758"/>
                  </a:lnTo>
                  <a:lnTo>
                    <a:pt x="5" y="760"/>
                  </a:lnTo>
                  <a:lnTo>
                    <a:pt x="5" y="760"/>
                  </a:lnTo>
                  <a:lnTo>
                    <a:pt x="5" y="760"/>
                  </a:lnTo>
                  <a:close/>
                  <a:moveTo>
                    <a:pt x="5" y="770"/>
                  </a:moveTo>
                  <a:lnTo>
                    <a:pt x="5" y="774"/>
                  </a:lnTo>
                  <a:lnTo>
                    <a:pt x="5" y="774"/>
                  </a:lnTo>
                  <a:lnTo>
                    <a:pt x="2" y="774"/>
                  </a:lnTo>
                  <a:lnTo>
                    <a:pt x="2" y="774"/>
                  </a:lnTo>
                  <a:lnTo>
                    <a:pt x="2" y="774"/>
                  </a:lnTo>
                  <a:lnTo>
                    <a:pt x="2" y="770"/>
                  </a:lnTo>
                  <a:lnTo>
                    <a:pt x="2" y="767"/>
                  </a:lnTo>
                  <a:lnTo>
                    <a:pt x="2" y="767"/>
                  </a:lnTo>
                  <a:lnTo>
                    <a:pt x="5" y="770"/>
                  </a:lnTo>
                  <a:lnTo>
                    <a:pt x="5" y="770"/>
                  </a:lnTo>
                  <a:lnTo>
                    <a:pt x="5" y="770"/>
                  </a:lnTo>
                  <a:close/>
                  <a:moveTo>
                    <a:pt x="2" y="779"/>
                  </a:moveTo>
                  <a:lnTo>
                    <a:pt x="2" y="784"/>
                  </a:lnTo>
                  <a:lnTo>
                    <a:pt x="2" y="784"/>
                  </a:lnTo>
                  <a:lnTo>
                    <a:pt x="2" y="784"/>
                  </a:lnTo>
                  <a:lnTo>
                    <a:pt x="0" y="784"/>
                  </a:lnTo>
                  <a:lnTo>
                    <a:pt x="0" y="784"/>
                  </a:lnTo>
                  <a:lnTo>
                    <a:pt x="0" y="779"/>
                  </a:lnTo>
                  <a:lnTo>
                    <a:pt x="2" y="777"/>
                  </a:lnTo>
                  <a:lnTo>
                    <a:pt x="2" y="777"/>
                  </a:lnTo>
                  <a:lnTo>
                    <a:pt x="2" y="779"/>
                  </a:lnTo>
                  <a:lnTo>
                    <a:pt x="2" y="779"/>
                  </a:lnTo>
                  <a:lnTo>
                    <a:pt x="2" y="779"/>
                  </a:lnTo>
                  <a:close/>
                </a:path>
              </a:pathLst>
            </a:custGeom>
            <a:solidFill>
              <a:srgbClr val="990033"/>
            </a:solidFill>
            <a:ln w="3175">
              <a:solidFill>
                <a:srgbClr val="990033"/>
              </a:solidFill>
              <a:prstDash val="solid"/>
              <a:round/>
            </a:ln>
          </p:spPr>
          <p:txBody>
            <a:bodyPr/>
            <a:lstStyle/>
            <a:p>
              <a:endParaRPr lang="zh-CN" altLang="en-US"/>
            </a:p>
          </p:txBody>
        </p:sp>
        <p:sp>
          <p:nvSpPr>
            <p:cNvPr id="78895" name="Line 47"/>
            <p:cNvSpPr>
              <a:spLocks noChangeShapeType="1"/>
            </p:cNvSpPr>
            <p:nvPr/>
          </p:nvSpPr>
          <p:spPr bwMode="auto">
            <a:xfrm flipV="1">
              <a:off x="1867" y="2900"/>
              <a:ext cx="33" cy="71"/>
            </a:xfrm>
            <a:prstGeom prst="line">
              <a:avLst/>
            </a:prstGeom>
            <a:noFill/>
            <a:ln w="3175">
              <a:solidFill>
                <a:srgbClr val="990033"/>
              </a:solidFill>
              <a:round/>
            </a:ln>
            <a:extLst>
              <a:ext uri="{909E8E84-426E-40DD-AFC4-6F175D3DCCD1}">
                <a14:hiddenFill xmlns:a14="http://schemas.microsoft.com/office/drawing/2010/main">
                  <a:noFill/>
                </a14:hiddenFill>
              </a:ext>
            </a:extLst>
          </p:spPr>
          <p:txBody>
            <a:bodyPr/>
            <a:lstStyle/>
            <a:p>
              <a:endParaRPr lang="zh-CN" altLang="en-US"/>
            </a:p>
          </p:txBody>
        </p:sp>
        <p:sp>
          <p:nvSpPr>
            <p:cNvPr id="78896" name="Line 48"/>
            <p:cNvSpPr>
              <a:spLocks noChangeShapeType="1"/>
            </p:cNvSpPr>
            <p:nvPr/>
          </p:nvSpPr>
          <p:spPr bwMode="auto">
            <a:xfrm flipH="1" flipV="1">
              <a:off x="1841" y="2895"/>
              <a:ext cx="26" cy="76"/>
            </a:xfrm>
            <a:prstGeom prst="line">
              <a:avLst/>
            </a:prstGeom>
            <a:noFill/>
            <a:ln w="3175">
              <a:solidFill>
                <a:srgbClr val="990033"/>
              </a:solidFill>
              <a:round/>
            </a:ln>
            <a:extLst>
              <a:ext uri="{909E8E84-426E-40DD-AFC4-6F175D3DCCD1}">
                <a14:hiddenFill xmlns:a14="http://schemas.microsoft.com/office/drawing/2010/main">
                  <a:noFill/>
                </a14:hiddenFill>
              </a:ext>
            </a:extLst>
          </p:spPr>
          <p:txBody>
            <a:bodyPr/>
            <a:lstStyle/>
            <a:p>
              <a:endParaRPr lang="zh-CN" altLang="en-US"/>
            </a:p>
          </p:txBody>
        </p:sp>
        <p:sp>
          <p:nvSpPr>
            <p:cNvPr id="78897" name="Freeform 49"/>
            <p:cNvSpPr>
              <a:spLocks noEditPoints="1"/>
            </p:cNvSpPr>
            <p:nvPr/>
          </p:nvSpPr>
          <p:spPr bwMode="auto">
            <a:xfrm>
              <a:off x="1941" y="2495"/>
              <a:ext cx="369" cy="472"/>
            </a:xfrm>
            <a:custGeom>
              <a:avLst/>
              <a:gdLst>
                <a:gd name="T0" fmla="*/ 369 w 369"/>
                <a:gd name="T1" fmla="*/ 2 h 472"/>
                <a:gd name="T2" fmla="*/ 362 w 369"/>
                <a:gd name="T3" fmla="*/ 9 h 472"/>
                <a:gd name="T4" fmla="*/ 357 w 369"/>
                <a:gd name="T5" fmla="*/ 16 h 472"/>
                <a:gd name="T6" fmla="*/ 350 w 369"/>
                <a:gd name="T7" fmla="*/ 26 h 472"/>
                <a:gd name="T8" fmla="*/ 345 w 369"/>
                <a:gd name="T9" fmla="*/ 33 h 472"/>
                <a:gd name="T10" fmla="*/ 338 w 369"/>
                <a:gd name="T11" fmla="*/ 40 h 472"/>
                <a:gd name="T12" fmla="*/ 333 w 369"/>
                <a:gd name="T13" fmla="*/ 47 h 472"/>
                <a:gd name="T14" fmla="*/ 326 w 369"/>
                <a:gd name="T15" fmla="*/ 55 h 472"/>
                <a:gd name="T16" fmla="*/ 321 w 369"/>
                <a:gd name="T17" fmla="*/ 62 h 472"/>
                <a:gd name="T18" fmla="*/ 317 w 369"/>
                <a:gd name="T19" fmla="*/ 69 h 472"/>
                <a:gd name="T20" fmla="*/ 310 w 369"/>
                <a:gd name="T21" fmla="*/ 78 h 472"/>
                <a:gd name="T22" fmla="*/ 305 w 369"/>
                <a:gd name="T23" fmla="*/ 86 h 472"/>
                <a:gd name="T24" fmla="*/ 298 w 369"/>
                <a:gd name="T25" fmla="*/ 93 h 472"/>
                <a:gd name="T26" fmla="*/ 293 w 369"/>
                <a:gd name="T27" fmla="*/ 100 h 472"/>
                <a:gd name="T28" fmla="*/ 286 w 369"/>
                <a:gd name="T29" fmla="*/ 107 h 472"/>
                <a:gd name="T30" fmla="*/ 281 w 369"/>
                <a:gd name="T31" fmla="*/ 114 h 472"/>
                <a:gd name="T32" fmla="*/ 274 w 369"/>
                <a:gd name="T33" fmla="*/ 124 h 472"/>
                <a:gd name="T34" fmla="*/ 269 w 369"/>
                <a:gd name="T35" fmla="*/ 131 h 472"/>
                <a:gd name="T36" fmla="*/ 262 w 369"/>
                <a:gd name="T37" fmla="*/ 138 h 472"/>
                <a:gd name="T38" fmla="*/ 257 w 369"/>
                <a:gd name="T39" fmla="*/ 145 h 472"/>
                <a:gd name="T40" fmla="*/ 250 w 369"/>
                <a:gd name="T41" fmla="*/ 152 h 472"/>
                <a:gd name="T42" fmla="*/ 245 w 369"/>
                <a:gd name="T43" fmla="*/ 159 h 472"/>
                <a:gd name="T44" fmla="*/ 238 w 369"/>
                <a:gd name="T45" fmla="*/ 167 h 472"/>
                <a:gd name="T46" fmla="*/ 233 w 369"/>
                <a:gd name="T47" fmla="*/ 176 h 472"/>
                <a:gd name="T48" fmla="*/ 229 w 369"/>
                <a:gd name="T49" fmla="*/ 183 h 472"/>
                <a:gd name="T50" fmla="*/ 221 w 369"/>
                <a:gd name="T51" fmla="*/ 190 h 472"/>
                <a:gd name="T52" fmla="*/ 217 w 369"/>
                <a:gd name="T53" fmla="*/ 198 h 472"/>
                <a:gd name="T54" fmla="*/ 210 w 369"/>
                <a:gd name="T55" fmla="*/ 205 h 472"/>
                <a:gd name="T56" fmla="*/ 205 w 369"/>
                <a:gd name="T57" fmla="*/ 212 h 472"/>
                <a:gd name="T58" fmla="*/ 198 w 369"/>
                <a:gd name="T59" fmla="*/ 219 h 472"/>
                <a:gd name="T60" fmla="*/ 193 w 369"/>
                <a:gd name="T61" fmla="*/ 229 h 472"/>
                <a:gd name="T62" fmla="*/ 186 w 369"/>
                <a:gd name="T63" fmla="*/ 236 h 472"/>
                <a:gd name="T64" fmla="*/ 181 w 369"/>
                <a:gd name="T65" fmla="*/ 243 h 472"/>
                <a:gd name="T66" fmla="*/ 174 w 369"/>
                <a:gd name="T67" fmla="*/ 250 h 472"/>
                <a:gd name="T68" fmla="*/ 169 w 369"/>
                <a:gd name="T69" fmla="*/ 257 h 472"/>
                <a:gd name="T70" fmla="*/ 162 w 369"/>
                <a:gd name="T71" fmla="*/ 264 h 472"/>
                <a:gd name="T72" fmla="*/ 157 w 369"/>
                <a:gd name="T73" fmla="*/ 274 h 472"/>
                <a:gd name="T74" fmla="*/ 152 w 369"/>
                <a:gd name="T75" fmla="*/ 281 h 472"/>
                <a:gd name="T76" fmla="*/ 145 w 369"/>
                <a:gd name="T77" fmla="*/ 288 h 472"/>
                <a:gd name="T78" fmla="*/ 140 w 369"/>
                <a:gd name="T79" fmla="*/ 295 h 472"/>
                <a:gd name="T80" fmla="*/ 133 w 369"/>
                <a:gd name="T81" fmla="*/ 302 h 472"/>
                <a:gd name="T82" fmla="*/ 129 w 369"/>
                <a:gd name="T83" fmla="*/ 310 h 472"/>
                <a:gd name="T84" fmla="*/ 121 w 369"/>
                <a:gd name="T85" fmla="*/ 317 h 472"/>
                <a:gd name="T86" fmla="*/ 117 w 369"/>
                <a:gd name="T87" fmla="*/ 326 h 472"/>
                <a:gd name="T88" fmla="*/ 110 w 369"/>
                <a:gd name="T89" fmla="*/ 333 h 472"/>
                <a:gd name="T90" fmla="*/ 105 w 369"/>
                <a:gd name="T91" fmla="*/ 341 h 472"/>
                <a:gd name="T92" fmla="*/ 98 w 369"/>
                <a:gd name="T93" fmla="*/ 348 h 472"/>
                <a:gd name="T94" fmla="*/ 93 w 369"/>
                <a:gd name="T95" fmla="*/ 355 h 472"/>
                <a:gd name="T96" fmla="*/ 86 w 369"/>
                <a:gd name="T97" fmla="*/ 362 h 472"/>
                <a:gd name="T98" fmla="*/ 81 w 369"/>
                <a:gd name="T99" fmla="*/ 371 h 472"/>
                <a:gd name="T100" fmla="*/ 76 w 369"/>
                <a:gd name="T101" fmla="*/ 379 h 472"/>
                <a:gd name="T102" fmla="*/ 69 w 369"/>
                <a:gd name="T103" fmla="*/ 386 h 472"/>
                <a:gd name="T104" fmla="*/ 64 w 369"/>
                <a:gd name="T105" fmla="*/ 393 h 472"/>
                <a:gd name="T106" fmla="*/ 57 w 369"/>
                <a:gd name="T107" fmla="*/ 400 h 472"/>
                <a:gd name="T108" fmla="*/ 52 w 369"/>
                <a:gd name="T109" fmla="*/ 407 h 472"/>
                <a:gd name="T110" fmla="*/ 45 w 369"/>
                <a:gd name="T111" fmla="*/ 414 h 472"/>
                <a:gd name="T112" fmla="*/ 40 w 369"/>
                <a:gd name="T113" fmla="*/ 424 h 472"/>
                <a:gd name="T114" fmla="*/ 33 w 369"/>
                <a:gd name="T115" fmla="*/ 431 h 472"/>
                <a:gd name="T116" fmla="*/ 29 w 369"/>
                <a:gd name="T117" fmla="*/ 438 h 472"/>
                <a:gd name="T118" fmla="*/ 21 w 369"/>
                <a:gd name="T119" fmla="*/ 445 h 472"/>
                <a:gd name="T120" fmla="*/ 17 w 369"/>
                <a:gd name="T121" fmla="*/ 452 h 472"/>
                <a:gd name="T122" fmla="*/ 9 w 369"/>
                <a:gd name="T123" fmla="*/ 460 h 472"/>
                <a:gd name="T124" fmla="*/ 5 w 369"/>
                <a:gd name="T125" fmla="*/ 469 h 4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69" h="472">
                  <a:moveTo>
                    <a:pt x="369" y="2"/>
                  </a:moveTo>
                  <a:lnTo>
                    <a:pt x="364" y="7"/>
                  </a:lnTo>
                  <a:lnTo>
                    <a:pt x="364" y="7"/>
                  </a:lnTo>
                  <a:lnTo>
                    <a:pt x="364" y="7"/>
                  </a:lnTo>
                  <a:lnTo>
                    <a:pt x="364" y="5"/>
                  </a:lnTo>
                  <a:lnTo>
                    <a:pt x="364" y="5"/>
                  </a:lnTo>
                  <a:lnTo>
                    <a:pt x="367" y="0"/>
                  </a:lnTo>
                  <a:lnTo>
                    <a:pt x="367" y="0"/>
                  </a:lnTo>
                  <a:lnTo>
                    <a:pt x="369" y="0"/>
                  </a:lnTo>
                  <a:lnTo>
                    <a:pt x="369" y="2"/>
                  </a:lnTo>
                  <a:lnTo>
                    <a:pt x="369" y="2"/>
                  </a:lnTo>
                  <a:lnTo>
                    <a:pt x="369" y="2"/>
                  </a:lnTo>
                  <a:close/>
                  <a:moveTo>
                    <a:pt x="362" y="9"/>
                  </a:moveTo>
                  <a:lnTo>
                    <a:pt x="360" y="14"/>
                  </a:lnTo>
                  <a:lnTo>
                    <a:pt x="360" y="14"/>
                  </a:lnTo>
                  <a:lnTo>
                    <a:pt x="357" y="14"/>
                  </a:lnTo>
                  <a:lnTo>
                    <a:pt x="357" y="14"/>
                  </a:lnTo>
                  <a:lnTo>
                    <a:pt x="357" y="12"/>
                  </a:lnTo>
                  <a:lnTo>
                    <a:pt x="360" y="9"/>
                  </a:lnTo>
                  <a:lnTo>
                    <a:pt x="362" y="7"/>
                  </a:lnTo>
                  <a:lnTo>
                    <a:pt x="362" y="9"/>
                  </a:lnTo>
                  <a:lnTo>
                    <a:pt x="362" y="9"/>
                  </a:lnTo>
                  <a:lnTo>
                    <a:pt x="362" y="9"/>
                  </a:lnTo>
                  <a:lnTo>
                    <a:pt x="362" y="9"/>
                  </a:lnTo>
                  <a:close/>
                  <a:moveTo>
                    <a:pt x="357" y="16"/>
                  </a:moveTo>
                  <a:lnTo>
                    <a:pt x="355" y="21"/>
                  </a:lnTo>
                  <a:lnTo>
                    <a:pt x="352" y="21"/>
                  </a:lnTo>
                  <a:lnTo>
                    <a:pt x="352" y="21"/>
                  </a:lnTo>
                  <a:lnTo>
                    <a:pt x="352" y="21"/>
                  </a:lnTo>
                  <a:lnTo>
                    <a:pt x="352" y="19"/>
                  </a:lnTo>
                  <a:lnTo>
                    <a:pt x="355" y="16"/>
                  </a:lnTo>
                  <a:lnTo>
                    <a:pt x="355" y="16"/>
                  </a:lnTo>
                  <a:lnTo>
                    <a:pt x="357" y="16"/>
                  </a:lnTo>
                  <a:lnTo>
                    <a:pt x="357" y="16"/>
                  </a:lnTo>
                  <a:lnTo>
                    <a:pt x="357" y="16"/>
                  </a:lnTo>
                  <a:lnTo>
                    <a:pt x="357" y="16"/>
                  </a:lnTo>
                  <a:close/>
                  <a:moveTo>
                    <a:pt x="350" y="26"/>
                  </a:moveTo>
                  <a:lnTo>
                    <a:pt x="348" y="28"/>
                  </a:lnTo>
                  <a:lnTo>
                    <a:pt x="348" y="28"/>
                  </a:lnTo>
                  <a:lnTo>
                    <a:pt x="345" y="28"/>
                  </a:lnTo>
                  <a:lnTo>
                    <a:pt x="345" y="28"/>
                  </a:lnTo>
                  <a:lnTo>
                    <a:pt x="345" y="26"/>
                  </a:lnTo>
                  <a:lnTo>
                    <a:pt x="348" y="24"/>
                  </a:lnTo>
                  <a:lnTo>
                    <a:pt x="350" y="24"/>
                  </a:lnTo>
                  <a:lnTo>
                    <a:pt x="350" y="24"/>
                  </a:lnTo>
                  <a:lnTo>
                    <a:pt x="350" y="24"/>
                  </a:lnTo>
                  <a:lnTo>
                    <a:pt x="350" y="26"/>
                  </a:lnTo>
                  <a:lnTo>
                    <a:pt x="350" y="26"/>
                  </a:lnTo>
                  <a:close/>
                  <a:moveTo>
                    <a:pt x="345" y="33"/>
                  </a:moveTo>
                  <a:lnTo>
                    <a:pt x="343" y="36"/>
                  </a:lnTo>
                  <a:lnTo>
                    <a:pt x="341" y="36"/>
                  </a:lnTo>
                  <a:lnTo>
                    <a:pt x="341" y="36"/>
                  </a:lnTo>
                  <a:lnTo>
                    <a:pt x="341" y="36"/>
                  </a:lnTo>
                  <a:lnTo>
                    <a:pt x="341" y="36"/>
                  </a:lnTo>
                  <a:lnTo>
                    <a:pt x="343" y="31"/>
                  </a:lnTo>
                  <a:lnTo>
                    <a:pt x="343" y="31"/>
                  </a:lnTo>
                  <a:lnTo>
                    <a:pt x="345" y="31"/>
                  </a:lnTo>
                  <a:lnTo>
                    <a:pt x="345" y="31"/>
                  </a:lnTo>
                  <a:lnTo>
                    <a:pt x="345" y="33"/>
                  </a:lnTo>
                  <a:lnTo>
                    <a:pt x="345" y="33"/>
                  </a:lnTo>
                  <a:close/>
                  <a:moveTo>
                    <a:pt x="338" y="40"/>
                  </a:moveTo>
                  <a:lnTo>
                    <a:pt x="336" y="43"/>
                  </a:lnTo>
                  <a:lnTo>
                    <a:pt x="336" y="45"/>
                  </a:lnTo>
                  <a:lnTo>
                    <a:pt x="333" y="43"/>
                  </a:lnTo>
                  <a:lnTo>
                    <a:pt x="333" y="43"/>
                  </a:lnTo>
                  <a:lnTo>
                    <a:pt x="333" y="43"/>
                  </a:lnTo>
                  <a:lnTo>
                    <a:pt x="338" y="38"/>
                  </a:lnTo>
                  <a:lnTo>
                    <a:pt x="338" y="38"/>
                  </a:lnTo>
                  <a:lnTo>
                    <a:pt x="338" y="38"/>
                  </a:lnTo>
                  <a:lnTo>
                    <a:pt x="338" y="38"/>
                  </a:lnTo>
                  <a:lnTo>
                    <a:pt x="338" y="40"/>
                  </a:lnTo>
                  <a:lnTo>
                    <a:pt x="338" y="40"/>
                  </a:lnTo>
                  <a:close/>
                  <a:moveTo>
                    <a:pt x="333" y="47"/>
                  </a:moveTo>
                  <a:lnTo>
                    <a:pt x="331" y="52"/>
                  </a:lnTo>
                  <a:lnTo>
                    <a:pt x="329" y="52"/>
                  </a:lnTo>
                  <a:lnTo>
                    <a:pt x="329" y="52"/>
                  </a:lnTo>
                  <a:lnTo>
                    <a:pt x="329" y="50"/>
                  </a:lnTo>
                  <a:lnTo>
                    <a:pt x="329" y="50"/>
                  </a:lnTo>
                  <a:lnTo>
                    <a:pt x="331" y="45"/>
                  </a:lnTo>
                  <a:lnTo>
                    <a:pt x="331" y="45"/>
                  </a:lnTo>
                  <a:lnTo>
                    <a:pt x="333" y="45"/>
                  </a:lnTo>
                  <a:lnTo>
                    <a:pt x="333" y="47"/>
                  </a:lnTo>
                  <a:lnTo>
                    <a:pt x="333" y="47"/>
                  </a:lnTo>
                  <a:lnTo>
                    <a:pt x="333" y="47"/>
                  </a:lnTo>
                  <a:close/>
                  <a:moveTo>
                    <a:pt x="326" y="55"/>
                  </a:moveTo>
                  <a:lnTo>
                    <a:pt x="324" y="59"/>
                  </a:lnTo>
                  <a:lnTo>
                    <a:pt x="324" y="59"/>
                  </a:lnTo>
                  <a:lnTo>
                    <a:pt x="321" y="59"/>
                  </a:lnTo>
                  <a:lnTo>
                    <a:pt x="321" y="57"/>
                  </a:lnTo>
                  <a:lnTo>
                    <a:pt x="321" y="57"/>
                  </a:lnTo>
                  <a:lnTo>
                    <a:pt x="326" y="55"/>
                  </a:lnTo>
                  <a:lnTo>
                    <a:pt x="326" y="52"/>
                  </a:lnTo>
                  <a:lnTo>
                    <a:pt x="326" y="52"/>
                  </a:lnTo>
                  <a:lnTo>
                    <a:pt x="329" y="55"/>
                  </a:lnTo>
                  <a:lnTo>
                    <a:pt x="326" y="55"/>
                  </a:lnTo>
                  <a:lnTo>
                    <a:pt x="326" y="55"/>
                  </a:lnTo>
                  <a:close/>
                  <a:moveTo>
                    <a:pt x="321" y="62"/>
                  </a:moveTo>
                  <a:lnTo>
                    <a:pt x="319" y="66"/>
                  </a:lnTo>
                  <a:lnTo>
                    <a:pt x="317" y="66"/>
                  </a:lnTo>
                  <a:lnTo>
                    <a:pt x="317" y="66"/>
                  </a:lnTo>
                  <a:lnTo>
                    <a:pt x="317" y="66"/>
                  </a:lnTo>
                  <a:lnTo>
                    <a:pt x="317" y="64"/>
                  </a:lnTo>
                  <a:lnTo>
                    <a:pt x="319" y="62"/>
                  </a:lnTo>
                  <a:lnTo>
                    <a:pt x="321" y="59"/>
                  </a:lnTo>
                  <a:lnTo>
                    <a:pt x="321" y="62"/>
                  </a:lnTo>
                  <a:lnTo>
                    <a:pt x="321" y="62"/>
                  </a:lnTo>
                  <a:lnTo>
                    <a:pt x="321" y="62"/>
                  </a:lnTo>
                  <a:lnTo>
                    <a:pt x="321" y="62"/>
                  </a:lnTo>
                  <a:close/>
                  <a:moveTo>
                    <a:pt x="317" y="69"/>
                  </a:moveTo>
                  <a:lnTo>
                    <a:pt x="312" y="74"/>
                  </a:lnTo>
                  <a:lnTo>
                    <a:pt x="312" y="74"/>
                  </a:lnTo>
                  <a:lnTo>
                    <a:pt x="312" y="74"/>
                  </a:lnTo>
                  <a:lnTo>
                    <a:pt x="310" y="74"/>
                  </a:lnTo>
                  <a:lnTo>
                    <a:pt x="310" y="71"/>
                  </a:lnTo>
                  <a:lnTo>
                    <a:pt x="314" y="69"/>
                  </a:lnTo>
                  <a:lnTo>
                    <a:pt x="314" y="69"/>
                  </a:lnTo>
                  <a:lnTo>
                    <a:pt x="314" y="69"/>
                  </a:lnTo>
                  <a:lnTo>
                    <a:pt x="317" y="69"/>
                  </a:lnTo>
                  <a:lnTo>
                    <a:pt x="317" y="69"/>
                  </a:lnTo>
                  <a:lnTo>
                    <a:pt x="317" y="69"/>
                  </a:lnTo>
                  <a:close/>
                  <a:moveTo>
                    <a:pt x="310" y="78"/>
                  </a:moveTo>
                  <a:lnTo>
                    <a:pt x="307" y="81"/>
                  </a:lnTo>
                  <a:lnTo>
                    <a:pt x="305" y="81"/>
                  </a:lnTo>
                  <a:lnTo>
                    <a:pt x="305" y="81"/>
                  </a:lnTo>
                  <a:lnTo>
                    <a:pt x="305" y="81"/>
                  </a:lnTo>
                  <a:lnTo>
                    <a:pt x="305" y="81"/>
                  </a:lnTo>
                  <a:lnTo>
                    <a:pt x="307" y="76"/>
                  </a:lnTo>
                  <a:lnTo>
                    <a:pt x="310" y="76"/>
                  </a:lnTo>
                  <a:lnTo>
                    <a:pt x="310" y="76"/>
                  </a:lnTo>
                  <a:lnTo>
                    <a:pt x="310" y="76"/>
                  </a:lnTo>
                  <a:lnTo>
                    <a:pt x="310" y="78"/>
                  </a:lnTo>
                  <a:lnTo>
                    <a:pt x="310" y="78"/>
                  </a:lnTo>
                  <a:close/>
                  <a:moveTo>
                    <a:pt x="305" y="86"/>
                  </a:moveTo>
                  <a:lnTo>
                    <a:pt x="300" y="88"/>
                  </a:lnTo>
                  <a:lnTo>
                    <a:pt x="300" y="90"/>
                  </a:lnTo>
                  <a:lnTo>
                    <a:pt x="300" y="88"/>
                  </a:lnTo>
                  <a:lnTo>
                    <a:pt x="298" y="88"/>
                  </a:lnTo>
                  <a:lnTo>
                    <a:pt x="300" y="88"/>
                  </a:lnTo>
                  <a:lnTo>
                    <a:pt x="302" y="83"/>
                  </a:lnTo>
                  <a:lnTo>
                    <a:pt x="302" y="83"/>
                  </a:lnTo>
                  <a:lnTo>
                    <a:pt x="302" y="83"/>
                  </a:lnTo>
                  <a:lnTo>
                    <a:pt x="305" y="83"/>
                  </a:lnTo>
                  <a:lnTo>
                    <a:pt x="305" y="86"/>
                  </a:lnTo>
                  <a:lnTo>
                    <a:pt x="305" y="86"/>
                  </a:lnTo>
                  <a:close/>
                  <a:moveTo>
                    <a:pt x="298" y="93"/>
                  </a:moveTo>
                  <a:lnTo>
                    <a:pt x="295" y="95"/>
                  </a:lnTo>
                  <a:lnTo>
                    <a:pt x="295" y="97"/>
                  </a:lnTo>
                  <a:lnTo>
                    <a:pt x="293" y="97"/>
                  </a:lnTo>
                  <a:lnTo>
                    <a:pt x="293" y="95"/>
                  </a:lnTo>
                  <a:lnTo>
                    <a:pt x="293" y="95"/>
                  </a:lnTo>
                  <a:lnTo>
                    <a:pt x="295" y="90"/>
                  </a:lnTo>
                  <a:lnTo>
                    <a:pt x="298" y="90"/>
                  </a:lnTo>
                  <a:lnTo>
                    <a:pt x="298" y="90"/>
                  </a:lnTo>
                  <a:lnTo>
                    <a:pt x="298" y="93"/>
                  </a:lnTo>
                  <a:lnTo>
                    <a:pt x="298" y="93"/>
                  </a:lnTo>
                  <a:lnTo>
                    <a:pt x="298" y="93"/>
                  </a:lnTo>
                  <a:close/>
                  <a:moveTo>
                    <a:pt x="293" y="100"/>
                  </a:moveTo>
                  <a:lnTo>
                    <a:pt x="288" y="105"/>
                  </a:lnTo>
                  <a:lnTo>
                    <a:pt x="288" y="105"/>
                  </a:lnTo>
                  <a:lnTo>
                    <a:pt x="288" y="105"/>
                  </a:lnTo>
                  <a:lnTo>
                    <a:pt x="288" y="102"/>
                  </a:lnTo>
                  <a:lnTo>
                    <a:pt x="288" y="102"/>
                  </a:lnTo>
                  <a:lnTo>
                    <a:pt x="291" y="97"/>
                  </a:lnTo>
                  <a:lnTo>
                    <a:pt x="291" y="97"/>
                  </a:lnTo>
                  <a:lnTo>
                    <a:pt x="293" y="97"/>
                  </a:lnTo>
                  <a:lnTo>
                    <a:pt x="293" y="100"/>
                  </a:lnTo>
                  <a:lnTo>
                    <a:pt x="293" y="100"/>
                  </a:lnTo>
                  <a:lnTo>
                    <a:pt x="293" y="100"/>
                  </a:lnTo>
                  <a:close/>
                  <a:moveTo>
                    <a:pt x="286" y="107"/>
                  </a:moveTo>
                  <a:lnTo>
                    <a:pt x="283" y="112"/>
                  </a:lnTo>
                  <a:lnTo>
                    <a:pt x="283" y="112"/>
                  </a:lnTo>
                  <a:lnTo>
                    <a:pt x="281" y="112"/>
                  </a:lnTo>
                  <a:lnTo>
                    <a:pt x="281" y="112"/>
                  </a:lnTo>
                  <a:lnTo>
                    <a:pt x="281" y="109"/>
                  </a:lnTo>
                  <a:lnTo>
                    <a:pt x="283" y="107"/>
                  </a:lnTo>
                  <a:lnTo>
                    <a:pt x="286" y="105"/>
                  </a:lnTo>
                  <a:lnTo>
                    <a:pt x="286" y="107"/>
                  </a:lnTo>
                  <a:lnTo>
                    <a:pt x="286" y="107"/>
                  </a:lnTo>
                  <a:lnTo>
                    <a:pt x="286" y="107"/>
                  </a:lnTo>
                  <a:lnTo>
                    <a:pt x="286" y="107"/>
                  </a:lnTo>
                  <a:close/>
                  <a:moveTo>
                    <a:pt x="281" y="114"/>
                  </a:moveTo>
                  <a:lnTo>
                    <a:pt x="276" y="119"/>
                  </a:lnTo>
                  <a:lnTo>
                    <a:pt x="276" y="119"/>
                  </a:lnTo>
                  <a:lnTo>
                    <a:pt x="276" y="119"/>
                  </a:lnTo>
                  <a:lnTo>
                    <a:pt x="276" y="119"/>
                  </a:lnTo>
                  <a:lnTo>
                    <a:pt x="276" y="117"/>
                  </a:lnTo>
                  <a:lnTo>
                    <a:pt x="279" y="114"/>
                  </a:lnTo>
                  <a:lnTo>
                    <a:pt x="279" y="114"/>
                  </a:lnTo>
                  <a:lnTo>
                    <a:pt x="281" y="114"/>
                  </a:lnTo>
                  <a:lnTo>
                    <a:pt x="281" y="114"/>
                  </a:lnTo>
                  <a:lnTo>
                    <a:pt x="281" y="114"/>
                  </a:lnTo>
                  <a:lnTo>
                    <a:pt x="281" y="114"/>
                  </a:lnTo>
                  <a:close/>
                  <a:moveTo>
                    <a:pt x="274" y="124"/>
                  </a:moveTo>
                  <a:lnTo>
                    <a:pt x="271" y="126"/>
                  </a:lnTo>
                  <a:lnTo>
                    <a:pt x="271" y="126"/>
                  </a:lnTo>
                  <a:lnTo>
                    <a:pt x="269" y="126"/>
                  </a:lnTo>
                  <a:lnTo>
                    <a:pt x="269" y="126"/>
                  </a:lnTo>
                  <a:lnTo>
                    <a:pt x="269" y="124"/>
                  </a:lnTo>
                  <a:lnTo>
                    <a:pt x="271" y="121"/>
                  </a:lnTo>
                  <a:lnTo>
                    <a:pt x="274" y="121"/>
                  </a:lnTo>
                  <a:lnTo>
                    <a:pt x="274" y="121"/>
                  </a:lnTo>
                  <a:lnTo>
                    <a:pt x="274" y="121"/>
                  </a:lnTo>
                  <a:lnTo>
                    <a:pt x="274" y="124"/>
                  </a:lnTo>
                  <a:lnTo>
                    <a:pt x="274" y="124"/>
                  </a:lnTo>
                  <a:close/>
                  <a:moveTo>
                    <a:pt x="269" y="131"/>
                  </a:moveTo>
                  <a:lnTo>
                    <a:pt x="267" y="133"/>
                  </a:lnTo>
                  <a:lnTo>
                    <a:pt x="264" y="133"/>
                  </a:lnTo>
                  <a:lnTo>
                    <a:pt x="264" y="133"/>
                  </a:lnTo>
                  <a:lnTo>
                    <a:pt x="264" y="133"/>
                  </a:lnTo>
                  <a:lnTo>
                    <a:pt x="264" y="133"/>
                  </a:lnTo>
                  <a:lnTo>
                    <a:pt x="267" y="128"/>
                  </a:lnTo>
                  <a:lnTo>
                    <a:pt x="267" y="128"/>
                  </a:lnTo>
                  <a:lnTo>
                    <a:pt x="269" y="128"/>
                  </a:lnTo>
                  <a:lnTo>
                    <a:pt x="269" y="128"/>
                  </a:lnTo>
                  <a:lnTo>
                    <a:pt x="269" y="131"/>
                  </a:lnTo>
                  <a:lnTo>
                    <a:pt x="269" y="131"/>
                  </a:lnTo>
                  <a:close/>
                  <a:moveTo>
                    <a:pt x="262" y="138"/>
                  </a:moveTo>
                  <a:lnTo>
                    <a:pt x="260" y="140"/>
                  </a:lnTo>
                  <a:lnTo>
                    <a:pt x="260" y="143"/>
                  </a:lnTo>
                  <a:lnTo>
                    <a:pt x="257" y="140"/>
                  </a:lnTo>
                  <a:lnTo>
                    <a:pt x="257" y="140"/>
                  </a:lnTo>
                  <a:lnTo>
                    <a:pt x="257" y="140"/>
                  </a:lnTo>
                  <a:lnTo>
                    <a:pt x="262" y="136"/>
                  </a:lnTo>
                  <a:lnTo>
                    <a:pt x="262" y="136"/>
                  </a:lnTo>
                  <a:lnTo>
                    <a:pt x="262" y="136"/>
                  </a:lnTo>
                  <a:lnTo>
                    <a:pt x="262" y="136"/>
                  </a:lnTo>
                  <a:lnTo>
                    <a:pt x="262" y="138"/>
                  </a:lnTo>
                  <a:lnTo>
                    <a:pt x="262" y="138"/>
                  </a:lnTo>
                  <a:close/>
                  <a:moveTo>
                    <a:pt x="257" y="145"/>
                  </a:moveTo>
                  <a:lnTo>
                    <a:pt x="255" y="150"/>
                  </a:lnTo>
                  <a:lnTo>
                    <a:pt x="252" y="150"/>
                  </a:lnTo>
                  <a:lnTo>
                    <a:pt x="252" y="150"/>
                  </a:lnTo>
                  <a:lnTo>
                    <a:pt x="252" y="147"/>
                  </a:lnTo>
                  <a:lnTo>
                    <a:pt x="252" y="147"/>
                  </a:lnTo>
                  <a:lnTo>
                    <a:pt x="255" y="143"/>
                  </a:lnTo>
                  <a:lnTo>
                    <a:pt x="255" y="143"/>
                  </a:lnTo>
                  <a:lnTo>
                    <a:pt x="257" y="143"/>
                  </a:lnTo>
                  <a:lnTo>
                    <a:pt x="257" y="145"/>
                  </a:lnTo>
                  <a:lnTo>
                    <a:pt x="257" y="145"/>
                  </a:lnTo>
                  <a:lnTo>
                    <a:pt x="257" y="145"/>
                  </a:lnTo>
                  <a:close/>
                  <a:moveTo>
                    <a:pt x="250" y="152"/>
                  </a:moveTo>
                  <a:lnTo>
                    <a:pt x="248" y="157"/>
                  </a:lnTo>
                  <a:lnTo>
                    <a:pt x="248" y="157"/>
                  </a:lnTo>
                  <a:lnTo>
                    <a:pt x="245" y="157"/>
                  </a:lnTo>
                  <a:lnTo>
                    <a:pt x="245" y="155"/>
                  </a:lnTo>
                  <a:lnTo>
                    <a:pt x="245" y="155"/>
                  </a:lnTo>
                  <a:lnTo>
                    <a:pt x="250" y="152"/>
                  </a:lnTo>
                  <a:lnTo>
                    <a:pt x="250" y="150"/>
                  </a:lnTo>
                  <a:lnTo>
                    <a:pt x="250" y="150"/>
                  </a:lnTo>
                  <a:lnTo>
                    <a:pt x="252" y="152"/>
                  </a:lnTo>
                  <a:lnTo>
                    <a:pt x="250" y="152"/>
                  </a:lnTo>
                  <a:lnTo>
                    <a:pt x="250" y="152"/>
                  </a:lnTo>
                  <a:close/>
                  <a:moveTo>
                    <a:pt x="245" y="159"/>
                  </a:moveTo>
                  <a:lnTo>
                    <a:pt x="243" y="164"/>
                  </a:lnTo>
                  <a:lnTo>
                    <a:pt x="241" y="164"/>
                  </a:lnTo>
                  <a:lnTo>
                    <a:pt x="241" y="164"/>
                  </a:lnTo>
                  <a:lnTo>
                    <a:pt x="241" y="164"/>
                  </a:lnTo>
                  <a:lnTo>
                    <a:pt x="241" y="162"/>
                  </a:lnTo>
                  <a:lnTo>
                    <a:pt x="243" y="159"/>
                  </a:lnTo>
                  <a:lnTo>
                    <a:pt x="245" y="157"/>
                  </a:lnTo>
                  <a:lnTo>
                    <a:pt x="245" y="159"/>
                  </a:lnTo>
                  <a:lnTo>
                    <a:pt x="245" y="159"/>
                  </a:lnTo>
                  <a:lnTo>
                    <a:pt x="245" y="159"/>
                  </a:lnTo>
                  <a:lnTo>
                    <a:pt x="245" y="159"/>
                  </a:lnTo>
                  <a:close/>
                  <a:moveTo>
                    <a:pt x="238" y="167"/>
                  </a:moveTo>
                  <a:lnTo>
                    <a:pt x="236" y="171"/>
                  </a:lnTo>
                  <a:lnTo>
                    <a:pt x="236" y="171"/>
                  </a:lnTo>
                  <a:lnTo>
                    <a:pt x="236" y="171"/>
                  </a:lnTo>
                  <a:lnTo>
                    <a:pt x="233" y="171"/>
                  </a:lnTo>
                  <a:lnTo>
                    <a:pt x="233" y="169"/>
                  </a:lnTo>
                  <a:lnTo>
                    <a:pt x="238" y="167"/>
                  </a:lnTo>
                  <a:lnTo>
                    <a:pt x="238" y="167"/>
                  </a:lnTo>
                  <a:lnTo>
                    <a:pt x="238" y="167"/>
                  </a:lnTo>
                  <a:lnTo>
                    <a:pt x="241" y="167"/>
                  </a:lnTo>
                  <a:lnTo>
                    <a:pt x="238" y="167"/>
                  </a:lnTo>
                  <a:lnTo>
                    <a:pt x="238" y="167"/>
                  </a:lnTo>
                  <a:close/>
                  <a:moveTo>
                    <a:pt x="233" y="176"/>
                  </a:moveTo>
                  <a:lnTo>
                    <a:pt x="231" y="178"/>
                  </a:lnTo>
                  <a:lnTo>
                    <a:pt x="229" y="178"/>
                  </a:lnTo>
                  <a:lnTo>
                    <a:pt x="229" y="178"/>
                  </a:lnTo>
                  <a:lnTo>
                    <a:pt x="229" y="178"/>
                  </a:lnTo>
                  <a:lnTo>
                    <a:pt x="229" y="178"/>
                  </a:lnTo>
                  <a:lnTo>
                    <a:pt x="231" y="174"/>
                  </a:lnTo>
                  <a:lnTo>
                    <a:pt x="233" y="174"/>
                  </a:lnTo>
                  <a:lnTo>
                    <a:pt x="233" y="174"/>
                  </a:lnTo>
                  <a:lnTo>
                    <a:pt x="233" y="174"/>
                  </a:lnTo>
                  <a:lnTo>
                    <a:pt x="233" y="176"/>
                  </a:lnTo>
                  <a:lnTo>
                    <a:pt x="233" y="176"/>
                  </a:lnTo>
                  <a:close/>
                  <a:moveTo>
                    <a:pt x="229" y="183"/>
                  </a:moveTo>
                  <a:lnTo>
                    <a:pt x="224" y="186"/>
                  </a:lnTo>
                  <a:lnTo>
                    <a:pt x="224" y="186"/>
                  </a:lnTo>
                  <a:lnTo>
                    <a:pt x="224" y="186"/>
                  </a:lnTo>
                  <a:lnTo>
                    <a:pt x="221" y="186"/>
                  </a:lnTo>
                  <a:lnTo>
                    <a:pt x="224" y="186"/>
                  </a:lnTo>
                  <a:lnTo>
                    <a:pt x="226" y="181"/>
                  </a:lnTo>
                  <a:lnTo>
                    <a:pt x="226" y="181"/>
                  </a:lnTo>
                  <a:lnTo>
                    <a:pt x="226" y="181"/>
                  </a:lnTo>
                  <a:lnTo>
                    <a:pt x="229" y="181"/>
                  </a:lnTo>
                  <a:lnTo>
                    <a:pt x="229" y="183"/>
                  </a:lnTo>
                  <a:lnTo>
                    <a:pt x="229" y="183"/>
                  </a:lnTo>
                  <a:close/>
                  <a:moveTo>
                    <a:pt x="221" y="190"/>
                  </a:moveTo>
                  <a:lnTo>
                    <a:pt x="219" y="193"/>
                  </a:lnTo>
                  <a:lnTo>
                    <a:pt x="219" y="195"/>
                  </a:lnTo>
                  <a:lnTo>
                    <a:pt x="217" y="195"/>
                  </a:lnTo>
                  <a:lnTo>
                    <a:pt x="217" y="193"/>
                  </a:lnTo>
                  <a:lnTo>
                    <a:pt x="217" y="193"/>
                  </a:lnTo>
                  <a:lnTo>
                    <a:pt x="219" y="188"/>
                  </a:lnTo>
                  <a:lnTo>
                    <a:pt x="221" y="188"/>
                  </a:lnTo>
                  <a:lnTo>
                    <a:pt x="221" y="188"/>
                  </a:lnTo>
                  <a:lnTo>
                    <a:pt x="221" y="190"/>
                  </a:lnTo>
                  <a:lnTo>
                    <a:pt x="221" y="190"/>
                  </a:lnTo>
                  <a:lnTo>
                    <a:pt x="221" y="190"/>
                  </a:lnTo>
                  <a:close/>
                  <a:moveTo>
                    <a:pt x="217" y="198"/>
                  </a:moveTo>
                  <a:lnTo>
                    <a:pt x="212" y="202"/>
                  </a:lnTo>
                  <a:lnTo>
                    <a:pt x="212" y="202"/>
                  </a:lnTo>
                  <a:lnTo>
                    <a:pt x="212" y="202"/>
                  </a:lnTo>
                  <a:lnTo>
                    <a:pt x="212" y="200"/>
                  </a:lnTo>
                  <a:lnTo>
                    <a:pt x="212" y="200"/>
                  </a:lnTo>
                  <a:lnTo>
                    <a:pt x="214" y="195"/>
                  </a:lnTo>
                  <a:lnTo>
                    <a:pt x="214" y="195"/>
                  </a:lnTo>
                  <a:lnTo>
                    <a:pt x="217" y="195"/>
                  </a:lnTo>
                  <a:lnTo>
                    <a:pt x="217" y="198"/>
                  </a:lnTo>
                  <a:lnTo>
                    <a:pt x="217" y="198"/>
                  </a:lnTo>
                  <a:lnTo>
                    <a:pt x="217" y="198"/>
                  </a:lnTo>
                  <a:close/>
                  <a:moveTo>
                    <a:pt x="210" y="205"/>
                  </a:moveTo>
                  <a:lnTo>
                    <a:pt x="207" y="209"/>
                  </a:lnTo>
                  <a:lnTo>
                    <a:pt x="207" y="209"/>
                  </a:lnTo>
                  <a:lnTo>
                    <a:pt x="205" y="209"/>
                  </a:lnTo>
                  <a:lnTo>
                    <a:pt x="205" y="209"/>
                  </a:lnTo>
                  <a:lnTo>
                    <a:pt x="205" y="207"/>
                  </a:lnTo>
                  <a:lnTo>
                    <a:pt x="207" y="205"/>
                  </a:lnTo>
                  <a:lnTo>
                    <a:pt x="210" y="202"/>
                  </a:lnTo>
                  <a:lnTo>
                    <a:pt x="210" y="202"/>
                  </a:lnTo>
                  <a:lnTo>
                    <a:pt x="210" y="205"/>
                  </a:lnTo>
                  <a:lnTo>
                    <a:pt x="210" y="205"/>
                  </a:lnTo>
                  <a:lnTo>
                    <a:pt x="210" y="205"/>
                  </a:lnTo>
                  <a:close/>
                  <a:moveTo>
                    <a:pt x="205" y="212"/>
                  </a:moveTo>
                  <a:lnTo>
                    <a:pt x="200" y="217"/>
                  </a:lnTo>
                  <a:lnTo>
                    <a:pt x="200" y="217"/>
                  </a:lnTo>
                  <a:lnTo>
                    <a:pt x="200" y="217"/>
                  </a:lnTo>
                  <a:lnTo>
                    <a:pt x="200" y="217"/>
                  </a:lnTo>
                  <a:lnTo>
                    <a:pt x="200" y="214"/>
                  </a:lnTo>
                  <a:lnTo>
                    <a:pt x="202" y="212"/>
                  </a:lnTo>
                  <a:lnTo>
                    <a:pt x="202" y="212"/>
                  </a:lnTo>
                  <a:lnTo>
                    <a:pt x="205" y="212"/>
                  </a:lnTo>
                  <a:lnTo>
                    <a:pt x="205" y="212"/>
                  </a:lnTo>
                  <a:lnTo>
                    <a:pt x="205" y="212"/>
                  </a:lnTo>
                  <a:lnTo>
                    <a:pt x="205" y="212"/>
                  </a:lnTo>
                  <a:close/>
                  <a:moveTo>
                    <a:pt x="198" y="219"/>
                  </a:moveTo>
                  <a:lnTo>
                    <a:pt x="195" y="224"/>
                  </a:lnTo>
                  <a:lnTo>
                    <a:pt x="195" y="224"/>
                  </a:lnTo>
                  <a:lnTo>
                    <a:pt x="193" y="224"/>
                  </a:lnTo>
                  <a:lnTo>
                    <a:pt x="193" y="224"/>
                  </a:lnTo>
                  <a:lnTo>
                    <a:pt x="193" y="221"/>
                  </a:lnTo>
                  <a:lnTo>
                    <a:pt x="195" y="219"/>
                  </a:lnTo>
                  <a:lnTo>
                    <a:pt x="198" y="219"/>
                  </a:lnTo>
                  <a:lnTo>
                    <a:pt x="198" y="219"/>
                  </a:lnTo>
                  <a:lnTo>
                    <a:pt x="198" y="219"/>
                  </a:lnTo>
                  <a:lnTo>
                    <a:pt x="198" y="219"/>
                  </a:lnTo>
                  <a:lnTo>
                    <a:pt x="198" y="219"/>
                  </a:lnTo>
                  <a:close/>
                  <a:moveTo>
                    <a:pt x="193" y="229"/>
                  </a:moveTo>
                  <a:lnTo>
                    <a:pt x="191" y="231"/>
                  </a:lnTo>
                  <a:lnTo>
                    <a:pt x="188" y="231"/>
                  </a:lnTo>
                  <a:lnTo>
                    <a:pt x="188" y="231"/>
                  </a:lnTo>
                  <a:lnTo>
                    <a:pt x="188" y="231"/>
                  </a:lnTo>
                  <a:lnTo>
                    <a:pt x="188" y="231"/>
                  </a:lnTo>
                  <a:lnTo>
                    <a:pt x="191" y="226"/>
                  </a:lnTo>
                  <a:lnTo>
                    <a:pt x="191" y="226"/>
                  </a:lnTo>
                  <a:lnTo>
                    <a:pt x="193" y="226"/>
                  </a:lnTo>
                  <a:lnTo>
                    <a:pt x="193" y="226"/>
                  </a:lnTo>
                  <a:lnTo>
                    <a:pt x="193" y="229"/>
                  </a:lnTo>
                  <a:lnTo>
                    <a:pt x="193" y="229"/>
                  </a:lnTo>
                  <a:close/>
                  <a:moveTo>
                    <a:pt x="186" y="236"/>
                  </a:moveTo>
                  <a:lnTo>
                    <a:pt x="183" y="238"/>
                  </a:lnTo>
                  <a:lnTo>
                    <a:pt x="183" y="240"/>
                  </a:lnTo>
                  <a:lnTo>
                    <a:pt x="181" y="238"/>
                  </a:lnTo>
                  <a:lnTo>
                    <a:pt x="181" y="238"/>
                  </a:lnTo>
                  <a:lnTo>
                    <a:pt x="181" y="238"/>
                  </a:lnTo>
                  <a:lnTo>
                    <a:pt x="186" y="233"/>
                  </a:lnTo>
                  <a:lnTo>
                    <a:pt x="186" y="233"/>
                  </a:lnTo>
                  <a:lnTo>
                    <a:pt x="186" y="233"/>
                  </a:lnTo>
                  <a:lnTo>
                    <a:pt x="186" y="233"/>
                  </a:lnTo>
                  <a:lnTo>
                    <a:pt x="186" y="236"/>
                  </a:lnTo>
                  <a:lnTo>
                    <a:pt x="186" y="236"/>
                  </a:lnTo>
                  <a:close/>
                  <a:moveTo>
                    <a:pt x="181" y="243"/>
                  </a:moveTo>
                  <a:lnTo>
                    <a:pt x="179" y="248"/>
                  </a:lnTo>
                  <a:lnTo>
                    <a:pt x="176" y="248"/>
                  </a:lnTo>
                  <a:lnTo>
                    <a:pt x="176" y="248"/>
                  </a:lnTo>
                  <a:lnTo>
                    <a:pt x="176" y="245"/>
                  </a:lnTo>
                  <a:lnTo>
                    <a:pt x="176" y="245"/>
                  </a:lnTo>
                  <a:lnTo>
                    <a:pt x="179" y="240"/>
                  </a:lnTo>
                  <a:lnTo>
                    <a:pt x="179" y="240"/>
                  </a:lnTo>
                  <a:lnTo>
                    <a:pt x="181" y="240"/>
                  </a:lnTo>
                  <a:lnTo>
                    <a:pt x="181" y="243"/>
                  </a:lnTo>
                  <a:lnTo>
                    <a:pt x="181" y="243"/>
                  </a:lnTo>
                  <a:lnTo>
                    <a:pt x="181" y="243"/>
                  </a:lnTo>
                  <a:close/>
                  <a:moveTo>
                    <a:pt x="174" y="250"/>
                  </a:moveTo>
                  <a:lnTo>
                    <a:pt x="171" y="255"/>
                  </a:lnTo>
                  <a:lnTo>
                    <a:pt x="171" y="255"/>
                  </a:lnTo>
                  <a:lnTo>
                    <a:pt x="169" y="255"/>
                  </a:lnTo>
                  <a:lnTo>
                    <a:pt x="169" y="252"/>
                  </a:lnTo>
                  <a:lnTo>
                    <a:pt x="169" y="252"/>
                  </a:lnTo>
                  <a:lnTo>
                    <a:pt x="174" y="248"/>
                  </a:lnTo>
                  <a:lnTo>
                    <a:pt x="174" y="248"/>
                  </a:lnTo>
                  <a:lnTo>
                    <a:pt x="174" y="248"/>
                  </a:lnTo>
                  <a:lnTo>
                    <a:pt x="176" y="250"/>
                  </a:lnTo>
                  <a:lnTo>
                    <a:pt x="174" y="250"/>
                  </a:lnTo>
                  <a:lnTo>
                    <a:pt x="174" y="250"/>
                  </a:lnTo>
                  <a:close/>
                  <a:moveTo>
                    <a:pt x="169" y="257"/>
                  </a:moveTo>
                  <a:lnTo>
                    <a:pt x="167" y="262"/>
                  </a:lnTo>
                  <a:lnTo>
                    <a:pt x="164" y="262"/>
                  </a:lnTo>
                  <a:lnTo>
                    <a:pt x="164" y="262"/>
                  </a:lnTo>
                  <a:lnTo>
                    <a:pt x="164" y="262"/>
                  </a:lnTo>
                  <a:lnTo>
                    <a:pt x="164" y="259"/>
                  </a:lnTo>
                  <a:lnTo>
                    <a:pt x="167" y="257"/>
                  </a:lnTo>
                  <a:lnTo>
                    <a:pt x="169" y="255"/>
                  </a:lnTo>
                  <a:lnTo>
                    <a:pt x="169" y="257"/>
                  </a:lnTo>
                  <a:lnTo>
                    <a:pt x="169" y="257"/>
                  </a:lnTo>
                  <a:lnTo>
                    <a:pt x="169" y="257"/>
                  </a:lnTo>
                  <a:lnTo>
                    <a:pt x="169" y="257"/>
                  </a:lnTo>
                  <a:close/>
                  <a:moveTo>
                    <a:pt x="162" y="264"/>
                  </a:moveTo>
                  <a:lnTo>
                    <a:pt x="160" y="269"/>
                  </a:lnTo>
                  <a:lnTo>
                    <a:pt x="160" y="269"/>
                  </a:lnTo>
                  <a:lnTo>
                    <a:pt x="160" y="269"/>
                  </a:lnTo>
                  <a:lnTo>
                    <a:pt x="157" y="269"/>
                  </a:lnTo>
                  <a:lnTo>
                    <a:pt x="157" y="267"/>
                  </a:lnTo>
                  <a:lnTo>
                    <a:pt x="162" y="264"/>
                  </a:lnTo>
                  <a:lnTo>
                    <a:pt x="162" y="264"/>
                  </a:lnTo>
                  <a:lnTo>
                    <a:pt x="162" y="264"/>
                  </a:lnTo>
                  <a:lnTo>
                    <a:pt x="164" y="264"/>
                  </a:lnTo>
                  <a:lnTo>
                    <a:pt x="162" y="264"/>
                  </a:lnTo>
                  <a:lnTo>
                    <a:pt x="162" y="264"/>
                  </a:lnTo>
                  <a:close/>
                  <a:moveTo>
                    <a:pt x="157" y="274"/>
                  </a:moveTo>
                  <a:lnTo>
                    <a:pt x="155" y="276"/>
                  </a:lnTo>
                  <a:lnTo>
                    <a:pt x="152" y="276"/>
                  </a:lnTo>
                  <a:lnTo>
                    <a:pt x="152" y="276"/>
                  </a:lnTo>
                  <a:lnTo>
                    <a:pt x="152" y="276"/>
                  </a:lnTo>
                  <a:lnTo>
                    <a:pt x="152" y="276"/>
                  </a:lnTo>
                  <a:lnTo>
                    <a:pt x="155" y="271"/>
                  </a:lnTo>
                  <a:lnTo>
                    <a:pt x="157" y="271"/>
                  </a:lnTo>
                  <a:lnTo>
                    <a:pt x="157" y="271"/>
                  </a:lnTo>
                  <a:lnTo>
                    <a:pt x="157" y="271"/>
                  </a:lnTo>
                  <a:lnTo>
                    <a:pt x="157" y="274"/>
                  </a:lnTo>
                  <a:lnTo>
                    <a:pt x="157" y="274"/>
                  </a:lnTo>
                  <a:close/>
                  <a:moveTo>
                    <a:pt x="152" y="281"/>
                  </a:moveTo>
                  <a:lnTo>
                    <a:pt x="148" y="283"/>
                  </a:lnTo>
                  <a:lnTo>
                    <a:pt x="148" y="283"/>
                  </a:lnTo>
                  <a:lnTo>
                    <a:pt x="148" y="283"/>
                  </a:lnTo>
                  <a:lnTo>
                    <a:pt x="145" y="283"/>
                  </a:lnTo>
                  <a:lnTo>
                    <a:pt x="148" y="283"/>
                  </a:lnTo>
                  <a:lnTo>
                    <a:pt x="150" y="279"/>
                  </a:lnTo>
                  <a:lnTo>
                    <a:pt x="150" y="279"/>
                  </a:lnTo>
                  <a:lnTo>
                    <a:pt x="150" y="279"/>
                  </a:lnTo>
                  <a:lnTo>
                    <a:pt x="152" y="279"/>
                  </a:lnTo>
                  <a:lnTo>
                    <a:pt x="152" y="281"/>
                  </a:lnTo>
                  <a:lnTo>
                    <a:pt x="152" y="281"/>
                  </a:lnTo>
                  <a:close/>
                  <a:moveTo>
                    <a:pt x="145" y="288"/>
                  </a:moveTo>
                  <a:lnTo>
                    <a:pt x="143" y="290"/>
                  </a:lnTo>
                  <a:lnTo>
                    <a:pt x="143" y="293"/>
                  </a:lnTo>
                  <a:lnTo>
                    <a:pt x="140" y="293"/>
                  </a:lnTo>
                  <a:lnTo>
                    <a:pt x="140" y="290"/>
                  </a:lnTo>
                  <a:lnTo>
                    <a:pt x="140" y="290"/>
                  </a:lnTo>
                  <a:lnTo>
                    <a:pt x="143" y="286"/>
                  </a:lnTo>
                  <a:lnTo>
                    <a:pt x="145" y="286"/>
                  </a:lnTo>
                  <a:lnTo>
                    <a:pt x="145" y="286"/>
                  </a:lnTo>
                  <a:lnTo>
                    <a:pt x="145" y="288"/>
                  </a:lnTo>
                  <a:lnTo>
                    <a:pt x="145" y="288"/>
                  </a:lnTo>
                  <a:lnTo>
                    <a:pt x="145" y="288"/>
                  </a:lnTo>
                  <a:close/>
                  <a:moveTo>
                    <a:pt x="140" y="295"/>
                  </a:moveTo>
                  <a:lnTo>
                    <a:pt x="136" y="300"/>
                  </a:lnTo>
                  <a:lnTo>
                    <a:pt x="136" y="300"/>
                  </a:lnTo>
                  <a:lnTo>
                    <a:pt x="136" y="300"/>
                  </a:lnTo>
                  <a:lnTo>
                    <a:pt x="133" y="298"/>
                  </a:lnTo>
                  <a:lnTo>
                    <a:pt x="136" y="298"/>
                  </a:lnTo>
                  <a:lnTo>
                    <a:pt x="138" y="293"/>
                  </a:lnTo>
                  <a:lnTo>
                    <a:pt x="138" y="293"/>
                  </a:lnTo>
                  <a:lnTo>
                    <a:pt x="140" y="293"/>
                  </a:lnTo>
                  <a:lnTo>
                    <a:pt x="140" y="295"/>
                  </a:lnTo>
                  <a:lnTo>
                    <a:pt x="140" y="295"/>
                  </a:lnTo>
                  <a:lnTo>
                    <a:pt x="140" y="295"/>
                  </a:lnTo>
                  <a:close/>
                  <a:moveTo>
                    <a:pt x="133" y="302"/>
                  </a:moveTo>
                  <a:lnTo>
                    <a:pt x="131" y="307"/>
                  </a:lnTo>
                  <a:lnTo>
                    <a:pt x="131" y="307"/>
                  </a:lnTo>
                  <a:lnTo>
                    <a:pt x="129" y="307"/>
                  </a:lnTo>
                  <a:lnTo>
                    <a:pt x="129" y="305"/>
                  </a:lnTo>
                  <a:lnTo>
                    <a:pt x="129" y="305"/>
                  </a:lnTo>
                  <a:lnTo>
                    <a:pt x="131" y="302"/>
                  </a:lnTo>
                  <a:lnTo>
                    <a:pt x="133" y="300"/>
                  </a:lnTo>
                  <a:lnTo>
                    <a:pt x="133" y="300"/>
                  </a:lnTo>
                  <a:lnTo>
                    <a:pt x="133" y="302"/>
                  </a:lnTo>
                  <a:lnTo>
                    <a:pt x="133" y="302"/>
                  </a:lnTo>
                  <a:lnTo>
                    <a:pt x="133" y="302"/>
                  </a:lnTo>
                  <a:close/>
                  <a:moveTo>
                    <a:pt x="129" y="310"/>
                  </a:moveTo>
                  <a:lnTo>
                    <a:pt x="124" y="314"/>
                  </a:lnTo>
                  <a:lnTo>
                    <a:pt x="124" y="314"/>
                  </a:lnTo>
                  <a:lnTo>
                    <a:pt x="124" y="314"/>
                  </a:lnTo>
                  <a:lnTo>
                    <a:pt x="124" y="314"/>
                  </a:lnTo>
                  <a:lnTo>
                    <a:pt x="124" y="312"/>
                  </a:lnTo>
                  <a:lnTo>
                    <a:pt x="126" y="310"/>
                  </a:lnTo>
                  <a:lnTo>
                    <a:pt x="126" y="310"/>
                  </a:lnTo>
                  <a:lnTo>
                    <a:pt x="129" y="310"/>
                  </a:lnTo>
                  <a:lnTo>
                    <a:pt x="129" y="310"/>
                  </a:lnTo>
                  <a:lnTo>
                    <a:pt x="129" y="310"/>
                  </a:lnTo>
                  <a:lnTo>
                    <a:pt x="129" y="310"/>
                  </a:lnTo>
                  <a:close/>
                  <a:moveTo>
                    <a:pt x="121" y="317"/>
                  </a:moveTo>
                  <a:lnTo>
                    <a:pt x="119" y="321"/>
                  </a:lnTo>
                  <a:lnTo>
                    <a:pt x="119" y="321"/>
                  </a:lnTo>
                  <a:lnTo>
                    <a:pt x="117" y="321"/>
                  </a:lnTo>
                  <a:lnTo>
                    <a:pt x="117" y="321"/>
                  </a:lnTo>
                  <a:lnTo>
                    <a:pt x="117" y="319"/>
                  </a:lnTo>
                  <a:lnTo>
                    <a:pt x="119" y="317"/>
                  </a:lnTo>
                  <a:lnTo>
                    <a:pt x="121" y="317"/>
                  </a:lnTo>
                  <a:lnTo>
                    <a:pt x="121" y="317"/>
                  </a:lnTo>
                  <a:lnTo>
                    <a:pt x="121" y="317"/>
                  </a:lnTo>
                  <a:lnTo>
                    <a:pt x="121" y="317"/>
                  </a:lnTo>
                  <a:lnTo>
                    <a:pt x="121" y="317"/>
                  </a:lnTo>
                  <a:close/>
                  <a:moveTo>
                    <a:pt x="117" y="326"/>
                  </a:moveTo>
                  <a:lnTo>
                    <a:pt x="114" y="329"/>
                  </a:lnTo>
                  <a:lnTo>
                    <a:pt x="112" y="329"/>
                  </a:lnTo>
                  <a:lnTo>
                    <a:pt x="112" y="329"/>
                  </a:lnTo>
                  <a:lnTo>
                    <a:pt x="112" y="329"/>
                  </a:lnTo>
                  <a:lnTo>
                    <a:pt x="112" y="329"/>
                  </a:lnTo>
                  <a:lnTo>
                    <a:pt x="114" y="324"/>
                  </a:lnTo>
                  <a:lnTo>
                    <a:pt x="114" y="324"/>
                  </a:lnTo>
                  <a:lnTo>
                    <a:pt x="117" y="324"/>
                  </a:lnTo>
                  <a:lnTo>
                    <a:pt x="117" y="324"/>
                  </a:lnTo>
                  <a:lnTo>
                    <a:pt x="117" y="326"/>
                  </a:lnTo>
                  <a:lnTo>
                    <a:pt x="117" y="326"/>
                  </a:lnTo>
                  <a:close/>
                  <a:moveTo>
                    <a:pt x="110" y="333"/>
                  </a:moveTo>
                  <a:lnTo>
                    <a:pt x="107" y="336"/>
                  </a:lnTo>
                  <a:lnTo>
                    <a:pt x="107" y="338"/>
                  </a:lnTo>
                  <a:lnTo>
                    <a:pt x="105" y="336"/>
                  </a:lnTo>
                  <a:lnTo>
                    <a:pt x="105" y="336"/>
                  </a:lnTo>
                  <a:lnTo>
                    <a:pt x="105" y="336"/>
                  </a:lnTo>
                  <a:lnTo>
                    <a:pt x="110" y="331"/>
                  </a:lnTo>
                  <a:lnTo>
                    <a:pt x="110" y="331"/>
                  </a:lnTo>
                  <a:lnTo>
                    <a:pt x="110" y="331"/>
                  </a:lnTo>
                  <a:lnTo>
                    <a:pt x="110" y="331"/>
                  </a:lnTo>
                  <a:lnTo>
                    <a:pt x="110" y="333"/>
                  </a:lnTo>
                  <a:lnTo>
                    <a:pt x="110" y="333"/>
                  </a:lnTo>
                  <a:close/>
                  <a:moveTo>
                    <a:pt x="105" y="341"/>
                  </a:moveTo>
                  <a:lnTo>
                    <a:pt x="102" y="345"/>
                  </a:lnTo>
                  <a:lnTo>
                    <a:pt x="100" y="345"/>
                  </a:lnTo>
                  <a:lnTo>
                    <a:pt x="100" y="345"/>
                  </a:lnTo>
                  <a:lnTo>
                    <a:pt x="100" y="343"/>
                  </a:lnTo>
                  <a:lnTo>
                    <a:pt x="100" y="343"/>
                  </a:lnTo>
                  <a:lnTo>
                    <a:pt x="102" y="338"/>
                  </a:lnTo>
                  <a:lnTo>
                    <a:pt x="102" y="338"/>
                  </a:lnTo>
                  <a:lnTo>
                    <a:pt x="105" y="338"/>
                  </a:lnTo>
                  <a:lnTo>
                    <a:pt x="105" y="341"/>
                  </a:lnTo>
                  <a:lnTo>
                    <a:pt x="105" y="341"/>
                  </a:lnTo>
                  <a:lnTo>
                    <a:pt x="105" y="341"/>
                  </a:lnTo>
                  <a:close/>
                  <a:moveTo>
                    <a:pt x="98" y="348"/>
                  </a:moveTo>
                  <a:lnTo>
                    <a:pt x="95" y="352"/>
                  </a:lnTo>
                  <a:lnTo>
                    <a:pt x="95" y="352"/>
                  </a:lnTo>
                  <a:lnTo>
                    <a:pt x="93" y="352"/>
                  </a:lnTo>
                  <a:lnTo>
                    <a:pt x="93" y="350"/>
                  </a:lnTo>
                  <a:lnTo>
                    <a:pt x="93" y="350"/>
                  </a:lnTo>
                  <a:lnTo>
                    <a:pt x="98" y="345"/>
                  </a:lnTo>
                  <a:lnTo>
                    <a:pt x="98" y="345"/>
                  </a:lnTo>
                  <a:lnTo>
                    <a:pt x="98" y="345"/>
                  </a:lnTo>
                  <a:lnTo>
                    <a:pt x="98" y="348"/>
                  </a:lnTo>
                  <a:lnTo>
                    <a:pt x="98" y="348"/>
                  </a:lnTo>
                  <a:lnTo>
                    <a:pt x="98" y="348"/>
                  </a:lnTo>
                  <a:close/>
                  <a:moveTo>
                    <a:pt x="93" y="355"/>
                  </a:moveTo>
                  <a:lnTo>
                    <a:pt x="90" y="360"/>
                  </a:lnTo>
                  <a:lnTo>
                    <a:pt x="88" y="360"/>
                  </a:lnTo>
                  <a:lnTo>
                    <a:pt x="88" y="360"/>
                  </a:lnTo>
                  <a:lnTo>
                    <a:pt x="88" y="360"/>
                  </a:lnTo>
                  <a:lnTo>
                    <a:pt x="88" y="357"/>
                  </a:lnTo>
                  <a:lnTo>
                    <a:pt x="90" y="355"/>
                  </a:lnTo>
                  <a:lnTo>
                    <a:pt x="90" y="352"/>
                  </a:lnTo>
                  <a:lnTo>
                    <a:pt x="93" y="355"/>
                  </a:lnTo>
                  <a:lnTo>
                    <a:pt x="93" y="355"/>
                  </a:lnTo>
                  <a:lnTo>
                    <a:pt x="93" y="355"/>
                  </a:lnTo>
                  <a:lnTo>
                    <a:pt x="93" y="355"/>
                  </a:lnTo>
                  <a:close/>
                  <a:moveTo>
                    <a:pt x="86" y="362"/>
                  </a:moveTo>
                  <a:lnTo>
                    <a:pt x="83" y="367"/>
                  </a:lnTo>
                  <a:lnTo>
                    <a:pt x="83" y="367"/>
                  </a:lnTo>
                  <a:lnTo>
                    <a:pt x="83" y="367"/>
                  </a:lnTo>
                  <a:lnTo>
                    <a:pt x="81" y="367"/>
                  </a:lnTo>
                  <a:lnTo>
                    <a:pt x="81" y="364"/>
                  </a:lnTo>
                  <a:lnTo>
                    <a:pt x="86" y="362"/>
                  </a:lnTo>
                  <a:lnTo>
                    <a:pt x="86" y="362"/>
                  </a:lnTo>
                  <a:lnTo>
                    <a:pt x="86" y="362"/>
                  </a:lnTo>
                  <a:lnTo>
                    <a:pt x="88" y="362"/>
                  </a:lnTo>
                  <a:lnTo>
                    <a:pt x="86" y="362"/>
                  </a:lnTo>
                  <a:lnTo>
                    <a:pt x="86" y="362"/>
                  </a:lnTo>
                  <a:close/>
                  <a:moveTo>
                    <a:pt x="81" y="371"/>
                  </a:moveTo>
                  <a:lnTo>
                    <a:pt x="79" y="374"/>
                  </a:lnTo>
                  <a:lnTo>
                    <a:pt x="76" y="374"/>
                  </a:lnTo>
                  <a:lnTo>
                    <a:pt x="76" y="374"/>
                  </a:lnTo>
                  <a:lnTo>
                    <a:pt x="76" y="374"/>
                  </a:lnTo>
                  <a:lnTo>
                    <a:pt x="76" y="371"/>
                  </a:lnTo>
                  <a:lnTo>
                    <a:pt x="79" y="369"/>
                  </a:lnTo>
                  <a:lnTo>
                    <a:pt x="81" y="369"/>
                  </a:lnTo>
                  <a:lnTo>
                    <a:pt x="81" y="369"/>
                  </a:lnTo>
                  <a:lnTo>
                    <a:pt x="81" y="369"/>
                  </a:lnTo>
                  <a:lnTo>
                    <a:pt x="81" y="371"/>
                  </a:lnTo>
                  <a:lnTo>
                    <a:pt x="81" y="371"/>
                  </a:lnTo>
                  <a:close/>
                  <a:moveTo>
                    <a:pt x="76" y="379"/>
                  </a:moveTo>
                  <a:lnTo>
                    <a:pt x="71" y="381"/>
                  </a:lnTo>
                  <a:lnTo>
                    <a:pt x="71" y="381"/>
                  </a:lnTo>
                  <a:lnTo>
                    <a:pt x="71" y="381"/>
                  </a:lnTo>
                  <a:lnTo>
                    <a:pt x="69" y="381"/>
                  </a:lnTo>
                  <a:lnTo>
                    <a:pt x="71" y="381"/>
                  </a:lnTo>
                  <a:lnTo>
                    <a:pt x="74" y="376"/>
                  </a:lnTo>
                  <a:lnTo>
                    <a:pt x="74" y="376"/>
                  </a:lnTo>
                  <a:lnTo>
                    <a:pt x="74" y="376"/>
                  </a:lnTo>
                  <a:lnTo>
                    <a:pt x="76" y="376"/>
                  </a:lnTo>
                  <a:lnTo>
                    <a:pt x="76" y="379"/>
                  </a:lnTo>
                  <a:lnTo>
                    <a:pt x="76" y="379"/>
                  </a:lnTo>
                  <a:close/>
                  <a:moveTo>
                    <a:pt x="69" y="386"/>
                  </a:moveTo>
                  <a:lnTo>
                    <a:pt x="67" y="388"/>
                  </a:lnTo>
                  <a:lnTo>
                    <a:pt x="67" y="391"/>
                  </a:lnTo>
                  <a:lnTo>
                    <a:pt x="64" y="391"/>
                  </a:lnTo>
                  <a:lnTo>
                    <a:pt x="64" y="388"/>
                  </a:lnTo>
                  <a:lnTo>
                    <a:pt x="64" y="388"/>
                  </a:lnTo>
                  <a:lnTo>
                    <a:pt x="67" y="383"/>
                  </a:lnTo>
                  <a:lnTo>
                    <a:pt x="69" y="383"/>
                  </a:lnTo>
                  <a:lnTo>
                    <a:pt x="69" y="383"/>
                  </a:lnTo>
                  <a:lnTo>
                    <a:pt x="69" y="383"/>
                  </a:lnTo>
                  <a:lnTo>
                    <a:pt x="69" y="386"/>
                  </a:lnTo>
                  <a:lnTo>
                    <a:pt x="69" y="386"/>
                  </a:lnTo>
                  <a:close/>
                  <a:moveTo>
                    <a:pt x="64" y="393"/>
                  </a:moveTo>
                  <a:lnTo>
                    <a:pt x="60" y="398"/>
                  </a:lnTo>
                  <a:lnTo>
                    <a:pt x="60" y="398"/>
                  </a:lnTo>
                  <a:lnTo>
                    <a:pt x="60" y="398"/>
                  </a:lnTo>
                  <a:lnTo>
                    <a:pt x="57" y="395"/>
                  </a:lnTo>
                  <a:lnTo>
                    <a:pt x="60" y="395"/>
                  </a:lnTo>
                  <a:lnTo>
                    <a:pt x="62" y="391"/>
                  </a:lnTo>
                  <a:lnTo>
                    <a:pt x="62" y="391"/>
                  </a:lnTo>
                  <a:lnTo>
                    <a:pt x="64" y="391"/>
                  </a:lnTo>
                  <a:lnTo>
                    <a:pt x="64" y="393"/>
                  </a:lnTo>
                  <a:lnTo>
                    <a:pt x="64" y="393"/>
                  </a:lnTo>
                  <a:lnTo>
                    <a:pt x="64" y="393"/>
                  </a:lnTo>
                  <a:close/>
                  <a:moveTo>
                    <a:pt x="57" y="400"/>
                  </a:moveTo>
                  <a:lnTo>
                    <a:pt x="55" y="405"/>
                  </a:lnTo>
                  <a:lnTo>
                    <a:pt x="55" y="405"/>
                  </a:lnTo>
                  <a:lnTo>
                    <a:pt x="52" y="405"/>
                  </a:lnTo>
                  <a:lnTo>
                    <a:pt x="52" y="402"/>
                  </a:lnTo>
                  <a:lnTo>
                    <a:pt x="52" y="402"/>
                  </a:lnTo>
                  <a:lnTo>
                    <a:pt x="55" y="400"/>
                  </a:lnTo>
                  <a:lnTo>
                    <a:pt x="57" y="398"/>
                  </a:lnTo>
                  <a:lnTo>
                    <a:pt x="57" y="398"/>
                  </a:lnTo>
                  <a:lnTo>
                    <a:pt x="57" y="400"/>
                  </a:lnTo>
                  <a:lnTo>
                    <a:pt x="57" y="400"/>
                  </a:lnTo>
                  <a:lnTo>
                    <a:pt x="57" y="400"/>
                  </a:lnTo>
                  <a:close/>
                  <a:moveTo>
                    <a:pt x="52" y="407"/>
                  </a:moveTo>
                  <a:lnTo>
                    <a:pt x="48" y="412"/>
                  </a:lnTo>
                  <a:lnTo>
                    <a:pt x="48" y="412"/>
                  </a:lnTo>
                  <a:lnTo>
                    <a:pt x="48" y="412"/>
                  </a:lnTo>
                  <a:lnTo>
                    <a:pt x="48" y="412"/>
                  </a:lnTo>
                  <a:lnTo>
                    <a:pt x="48" y="410"/>
                  </a:lnTo>
                  <a:lnTo>
                    <a:pt x="50" y="407"/>
                  </a:lnTo>
                  <a:lnTo>
                    <a:pt x="50" y="405"/>
                  </a:lnTo>
                  <a:lnTo>
                    <a:pt x="52" y="407"/>
                  </a:lnTo>
                  <a:lnTo>
                    <a:pt x="52" y="407"/>
                  </a:lnTo>
                  <a:lnTo>
                    <a:pt x="52" y="407"/>
                  </a:lnTo>
                  <a:lnTo>
                    <a:pt x="52" y="407"/>
                  </a:lnTo>
                  <a:close/>
                  <a:moveTo>
                    <a:pt x="45" y="414"/>
                  </a:moveTo>
                  <a:lnTo>
                    <a:pt x="43" y="419"/>
                  </a:lnTo>
                  <a:lnTo>
                    <a:pt x="43" y="419"/>
                  </a:lnTo>
                  <a:lnTo>
                    <a:pt x="40" y="419"/>
                  </a:lnTo>
                  <a:lnTo>
                    <a:pt x="40" y="419"/>
                  </a:lnTo>
                  <a:lnTo>
                    <a:pt x="40" y="417"/>
                  </a:lnTo>
                  <a:lnTo>
                    <a:pt x="43" y="414"/>
                  </a:lnTo>
                  <a:lnTo>
                    <a:pt x="45" y="414"/>
                  </a:lnTo>
                  <a:lnTo>
                    <a:pt x="45" y="414"/>
                  </a:lnTo>
                  <a:lnTo>
                    <a:pt x="45" y="414"/>
                  </a:lnTo>
                  <a:lnTo>
                    <a:pt x="45" y="414"/>
                  </a:lnTo>
                  <a:lnTo>
                    <a:pt x="45" y="414"/>
                  </a:lnTo>
                  <a:close/>
                  <a:moveTo>
                    <a:pt x="40" y="424"/>
                  </a:moveTo>
                  <a:lnTo>
                    <a:pt x="38" y="426"/>
                  </a:lnTo>
                  <a:lnTo>
                    <a:pt x="36" y="426"/>
                  </a:lnTo>
                  <a:lnTo>
                    <a:pt x="36" y="426"/>
                  </a:lnTo>
                  <a:lnTo>
                    <a:pt x="36" y="426"/>
                  </a:lnTo>
                  <a:lnTo>
                    <a:pt x="36" y="426"/>
                  </a:lnTo>
                  <a:lnTo>
                    <a:pt x="38" y="422"/>
                  </a:lnTo>
                  <a:lnTo>
                    <a:pt x="38" y="422"/>
                  </a:lnTo>
                  <a:lnTo>
                    <a:pt x="40" y="422"/>
                  </a:lnTo>
                  <a:lnTo>
                    <a:pt x="40" y="422"/>
                  </a:lnTo>
                  <a:lnTo>
                    <a:pt x="40" y="424"/>
                  </a:lnTo>
                  <a:lnTo>
                    <a:pt x="40" y="424"/>
                  </a:lnTo>
                  <a:close/>
                  <a:moveTo>
                    <a:pt x="33" y="431"/>
                  </a:moveTo>
                  <a:lnTo>
                    <a:pt x="31" y="433"/>
                  </a:lnTo>
                  <a:lnTo>
                    <a:pt x="31" y="436"/>
                  </a:lnTo>
                  <a:lnTo>
                    <a:pt x="29" y="433"/>
                  </a:lnTo>
                  <a:lnTo>
                    <a:pt x="29" y="433"/>
                  </a:lnTo>
                  <a:lnTo>
                    <a:pt x="29" y="433"/>
                  </a:lnTo>
                  <a:lnTo>
                    <a:pt x="33" y="429"/>
                  </a:lnTo>
                  <a:lnTo>
                    <a:pt x="33" y="429"/>
                  </a:lnTo>
                  <a:lnTo>
                    <a:pt x="33" y="429"/>
                  </a:lnTo>
                  <a:lnTo>
                    <a:pt x="33" y="429"/>
                  </a:lnTo>
                  <a:lnTo>
                    <a:pt x="33" y="431"/>
                  </a:lnTo>
                  <a:lnTo>
                    <a:pt x="33" y="431"/>
                  </a:lnTo>
                  <a:close/>
                  <a:moveTo>
                    <a:pt x="29" y="438"/>
                  </a:moveTo>
                  <a:lnTo>
                    <a:pt x="26" y="441"/>
                  </a:lnTo>
                  <a:lnTo>
                    <a:pt x="24" y="443"/>
                  </a:lnTo>
                  <a:lnTo>
                    <a:pt x="24" y="443"/>
                  </a:lnTo>
                  <a:lnTo>
                    <a:pt x="24" y="441"/>
                  </a:lnTo>
                  <a:lnTo>
                    <a:pt x="24" y="441"/>
                  </a:lnTo>
                  <a:lnTo>
                    <a:pt x="26" y="436"/>
                  </a:lnTo>
                  <a:lnTo>
                    <a:pt x="26" y="436"/>
                  </a:lnTo>
                  <a:lnTo>
                    <a:pt x="29" y="436"/>
                  </a:lnTo>
                  <a:lnTo>
                    <a:pt x="29" y="438"/>
                  </a:lnTo>
                  <a:lnTo>
                    <a:pt x="29" y="438"/>
                  </a:lnTo>
                  <a:lnTo>
                    <a:pt x="29" y="438"/>
                  </a:lnTo>
                  <a:close/>
                  <a:moveTo>
                    <a:pt x="21" y="445"/>
                  </a:moveTo>
                  <a:lnTo>
                    <a:pt x="19" y="450"/>
                  </a:lnTo>
                  <a:lnTo>
                    <a:pt x="19" y="450"/>
                  </a:lnTo>
                  <a:lnTo>
                    <a:pt x="17" y="450"/>
                  </a:lnTo>
                  <a:lnTo>
                    <a:pt x="17" y="448"/>
                  </a:lnTo>
                  <a:lnTo>
                    <a:pt x="17" y="448"/>
                  </a:lnTo>
                  <a:lnTo>
                    <a:pt x="21" y="443"/>
                  </a:lnTo>
                  <a:lnTo>
                    <a:pt x="21" y="443"/>
                  </a:lnTo>
                  <a:lnTo>
                    <a:pt x="21" y="443"/>
                  </a:lnTo>
                  <a:lnTo>
                    <a:pt x="21" y="445"/>
                  </a:lnTo>
                  <a:lnTo>
                    <a:pt x="21" y="445"/>
                  </a:lnTo>
                  <a:lnTo>
                    <a:pt x="21" y="445"/>
                  </a:lnTo>
                  <a:close/>
                  <a:moveTo>
                    <a:pt x="17" y="452"/>
                  </a:moveTo>
                  <a:lnTo>
                    <a:pt x="14" y="457"/>
                  </a:lnTo>
                  <a:lnTo>
                    <a:pt x="12" y="457"/>
                  </a:lnTo>
                  <a:lnTo>
                    <a:pt x="12" y="457"/>
                  </a:lnTo>
                  <a:lnTo>
                    <a:pt x="12" y="457"/>
                  </a:lnTo>
                  <a:lnTo>
                    <a:pt x="12" y="455"/>
                  </a:lnTo>
                  <a:lnTo>
                    <a:pt x="14" y="452"/>
                  </a:lnTo>
                  <a:lnTo>
                    <a:pt x="14" y="450"/>
                  </a:lnTo>
                  <a:lnTo>
                    <a:pt x="17" y="452"/>
                  </a:lnTo>
                  <a:lnTo>
                    <a:pt x="17" y="452"/>
                  </a:lnTo>
                  <a:lnTo>
                    <a:pt x="17" y="452"/>
                  </a:lnTo>
                  <a:lnTo>
                    <a:pt x="17" y="452"/>
                  </a:lnTo>
                  <a:close/>
                  <a:moveTo>
                    <a:pt x="9" y="460"/>
                  </a:moveTo>
                  <a:lnTo>
                    <a:pt x="7" y="464"/>
                  </a:lnTo>
                  <a:lnTo>
                    <a:pt x="7" y="464"/>
                  </a:lnTo>
                  <a:lnTo>
                    <a:pt x="7" y="464"/>
                  </a:lnTo>
                  <a:lnTo>
                    <a:pt x="5" y="464"/>
                  </a:lnTo>
                  <a:lnTo>
                    <a:pt x="5" y="462"/>
                  </a:lnTo>
                  <a:lnTo>
                    <a:pt x="9" y="460"/>
                  </a:lnTo>
                  <a:lnTo>
                    <a:pt x="9" y="460"/>
                  </a:lnTo>
                  <a:lnTo>
                    <a:pt x="9" y="460"/>
                  </a:lnTo>
                  <a:lnTo>
                    <a:pt x="12" y="460"/>
                  </a:lnTo>
                  <a:lnTo>
                    <a:pt x="9" y="460"/>
                  </a:lnTo>
                  <a:lnTo>
                    <a:pt x="9" y="460"/>
                  </a:lnTo>
                  <a:close/>
                  <a:moveTo>
                    <a:pt x="5" y="469"/>
                  </a:moveTo>
                  <a:lnTo>
                    <a:pt x="2" y="472"/>
                  </a:lnTo>
                  <a:lnTo>
                    <a:pt x="0" y="472"/>
                  </a:lnTo>
                  <a:lnTo>
                    <a:pt x="0" y="472"/>
                  </a:lnTo>
                  <a:lnTo>
                    <a:pt x="0" y="472"/>
                  </a:lnTo>
                  <a:lnTo>
                    <a:pt x="0" y="469"/>
                  </a:lnTo>
                  <a:lnTo>
                    <a:pt x="2" y="467"/>
                  </a:lnTo>
                  <a:lnTo>
                    <a:pt x="5" y="467"/>
                  </a:lnTo>
                  <a:lnTo>
                    <a:pt x="5" y="467"/>
                  </a:lnTo>
                  <a:lnTo>
                    <a:pt x="5" y="467"/>
                  </a:lnTo>
                  <a:lnTo>
                    <a:pt x="5" y="469"/>
                  </a:lnTo>
                  <a:lnTo>
                    <a:pt x="5" y="469"/>
                  </a:lnTo>
                  <a:close/>
                </a:path>
              </a:pathLst>
            </a:custGeom>
            <a:solidFill>
              <a:srgbClr val="990033"/>
            </a:solidFill>
            <a:ln w="3175">
              <a:solidFill>
                <a:srgbClr val="990033"/>
              </a:solidFill>
              <a:prstDash val="solid"/>
              <a:round/>
            </a:ln>
          </p:spPr>
          <p:txBody>
            <a:bodyPr/>
            <a:lstStyle/>
            <a:p>
              <a:endParaRPr lang="zh-CN" altLang="en-US"/>
            </a:p>
          </p:txBody>
        </p:sp>
        <p:sp>
          <p:nvSpPr>
            <p:cNvPr id="78898" name="Line 50"/>
            <p:cNvSpPr>
              <a:spLocks noChangeShapeType="1"/>
            </p:cNvSpPr>
            <p:nvPr/>
          </p:nvSpPr>
          <p:spPr bwMode="auto">
            <a:xfrm flipV="1">
              <a:off x="1941" y="2936"/>
              <a:ext cx="71" cy="31"/>
            </a:xfrm>
            <a:prstGeom prst="line">
              <a:avLst/>
            </a:prstGeom>
            <a:noFill/>
            <a:ln w="3175">
              <a:solidFill>
                <a:srgbClr val="990033"/>
              </a:solidFill>
              <a:round/>
            </a:ln>
            <a:extLst>
              <a:ext uri="{909E8E84-426E-40DD-AFC4-6F175D3DCCD1}">
                <a14:hiddenFill xmlns:a14="http://schemas.microsoft.com/office/drawing/2010/main">
                  <a:noFill/>
                </a14:hiddenFill>
              </a:ext>
            </a:extLst>
          </p:spPr>
          <p:txBody>
            <a:bodyPr/>
            <a:lstStyle/>
            <a:p>
              <a:endParaRPr lang="zh-CN" altLang="en-US"/>
            </a:p>
          </p:txBody>
        </p:sp>
        <p:sp>
          <p:nvSpPr>
            <p:cNvPr id="78899" name="Line 51"/>
            <p:cNvSpPr>
              <a:spLocks noChangeShapeType="1"/>
            </p:cNvSpPr>
            <p:nvPr/>
          </p:nvSpPr>
          <p:spPr bwMode="auto">
            <a:xfrm flipV="1">
              <a:off x="1941" y="2895"/>
              <a:ext cx="26" cy="72"/>
            </a:xfrm>
            <a:prstGeom prst="line">
              <a:avLst/>
            </a:prstGeom>
            <a:noFill/>
            <a:ln w="3175">
              <a:solidFill>
                <a:srgbClr val="990033"/>
              </a:solidFill>
              <a:round/>
            </a:ln>
            <a:extLst>
              <a:ext uri="{909E8E84-426E-40DD-AFC4-6F175D3DCCD1}">
                <a14:hiddenFill xmlns:a14="http://schemas.microsoft.com/office/drawing/2010/main">
                  <a:noFill/>
                </a14:hiddenFill>
              </a:ext>
            </a:extLst>
          </p:spPr>
          <p:txBody>
            <a:bodyPr/>
            <a:lstStyle/>
            <a:p>
              <a:endParaRPr lang="zh-CN" altLang="en-US"/>
            </a:p>
          </p:txBody>
        </p:sp>
        <p:sp>
          <p:nvSpPr>
            <p:cNvPr id="78900" name="Freeform 52"/>
            <p:cNvSpPr/>
            <p:nvPr/>
          </p:nvSpPr>
          <p:spPr bwMode="auto">
            <a:xfrm>
              <a:off x="2072" y="3026"/>
              <a:ext cx="460" cy="62"/>
            </a:xfrm>
            <a:custGeom>
              <a:avLst/>
              <a:gdLst>
                <a:gd name="T0" fmla="*/ 460 w 460"/>
                <a:gd name="T1" fmla="*/ 0 h 62"/>
                <a:gd name="T2" fmla="*/ 0 w 460"/>
                <a:gd name="T3" fmla="*/ 41 h 62"/>
                <a:gd name="T4" fmla="*/ 76 w 460"/>
                <a:gd name="T5" fmla="*/ 62 h 62"/>
              </a:gdLst>
              <a:ahLst/>
              <a:cxnLst>
                <a:cxn ang="0">
                  <a:pos x="T0" y="T1"/>
                </a:cxn>
                <a:cxn ang="0">
                  <a:pos x="T2" y="T3"/>
                </a:cxn>
                <a:cxn ang="0">
                  <a:pos x="T4" y="T5"/>
                </a:cxn>
              </a:cxnLst>
              <a:rect l="0" t="0" r="r" b="b"/>
              <a:pathLst>
                <a:path w="460" h="62">
                  <a:moveTo>
                    <a:pt x="460" y="0"/>
                  </a:moveTo>
                  <a:lnTo>
                    <a:pt x="0" y="41"/>
                  </a:lnTo>
                  <a:lnTo>
                    <a:pt x="76" y="62"/>
                  </a:lnTo>
                </a:path>
              </a:pathLst>
            </a:custGeom>
            <a:noFill/>
            <a:ln w="3175">
              <a:solidFill>
                <a:srgbClr val="990033"/>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8901" name="Line 53"/>
            <p:cNvSpPr>
              <a:spLocks noChangeShapeType="1"/>
            </p:cNvSpPr>
            <p:nvPr/>
          </p:nvSpPr>
          <p:spPr bwMode="auto">
            <a:xfrm flipV="1">
              <a:off x="2072" y="3026"/>
              <a:ext cx="71" cy="41"/>
            </a:xfrm>
            <a:prstGeom prst="line">
              <a:avLst/>
            </a:prstGeom>
            <a:noFill/>
            <a:ln w="3175">
              <a:solidFill>
                <a:srgbClr val="990033"/>
              </a:solidFill>
              <a:round/>
            </a:ln>
            <a:extLst>
              <a:ext uri="{909E8E84-426E-40DD-AFC4-6F175D3DCCD1}">
                <a14:hiddenFill xmlns:a14="http://schemas.microsoft.com/office/drawing/2010/main">
                  <a:noFill/>
                </a14:hiddenFill>
              </a:ext>
            </a:extLst>
          </p:spPr>
          <p:txBody>
            <a:bodyPr/>
            <a:lstStyle/>
            <a:p>
              <a:endParaRPr lang="zh-CN" altLang="en-US"/>
            </a:p>
          </p:txBody>
        </p:sp>
        <p:sp>
          <p:nvSpPr>
            <p:cNvPr id="78902" name="Line 54"/>
            <p:cNvSpPr>
              <a:spLocks noChangeShapeType="1"/>
            </p:cNvSpPr>
            <p:nvPr/>
          </p:nvSpPr>
          <p:spPr bwMode="auto">
            <a:xfrm flipV="1">
              <a:off x="2532" y="2998"/>
              <a:ext cx="464" cy="28"/>
            </a:xfrm>
            <a:prstGeom prst="line">
              <a:avLst/>
            </a:prstGeom>
            <a:noFill/>
            <a:ln w="3175">
              <a:solidFill>
                <a:srgbClr val="990033"/>
              </a:solidFill>
              <a:round/>
            </a:ln>
            <a:extLst>
              <a:ext uri="{909E8E84-426E-40DD-AFC4-6F175D3DCCD1}">
                <a14:hiddenFill xmlns:a14="http://schemas.microsoft.com/office/drawing/2010/main">
                  <a:noFill/>
                </a14:hiddenFill>
              </a:ext>
            </a:extLst>
          </p:spPr>
          <p:txBody>
            <a:bodyPr/>
            <a:lstStyle/>
            <a:p>
              <a:endParaRPr lang="zh-CN" altLang="en-US"/>
            </a:p>
          </p:txBody>
        </p:sp>
        <p:sp>
          <p:nvSpPr>
            <p:cNvPr id="78903" name="Freeform 55"/>
            <p:cNvSpPr/>
            <p:nvPr/>
          </p:nvSpPr>
          <p:spPr bwMode="auto">
            <a:xfrm>
              <a:off x="3096" y="3445"/>
              <a:ext cx="112" cy="112"/>
            </a:xfrm>
            <a:custGeom>
              <a:avLst/>
              <a:gdLst>
                <a:gd name="T0" fmla="*/ 55 w 112"/>
                <a:gd name="T1" fmla="*/ 0 h 112"/>
                <a:gd name="T2" fmla="*/ 45 w 112"/>
                <a:gd name="T3" fmla="*/ 0 h 112"/>
                <a:gd name="T4" fmla="*/ 33 w 112"/>
                <a:gd name="T5" fmla="*/ 5 h 112"/>
                <a:gd name="T6" fmla="*/ 24 w 112"/>
                <a:gd name="T7" fmla="*/ 10 h 112"/>
                <a:gd name="T8" fmla="*/ 17 w 112"/>
                <a:gd name="T9" fmla="*/ 17 h 112"/>
                <a:gd name="T10" fmla="*/ 10 w 112"/>
                <a:gd name="T11" fmla="*/ 24 h 112"/>
                <a:gd name="T12" fmla="*/ 5 w 112"/>
                <a:gd name="T13" fmla="*/ 34 h 112"/>
                <a:gd name="T14" fmla="*/ 2 w 112"/>
                <a:gd name="T15" fmla="*/ 46 h 112"/>
                <a:gd name="T16" fmla="*/ 0 w 112"/>
                <a:gd name="T17" fmla="*/ 55 h 112"/>
                <a:gd name="T18" fmla="*/ 2 w 112"/>
                <a:gd name="T19" fmla="*/ 67 h 112"/>
                <a:gd name="T20" fmla="*/ 5 w 112"/>
                <a:gd name="T21" fmla="*/ 77 h 112"/>
                <a:gd name="T22" fmla="*/ 10 w 112"/>
                <a:gd name="T23" fmla="*/ 86 h 112"/>
                <a:gd name="T24" fmla="*/ 17 w 112"/>
                <a:gd name="T25" fmla="*/ 96 h 112"/>
                <a:gd name="T26" fmla="*/ 24 w 112"/>
                <a:gd name="T27" fmla="*/ 103 h 112"/>
                <a:gd name="T28" fmla="*/ 33 w 112"/>
                <a:gd name="T29" fmla="*/ 108 h 112"/>
                <a:gd name="T30" fmla="*/ 45 w 112"/>
                <a:gd name="T31" fmla="*/ 110 h 112"/>
                <a:gd name="T32" fmla="*/ 55 w 112"/>
                <a:gd name="T33" fmla="*/ 112 h 112"/>
                <a:gd name="T34" fmla="*/ 67 w 112"/>
                <a:gd name="T35" fmla="*/ 110 h 112"/>
                <a:gd name="T36" fmla="*/ 79 w 112"/>
                <a:gd name="T37" fmla="*/ 108 h 112"/>
                <a:gd name="T38" fmla="*/ 86 w 112"/>
                <a:gd name="T39" fmla="*/ 103 h 112"/>
                <a:gd name="T40" fmla="*/ 95 w 112"/>
                <a:gd name="T41" fmla="*/ 96 h 112"/>
                <a:gd name="T42" fmla="*/ 102 w 112"/>
                <a:gd name="T43" fmla="*/ 86 h 112"/>
                <a:gd name="T44" fmla="*/ 107 w 112"/>
                <a:gd name="T45" fmla="*/ 77 h 112"/>
                <a:gd name="T46" fmla="*/ 110 w 112"/>
                <a:gd name="T47" fmla="*/ 67 h 112"/>
                <a:gd name="T48" fmla="*/ 112 w 112"/>
                <a:gd name="T49" fmla="*/ 55 h 112"/>
                <a:gd name="T50" fmla="*/ 110 w 112"/>
                <a:gd name="T51" fmla="*/ 46 h 112"/>
                <a:gd name="T52" fmla="*/ 107 w 112"/>
                <a:gd name="T53" fmla="*/ 34 h 112"/>
                <a:gd name="T54" fmla="*/ 102 w 112"/>
                <a:gd name="T55" fmla="*/ 24 h 112"/>
                <a:gd name="T56" fmla="*/ 95 w 112"/>
                <a:gd name="T57" fmla="*/ 17 h 112"/>
                <a:gd name="T58" fmla="*/ 86 w 112"/>
                <a:gd name="T59" fmla="*/ 10 h 112"/>
                <a:gd name="T60" fmla="*/ 79 w 112"/>
                <a:gd name="T61" fmla="*/ 5 h 112"/>
                <a:gd name="T62" fmla="*/ 67 w 112"/>
                <a:gd name="T63" fmla="*/ 0 h 112"/>
                <a:gd name="T64" fmla="*/ 55 w 112"/>
                <a:gd name="T65" fmla="*/ 0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2" h="112">
                  <a:moveTo>
                    <a:pt x="55" y="0"/>
                  </a:moveTo>
                  <a:lnTo>
                    <a:pt x="45" y="0"/>
                  </a:lnTo>
                  <a:lnTo>
                    <a:pt x="33" y="5"/>
                  </a:lnTo>
                  <a:lnTo>
                    <a:pt x="24" y="10"/>
                  </a:lnTo>
                  <a:lnTo>
                    <a:pt x="17" y="17"/>
                  </a:lnTo>
                  <a:lnTo>
                    <a:pt x="10" y="24"/>
                  </a:lnTo>
                  <a:lnTo>
                    <a:pt x="5" y="34"/>
                  </a:lnTo>
                  <a:lnTo>
                    <a:pt x="2" y="46"/>
                  </a:lnTo>
                  <a:lnTo>
                    <a:pt x="0" y="55"/>
                  </a:lnTo>
                  <a:lnTo>
                    <a:pt x="2" y="67"/>
                  </a:lnTo>
                  <a:lnTo>
                    <a:pt x="5" y="77"/>
                  </a:lnTo>
                  <a:lnTo>
                    <a:pt x="10" y="86"/>
                  </a:lnTo>
                  <a:lnTo>
                    <a:pt x="17" y="96"/>
                  </a:lnTo>
                  <a:lnTo>
                    <a:pt x="24" y="103"/>
                  </a:lnTo>
                  <a:lnTo>
                    <a:pt x="33" y="108"/>
                  </a:lnTo>
                  <a:lnTo>
                    <a:pt x="45" y="110"/>
                  </a:lnTo>
                  <a:lnTo>
                    <a:pt x="55" y="112"/>
                  </a:lnTo>
                  <a:lnTo>
                    <a:pt x="67" y="110"/>
                  </a:lnTo>
                  <a:lnTo>
                    <a:pt x="79" y="108"/>
                  </a:lnTo>
                  <a:lnTo>
                    <a:pt x="86" y="103"/>
                  </a:lnTo>
                  <a:lnTo>
                    <a:pt x="95" y="96"/>
                  </a:lnTo>
                  <a:lnTo>
                    <a:pt x="102" y="86"/>
                  </a:lnTo>
                  <a:lnTo>
                    <a:pt x="107" y="77"/>
                  </a:lnTo>
                  <a:lnTo>
                    <a:pt x="110" y="67"/>
                  </a:lnTo>
                  <a:lnTo>
                    <a:pt x="112" y="55"/>
                  </a:lnTo>
                  <a:lnTo>
                    <a:pt x="110" y="46"/>
                  </a:lnTo>
                  <a:lnTo>
                    <a:pt x="107" y="34"/>
                  </a:lnTo>
                  <a:lnTo>
                    <a:pt x="102" y="24"/>
                  </a:lnTo>
                  <a:lnTo>
                    <a:pt x="95" y="17"/>
                  </a:lnTo>
                  <a:lnTo>
                    <a:pt x="86" y="10"/>
                  </a:lnTo>
                  <a:lnTo>
                    <a:pt x="79" y="5"/>
                  </a:lnTo>
                  <a:lnTo>
                    <a:pt x="67" y="0"/>
                  </a:lnTo>
                  <a:lnTo>
                    <a:pt x="55" y="0"/>
                  </a:lnTo>
                </a:path>
              </a:pathLst>
            </a:custGeom>
            <a:noFill/>
            <a:ln w="3175">
              <a:solidFill>
                <a:srgbClr val="990033"/>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8904" name="Line 56"/>
            <p:cNvSpPr>
              <a:spLocks noChangeShapeType="1"/>
            </p:cNvSpPr>
            <p:nvPr/>
          </p:nvSpPr>
          <p:spPr bwMode="auto">
            <a:xfrm>
              <a:off x="3146" y="3550"/>
              <a:ext cx="2" cy="98"/>
            </a:xfrm>
            <a:prstGeom prst="line">
              <a:avLst/>
            </a:prstGeom>
            <a:noFill/>
            <a:ln w="3175">
              <a:solidFill>
                <a:srgbClr val="990033"/>
              </a:solidFill>
              <a:round/>
            </a:ln>
            <a:extLst>
              <a:ext uri="{909E8E84-426E-40DD-AFC4-6F175D3DCCD1}">
                <a14:hiddenFill xmlns:a14="http://schemas.microsoft.com/office/drawing/2010/main">
                  <a:noFill/>
                </a14:hiddenFill>
              </a:ext>
            </a:extLst>
          </p:spPr>
          <p:txBody>
            <a:bodyPr/>
            <a:lstStyle/>
            <a:p>
              <a:endParaRPr lang="zh-CN" altLang="en-US"/>
            </a:p>
          </p:txBody>
        </p:sp>
        <p:sp>
          <p:nvSpPr>
            <p:cNvPr id="78905" name="Line 57"/>
            <p:cNvSpPr>
              <a:spLocks noChangeShapeType="1"/>
            </p:cNvSpPr>
            <p:nvPr/>
          </p:nvSpPr>
          <p:spPr bwMode="auto">
            <a:xfrm>
              <a:off x="3060" y="3577"/>
              <a:ext cx="172" cy="1"/>
            </a:xfrm>
            <a:prstGeom prst="line">
              <a:avLst/>
            </a:prstGeom>
            <a:noFill/>
            <a:ln w="3175">
              <a:solidFill>
                <a:srgbClr val="990033"/>
              </a:solidFill>
              <a:round/>
            </a:ln>
            <a:extLst>
              <a:ext uri="{909E8E84-426E-40DD-AFC4-6F175D3DCCD1}">
                <a14:hiddenFill xmlns:a14="http://schemas.microsoft.com/office/drawing/2010/main">
                  <a:noFill/>
                </a14:hiddenFill>
              </a:ext>
            </a:extLst>
          </p:spPr>
          <p:txBody>
            <a:bodyPr/>
            <a:lstStyle/>
            <a:p>
              <a:endParaRPr lang="zh-CN" altLang="en-US"/>
            </a:p>
          </p:txBody>
        </p:sp>
        <p:sp>
          <p:nvSpPr>
            <p:cNvPr id="78906" name="Freeform 58"/>
            <p:cNvSpPr/>
            <p:nvPr/>
          </p:nvSpPr>
          <p:spPr bwMode="auto">
            <a:xfrm>
              <a:off x="3032" y="3648"/>
              <a:ext cx="231" cy="114"/>
            </a:xfrm>
            <a:custGeom>
              <a:avLst/>
              <a:gdLst>
                <a:gd name="T0" fmla="*/ 0 w 231"/>
                <a:gd name="T1" fmla="*/ 114 h 114"/>
                <a:gd name="T2" fmla="*/ 114 w 231"/>
                <a:gd name="T3" fmla="*/ 0 h 114"/>
                <a:gd name="T4" fmla="*/ 231 w 231"/>
                <a:gd name="T5" fmla="*/ 114 h 114"/>
              </a:gdLst>
              <a:ahLst/>
              <a:cxnLst>
                <a:cxn ang="0">
                  <a:pos x="T0" y="T1"/>
                </a:cxn>
                <a:cxn ang="0">
                  <a:pos x="T2" y="T3"/>
                </a:cxn>
                <a:cxn ang="0">
                  <a:pos x="T4" y="T5"/>
                </a:cxn>
              </a:cxnLst>
              <a:rect l="0" t="0" r="r" b="b"/>
              <a:pathLst>
                <a:path w="231" h="114">
                  <a:moveTo>
                    <a:pt x="0" y="114"/>
                  </a:moveTo>
                  <a:lnTo>
                    <a:pt x="114" y="0"/>
                  </a:lnTo>
                  <a:lnTo>
                    <a:pt x="231" y="114"/>
                  </a:lnTo>
                </a:path>
              </a:pathLst>
            </a:custGeom>
            <a:noFill/>
            <a:ln w="3175">
              <a:solidFill>
                <a:srgbClr val="990033"/>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8907" name="Rectangle 59"/>
            <p:cNvSpPr>
              <a:spLocks noChangeArrowheads="1"/>
            </p:cNvSpPr>
            <p:nvPr/>
          </p:nvSpPr>
          <p:spPr bwMode="auto">
            <a:xfrm>
              <a:off x="3020" y="3759"/>
              <a:ext cx="291"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spcBef>
                  <a:spcPct val="50000"/>
                </a:spcBef>
              </a:pPr>
              <a:r>
                <a:rPr lang="ja-JP" altLang="en-US" sz="1000" b="0" i="0">
                  <a:solidFill>
                    <a:srgbClr val="000000"/>
                  </a:solidFill>
                  <a:effectLst/>
                  <a:latin typeface="宋?" charset="-122"/>
                  <a:ea typeface="宋?" charset="-122"/>
                </a:rPr>
                <a:t>监督员</a:t>
              </a:r>
              <a:endParaRPr lang="ja-JP" altLang="en-US" sz="1600" b="0" i="0" u="sng">
                <a:solidFill>
                  <a:srgbClr val="000000"/>
                </a:solidFill>
                <a:effectLst/>
              </a:endParaRPr>
            </a:p>
          </p:txBody>
        </p:sp>
        <p:sp>
          <p:nvSpPr>
            <p:cNvPr id="78908" name="Rectangle 60"/>
            <p:cNvSpPr>
              <a:spLocks noChangeArrowheads="1"/>
            </p:cNvSpPr>
            <p:nvPr/>
          </p:nvSpPr>
          <p:spPr bwMode="auto">
            <a:xfrm>
              <a:off x="3275" y="3766"/>
              <a:ext cx="27"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spcBef>
                  <a:spcPct val="50000"/>
                </a:spcBef>
              </a:pPr>
              <a:r>
                <a:rPr lang="en-US" altLang="ja-JP" sz="1000" b="0" i="0">
                  <a:solidFill>
                    <a:srgbClr val="000000"/>
                  </a:solidFill>
                  <a:effectLst/>
                  <a:latin typeface="Arial" panose="020B0604020202020204" pitchFamily="34" charset="0"/>
                </a:rPr>
                <a:t> </a:t>
              </a:r>
              <a:endParaRPr lang="en-US" altLang="ja-JP" sz="1600" b="0" i="0" u="sng">
                <a:solidFill>
                  <a:srgbClr val="000000"/>
                </a:solidFill>
                <a:effectLst/>
              </a:endParaRPr>
            </a:p>
          </p:txBody>
        </p:sp>
        <p:sp>
          <p:nvSpPr>
            <p:cNvPr id="78909" name="Freeform 61"/>
            <p:cNvSpPr/>
            <p:nvPr/>
          </p:nvSpPr>
          <p:spPr bwMode="auto">
            <a:xfrm>
              <a:off x="1958" y="3391"/>
              <a:ext cx="443" cy="236"/>
            </a:xfrm>
            <a:custGeom>
              <a:avLst/>
              <a:gdLst>
                <a:gd name="T0" fmla="*/ 197 w 443"/>
                <a:gd name="T1" fmla="*/ 0 h 236"/>
                <a:gd name="T2" fmla="*/ 154 w 443"/>
                <a:gd name="T3" fmla="*/ 4 h 236"/>
                <a:gd name="T4" fmla="*/ 114 w 443"/>
                <a:gd name="T5" fmla="*/ 14 h 236"/>
                <a:gd name="T6" fmla="*/ 78 w 443"/>
                <a:gd name="T7" fmla="*/ 26 h 236"/>
                <a:gd name="T8" fmla="*/ 50 w 443"/>
                <a:gd name="T9" fmla="*/ 43 h 236"/>
                <a:gd name="T10" fmla="*/ 26 w 443"/>
                <a:gd name="T11" fmla="*/ 62 h 236"/>
                <a:gd name="T12" fmla="*/ 9 w 443"/>
                <a:gd name="T13" fmla="*/ 83 h 236"/>
                <a:gd name="T14" fmla="*/ 0 w 443"/>
                <a:gd name="T15" fmla="*/ 105 h 236"/>
                <a:gd name="T16" fmla="*/ 0 w 443"/>
                <a:gd name="T17" fmla="*/ 131 h 236"/>
                <a:gd name="T18" fmla="*/ 9 w 443"/>
                <a:gd name="T19" fmla="*/ 152 h 236"/>
                <a:gd name="T20" fmla="*/ 26 w 443"/>
                <a:gd name="T21" fmla="*/ 174 h 236"/>
                <a:gd name="T22" fmla="*/ 50 w 443"/>
                <a:gd name="T23" fmla="*/ 193 h 236"/>
                <a:gd name="T24" fmla="*/ 78 w 443"/>
                <a:gd name="T25" fmla="*/ 209 h 236"/>
                <a:gd name="T26" fmla="*/ 114 w 443"/>
                <a:gd name="T27" fmla="*/ 221 h 236"/>
                <a:gd name="T28" fmla="*/ 154 w 443"/>
                <a:gd name="T29" fmla="*/ 231 h 236"/>
                <a:gd name="T30" fmla="*/ 197 w 443"/>
                <a:gd name="T31" fmla="*/ 236 h 236"/>
                <a:gd name="T32" fmla="*/ 243 w 443"/>
                <a:gd name="T33" fmla="*/ 236 h 236"/>
                <a:gd name="T34" fmla="*/ 288 w 443"/>
                <a:gd name="T35" fmla="*/ 231 h 236"/>
                <a:gd name="T36" fmla="*/ 326 w 443"/>
                <a:gd name="T37" fmla="*/ 221 h 236"/>
                <a:gd name="T38" fmla="*/ 362 w 443"/>
                <a:gd name="T39" fmla="*/ 209 h 236"/>
                <a:gd name="T40" fmla="*/ 393 w 443"/>
                <a:gd name="T41" fmla="*/ 193 h 236"/>
                <a:gd name="T42" fmla="*/ 416 w 443"/>
                <a:gd name="T43" fmla="*/ 174 h 236"/>
                <a:gd name="T44" fmla="*/ 433 w 443"/>
                <a:gd name="T45" fmla="*/ 152 h 236"/>
                <a:gd name="T46" fmla="*/ 443 w 443"/>
                <a:gd name="T47" fmla="*/ 131 h 236"/>
                <a:gd name="T48" fmla="*/ 443 w 443"/>
                <a:gd name="T49" fmla="*/ 105 h 236"/>
                <a:gd name="T50" fmla="*/ 433 w 443"/>
                <a:gd name="T51" fmla="*/ 83 h 236"/>
                <a:gd name="T52" fmla="*/ 416 w 443"/>
                <a:gd name="T53" fmla="*/ 62 h 236"/>
                <a:gd name="T54" fmla="*/ 393 w 443"/>
                <a:gd name="T55" fmla="*/ 43 h 236"/>
                <a:gd name="T56" fmla="*/ 362 w 443"/>
                <a:gd name="T57" fmla="*/ 26 h 236"/>
                <a:gd name="T58" fmla="*/ 326 w 443"/>
                <a:gd name="T59" fmla="*/ 14 h 236"/>
                <a:gd name="T60" fmla="*/ 288 w 443"/>
                <a:gd name="T61" fmla="*/ 4 h 236"/>
                <a:gd name="T62" fmla="*/ 243 w 443"/>
                <a:gd name="T63" fmla="*/ 0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43" h="236">
                  <a:moveTo>
                    <a:pt x="221" y="0"/>
                  </a:moveTo>
                  <a:lnTo>
                    <a:pt x="197" y="0"/>
                  </a:lnTo>
                  <a:lnTo>
                    <a:pt x="176" y="2"/>
                  </a:lnTo>
                  <a:lnTo>
                    <a:pt x="154" y="4"/>
                  </a:lnTo>
                  <a:lnTo>
                    <a:pt x="133" y="9"/>
                  </a:lnTo>
                  <a:lnTo>
                    <a:pt x="114" y="14"/>
                  </a:lnTo>
                  <a:lnTo>
                    <a:pt x="97" y="19"/>
                  </a:lnTo>
                  <a:lnTo>
                    <a:pt x="78" y="26"/>
                  </a:lnTo>
                  <a:lnTo>
                    <a:pt x="64" y="33"/>
                  </a:lnTo>
                  <a:lnTo>
                    <a:pt x="50" y="43"/>
                  </a:lnTo>
                  <a:lnTo>
                    <a:pt x="35" y="52"/>
                  </a:lnTo>
                  <a:lnTo>
                    <a:pt x="26" y="62"/>
                  </a:lnTo>
                  <a:lnTo>
                    <a:pt x="16" y="71"/>
                  </a:lnTo>
                  <a:lnTo>
                    <a:pt x="9" y="83"/>
                  </a:lnTo>
                  <a:lnTo>
                    <a:pt x="2" y="93"/>
                  </a:lnTo>
                  <a:lnTo>
                    <a:pt x="0" y="105"/>
                  </a:lnTo>
                  <a:lnTo>
                    <a:pt x="0" y="116"/>
                  </a:lnTo>
                  <a:lnTo>
                    <a:pt x="0" y="131"/>
                  </a:lnTo>
                  <a:lnTo>
                    <a:pt x="2" y="140"/>
                  </a:lnTo>
                  <a:lnTo>
                    <a:pt x="9" y="152"/>
                  </a:lnTo>
                  <a:lnTo>
                    <a:pt x="16" y="164"/>
                  </a:lnTo>
                  <a:lnTo>
                    <a:pt x="26" y="174"/>
                  </a:lnTo>
                  <a:lnTo>
                    <a:pt x="35" y="183"/>
                  </a:lnTo>
                  <a:lnTo>
                    <a:pt x="50" y="193"/>
                  </a:lnTo>
                  <a:lnTo>
                    <a:pt x="64" y="202"/>
                  </a:lnTo>
                  <a:lnTo>
                    <a:pt x="78" y="209"/>
                  </a:lnTo>
                  <a:lnTo>
                    <a:pt x="97" y="217"/>
                  </a:lnTo>
                  <a:lnTo>
                    <a:pt x="114" y="221"/>
                  </a:lnTo>
                  <a:lnTo>
                    <a:pt x="133" y="226"/>
                  </a:lnTo>
                  <a:lnTo>
                    <a:pt x="154" y="231"/>
                  </a:lnTo>
                  <a:lnTo>
                    <a:pt x="176" y="233"/>
                  </a:lnTo>
                  <a:lnTo>
                    <a:pt x="197" y="236"/>
                  </a:lnTo>
                  <a:lnTo>
                    <a:pt x="221" y="236"/>
                  </a:lnTo>
                  <a:lnTo>
                    <a:pt x="243" y="236"/>
                  </a:lnTo>
                  <a:lnTo>
                    <a:pt x="266" y="233"/>
                  </a:lnTo>
                  <a:lnTo>
                    <a:pt x="288" y="231"/>
                  </a:lnTo>
                  <a:lnTo>
                    <a:pt x="307" y="226"/>
                  </a:lnTo>
                  <a:lnTo>
                    <a:pt x="326" y="221"/>
                  </a:lnTo>
                  <a:lnTo>
                    <a:pt x="345" y="217"/>
                  </a:lnTo>
                  <a:lnTo>
                    <a:pt x="362" y="209"/>
                  </a:lnTo>
                  <a:lnTo>
                    <a:pt x="378" y="202"/>
                  </a:lnTo>
                  <a:lnTo>
                    <a:pt x="393" y="193"/>
                  </a:lnTo>
                  <a:lnTo>
                    <a:pt x="405" y="183"/>
                  </a:lnTo>
                  <a:lnTo>
                    <a:pt x="416" y="174"/>
                  </a:lnTo>
                  <a:lnTo>
                    <a:pt x="426" y="164"/>
                  </a:lnTo>
                  <a:lnTo>
                    <a:pt x="433" y="152"/>
                  </a:lnTo>
                  <a:lnTo>
                    <a:pt x="438" y="140"/>
                  </a:lnTo>
                  <a:lnTo>
                    <a:pt x="443" y="131"/>
                  </a:lnTo>
                  <a:lnTo>
                    <a:pt x="443" y="116"/>
                  </a:lnTo>
                  <a:lnTo>
                    <a:pt x="443" y="105"/>
                  </a:lnTo>
                  <a:lnTo>
                    <a:pt x="438" y="93"/>
                  </a:lnTo>
                  <a:lnTo>
                    <a:pt x="433" y="83"/>
                  </a:lnTo>
                  <a:lnTo>
                    <a:pt x="426" y="71"/>
                  </a:lnTo>
                  <a:lnTo>
                    <a:pt x="416" y="62"/>
                  </a:lnTo>
                  <a:lnTo>
                    <a:pt x="405" y="52"/>
                  </a:lnTo>
                  <a:lnTo>
                    <a:pt x="393" y="43"/>
                  </a:lnTo>
                  <a:lnTo>
                    <a:pt x="378" y="33"/>
                  </a:lnTo>
                  <a:lnTo>
                    <a:pt x="362" y="26"/>
                  </a:lnTo>
                  <a:lnTo>
                    <a:pt x="345" y="19"/>
                  </a:lnTo>
                  <a:lnTo>
                    <a:pt x="326" y="14"/>
                  </a:lnTo>
                  <a:lnTo>
                    <a:pt x="307" y="9"/>
                  </a:lnTo>
                  <a:lnTo>
                    <a:pt x="288" y="4"/>
                  </a:lnTo>
                  <a:lnTo>
                    <a:pt x="266" y="2"/>
                  </a:lnTo>
                  <a:lnTo>
                    <a:pt x="243" y="0"/>
                  </a:lnTo>
                  <a:lnTo>
                    <a:pt x="221" y="0"/>
                  </a:lnTo>
                  <a:close/>
                </a:path>
              </a:pathLst>
            </a:custGeom>
            <a:solidFill>
              <a:srgbClr val="FFFFCC"/>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78910" name="Freeform 62"/>
            <p:cNvSpPr/>
            <p:nvPr/>
          </p:nvSpPr>
          <p:spPr bwMode="auto">
            <a:xfrm>
              <a:off x="1958" y="3391"/>
              <a:ext cx="443" cy="236"/>
            </a:xfrm>
            <a:custGeom>
              <a:avLst/>
              <a:gdLst>
                <a:gd name="T0" fmla="*/ 197 w 443"/>
                <a:gd name="T1" fmla="*/ 0 h 236"/>
                <a:gd name="T2" fmla="*/ 154 w 443"/>
                <a:gd name="T3" fmla="*/ 4 h 236"/>
                <a:gd name="T4" fmla="*/ 114 w 443"/>
                <a:gd name="T5" fmla="*/ 14 h 236"/>
                <a:gd name="T6" fmla="*/ 78 w 443"/>
                <a:gd name="T7" fmla="*/ 26 h 236"/>
                <a:gd name="T8" fmla="*/ 50 w 443"/>
                <a:gd name="T9" fmla="*/ 43 h 236"/>
                <a:gd name="T10" fmla="*/ 26 w 443"/>
                <a:gd name="T11" fmla="*/ 62 h 236"/>
                <a:gd name="T12" fmla="*/ 9 w 443"/>
                <a:gd name="T13" fmla="*/ 83 h 236"/>
                <a:gd name="T14" fmla="*/ 0 w 443"/>
                <a:gd name="T15" fmla="*/ 105 h 236"/>
                <a:gd name="T16" fmla="*/ 0 w 443"/>
                <a:gd name="T17" fmla="*/ 131 h 236"/>
                <a:gd name="T18" fmla="*/ 9 w 443"/>
                <a:gd name="T19" fmla="*/ 152 h 236"/>
                <a:gd name="T20" fmla="*/ 26 w 443"/>
                <a:gd name="T21" fmla="*/ 174 h 236"/>
                <a:gd name="T22" fmla="*/ 50 w 443"/>
                <a:gd name="T23" fmla="*/ 193 h 236"/>
                <a:gd name="T24" fmla="*/ 78 w 443"/>
                <a:gd name="T25" fmla="*/ 209 h 236"/>
                <a:gd name="T26" fmla="*/ 114 w 443"/>
                <a:gd name="T27" fmla="*/ 221 h 236"/>
                <a:gd name="T28" fmla="*/ 154 w 443"/>
                <a:gd name="T29" fmla="*/ 231 h 236"/>
                <a:gd name="T30" fmla="*/ 197 w 443"/>
                <a:gd name="T31" fmla="*/ 236 h 236"/>
                <a:gd name="T32" fmla="*/ 243 w 443"/>
                <a:gd name="T33" fmla="*/ 236 h 236"/>
                <a:gd name="T34" fmla="*/ 288 w 443"/>
                <a:gd name="T35" fmla="*/ 231 h 236"/>
                <a:gd name="T36" fmla="*/ 326 w 443"/>
                <a:gd name="T37" fmla="*/ 221 h 236"/>
                <a:gd name="T38" fmla="*/ 362 w 443"/>
                <a:gd name="T39" fmla="*/ 209 h 236"/>
                <a:gd name="T40" fmla="*/ 393 w 443"/>
                <a:gd name="T41" fmla="*/ 193 h 236"/>
                <a:gd name="T42" fmla="*/ 416 w 443"/>
                <a:gd name="T43" fmla="*/ 174 h 236"/>
                <a:gd name="T44" fmla="*/ 433 w 443"/>
                <a:gd name="T45" fmla="*/ 152 h 236"/>
                <a:gd name="T46" fmla="*/ 443 w 443"/>
                <a:gd name="T47" fmla="*/ 131 h 236"/>
                <a:gd name="T48" fmla="*/ 443 w 443"/>
                <a:gd name="T49" fmla="*/ 105 h 236"/>
                <a:gd name="T50" fmla="*/ 433 w 443"/>
                <a:gd name="T51" fmla="*/ 83 h 236"/>
                <a:gd name="T52" fmla="*/ 416 w 443"/>
                <a:gd name="T53" fmla="*/ 62 h 236"/>
                <a:gd name="T54" fmla="*/ 393 w 443"/>
                <a:gd name="T55" fmla="*/ 43 h 236"/>
                <a:gd name="T56" fmla="*/ 362 w 443"/>
                <a:gd name="T57" fmla="*/ 26 h 236"/>
                <a:gd name="T58" fmla="*/ 326 w 443"/>
                <a:gd name="T59" fmla="*/ 14 h 236"/>
                <a:gd name="T60" fmla="*/ 288 w 443"/>
                <a:gd name="T61" fmla="*/ 4 h 236"/>
                <a:gd name="T62" fmla="*/ 243 w 443"/>
                <a:gd name="T63" fmla="*/ 0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43" h="236">
                  <a:moveTo>
                    <a:pt x="221" y="0"/>
                  </a:moveTo>
                  <a:lnTo>
                    <a:pt x="197" y="0"/>
                  </a:lnTo>
                  <a:lnTo>
                    <a:pt x="176" y="2"/>
                  </a:lnTo>
                  <a:lnTo>
                    <a:pt x="154" y="4"/>
                  </a:lnTo>
                  <a:lnTo>
                    <a:pt x="133" y="9"/>
                  </a:lnTo>
                  <a:lnTo>
                    <a:pt x="114" y="14"/>
                  </a:lnTo>
                  <a:lnTo>
                    <a:pt x="97" y="19"/>
                  </a:lnTo>
                  <a:lnTo>
                    <a:pt x="78" y="26"/>
                  </a:lnTo>
                  <a:lnTo>
                    <a:pt x="64" y="33"/>
                  </a:lnTo>
                  <a:lnTo>
                    <a:pt x="50" y="43"/>
                  </a:lnTo>
                  <a:lnTo>
                    <a:pt x="35" y="52"/>
                  </a:lnTo>
                  <a:lnTo>
                    <a:pt x="26" y="62"/>
                  </a:lnTo>
                  <a:lnTo>
                    <a:pt x="16" y="71"/>
                  </a:lnTo>
                  <a:lnTo>
                    <a:pt x="9" y="83"/>
                  </a:lnTo>
                  <a:lnTo>
                    <a:pt x="2" y="93"/>
                  </a:lnTo>
                  <a:lnTo>
                    <a:pt x="0" y="105"/>
                  </a:lnTo>
                  <a:lnTo>
                    <a:pt x="0" y="116"/>
                  </a:lnTo>
                  <a:lnTo>
                    <a:pt x="0" y="131"/>
                  </a:lnTo>
                  <a:lnTo>
                    <a:pt x="2" y="140"/>
                  </a:lnTo>
                  <a:lnTo>
                    <a:pt x="9" y="152"/>
                  </a:lnTo>
                  <a:lnTo>
                    <a:pt x="16" y="164"/>
                  </a:lnTo>
                  <a:lnTo>
                    <a:pt x="26" y="174"/>
                  </a:lnTo>
                  <a:lnTo>
                    <a:pt x="35" y="183"/>
                  </a:lnTo>
                  <a:lnTo>
                    <a:pt x="50" y="193"/>
                  </a:lnTo>
                  <a:lnTo>
                    <a:pt x="64" y="202"/>
                  </a:lnTo>
                  <a:lnTo>
                    <a:pt x="78" y="209"/>
                  </a:lnTo>
                  <a:lnTo>
                    <a:pt x="97" y="217"/>
                  </a:lnTo>
                  <a:lnTo>
                    <a:pt x="114" y="221"/>
                  </a:lnTo>
                  <a:lnTo>
                    <a:pt x="133" y="226"/>
                  </a:lnTo>
                  <a:lnTo>
                    <a:pt x="154" y="231"/>
                  </a:lnTo>
                  <a:lnTo>
                    <a:pt x="176" y="233"/>
                  </a:lnTo>
                  <a:lnTo>
                    <a:pt x="197" y="236"/>
                  </a:lnTo>
                  <a:lnTo>
                    <a:pt x="221" y="236"/>
                  </a:lnTo>
                  <a:lnTo>
                    <a:pt x="243" y="236"/>
                  </a:lnTo>
                  <a:lnTo>
                    <a:pt x="266" y="233"/>
                  </a:lnTo>
                  <a:lnTo>
                    <a:pt x="288" y="231"/>
                  </a:lnTo>
                  <a:lnTo>
                    <a:pt x="307" y="226"/>
                  </a:lnTo>
                  <a:lnTo>
                    <a:pt x="326" y="221"/>
                  </a:lnTo>
                  <a:lnTo>
                    <a:pt x="345" y="217"/>
                  </a:lnTo>
                  <a:lnTo>
                    <a:pt x="362" y="209"/>
                  </a:lnTo>
                  <a:lnTo>
                    <a:pt x="378" y="202"/>
                  </a:lnTo>
                  <a:lnTo>
                    <a:pt x="393" y="193"/>
                  </a:lnTo>
                  <a:lnTo>
                    <a:pt x="405" y="183"/>
                  </a:lnTo>
                  <a:lnTo>
                    <a:pt x="416" y="174"/>
                  </a:lnTo>
                  <a:lnTo>
                    <a:pt x="426" y="164"/>
                  </a:lnTo>
                  <a:lnTo>
                    <a:pt x="433" y="152"/>
                  </a:lnTo>
                  <a:lnTo>
                    <a:pt x="438" y="140"/>
                  </a:lnTo>
                  <a:lnTo>
                    <a:pt x="443" y="131"/>
                  </a:lnTo>
                  <a:lnTo>
                    <a:pt x="443" y="116"/>
                  </a:lnTo>
                  <a:lnTo>
                    <a:pt x="443" y="105"/>
                  </a:lnTo>
                  <a:lnTo>
                    <a:pt x="438" y="93"/>
                  </a:lnTo>
                  <a:lnTo>
                    <a:pt x="433" y="83"/>
                  </a:lnTo>
                  <a:lnTo>
                    <a:pt x="426" y="71"/>
                  </a:lnTo>
                  <a:lnTo>
                    <a:pt x="416" y="62"/>
                  </a:lnTo>
                  <a:lnTo>
                    <a:pt x="405" y="52"/>
                  </a:lnTo>
                  <a:lnTo>
                    <a:pt x="393" y="43"/>
                  </a:lnTo>
                  <a:lnTo>
                    <a:pt x="378" y="33"/>
                  </a:lnTo>
                  <a:lnTo>
                    <a:pt x="362" y="26"/>
                  </a:lnTo>
                  <a:lnTo>
                    <a:pt x="345" y="19"/>
                  </a:lnTo>
                  <a:lnTo>
                    <a:pt x="326" y="14"/>
                  </a:lnTo>
                  <a:lnTo>
                    <a:pt x="307" y="9"/>
                  </a:lnTo>
                  <a:lnTo>
                    <a:pt x="288" y="4"/>
                  </a:lnTo>
                  <a:lnTo>
                    <a:pt x="266" y="2"/>
                  </a:lnTo>
                  <a:lnTo>
                    <a:pt x="243" y="0"/>
                  </a:lnTo>
                  <a:lnTo>
                    <a:pt x="221" y="0"/>
                  </a:lnTo>
                </a:path>
              </a:pathLst>
            </a:custGeom>
            <a:noFill/>
            <a:ln w="3175">
              <a:solidFill>
                <a:srgbClr val="990033"/>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8911" name="Rectangle 63"/>
            <p:cNvSpPr>
              <a:spLocks noChangeArrowheads="1"/>
            </p:cNvSpPr>
            <p:nvPr/>
          </p:nvSpPr>
          <p:spPr bwMode="auto">
            <a:xfrm>
              <a:off x="1937" y="3693"/>
              <a:ext cx="553"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spcBef>
                  <a:spcPct val="50000"/>
                </a:spcBef>
              </a:pPr>
              <a:r>
                <a:rPr lang="en-US" altLang="ja-JP" sz="1000" b="0" i="0">
                  <a:solidFill>
                    <a:srgbClr val="000000"/>
                  </a:solidFill>
                  <a:effectLst/>
                  <a:latin typeface="Arial" panose="020B0604020202020204" pitchFamily="34" charset="0"/>
                </a:rPr>
                <a:t>Survey sales</a:t>
              </a:r>
              <a:endParaRPr lang="en-US" altLang="ja-JP" sz="1600" b="0" i="0" u="sng">
                <a:solidFill>
                  <a:srgbClr val="000000"/>
                </a:solidFill>
                <a:effectLst/>
              </a:endParaRPr>
            </a:p>
          </p:txBody>
        </p:sp>
        <p:sp>
          <p:nvSpPr>
            <p:cNvPr id="78912" name="Rectangle 64"/>
            <p:cNvSpPr>
              <a:spLocks noChangeArrowheads="1"/>
            </p:cNvSpPr>
            <p:nvPr/>
          </p:nvSpPr>
          <p:spPr bwMode="auto">
            <a:xfrm>
              <a:off x="2442" y="3670"/>
              <a:ext cx="32" cy="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spcBef>
                  <a:spcPct val="50000"/>
                </a:spcBef>
              </a:pPr>
              <a:r>
                <a:rPr lang="en-US" altLang="ja-JP" sz="1300" b="0" i="0">
                  <a:solidFill>
                    <a:srgbClr val="000000"/>
                  </a:solidFill>
                  <a:effectLst/>
                </a:rPr>
                <a:t> </a:t>
              </a:r>
              <a:endParaRPr lang="en-US" altLang="ja-JP" sz="1600" b="0" i="0" u="sng">
                <a:solidFill>
                  <a:srgbClr val="000000"/>
                </a:solidFill>
                <a:effectLst/>
              </a:endParaRPr>
            </a:p>
          </p:txBody>
        </p:sp>
        <p:sp>
          <p:nvSpPr>
            <p:cNvPr id="78913" name="Freeform 65"/>
            <p:cNvSpPr/>
            <p:nvPr/>
          </p:nvSpPr>
          <p:spPr bwMode="auto">
            <a:xfrm>
              <a:off x="2396" y="3500"/>
              <a:ext cx="317" cy="57"/>
            </a:xfrm>
            <a:custGeom>
              <a:avLst/>
              <a:gdLst>
                <a:gd name="T0" fmla="*/ 317 w 317"/>
                <a:gd name="T1" fmla="*/ 57 h 57"/>
                <a:gd name="T2" fmla="*/ 0 w 317"/>
                <a:gd name="T3" fmla="*/ 22 h 57"/>
                <a:gd name="T4" fmla="*/ 76 w 317"/>
                <a:gd name="T5" fmla="*/ 0 h 57"/>
              </a:gdLst>
              <a:ahLst/>
              <a:cxnLst>
                <a:cxn ang="0">
                  <a:pos x="T0" y="T1"/>
                </a:cxn>
                <a:cxn ang="0">
                  <a:pos x="T2" y="T3"/>
                </a:cxn>
                <a:cxn ang="0">
                  <a:pos x="T4" y="T5"/>
                </a:cxn>
              </a:cxnLst>
              <a:rect l="0" t="0" r="r" b="b"/>
              <a:pathLst>
                <a:path w="317" h="57">
                  <a:moveTo>
                    <a:pt x="317" y="57"/>
                  </a:moveTo>
                  <a:lnTo>
                    <a:pt x="0" y="22"/>
                  </a:lnTo>
                  <a:lnTo>
                    <a:pt x="76" y="0"/>
                  </a:lnTo>
                </a:path>
              </a:pathLst>
            </a:custGeom>
            <a:noFill/>
            <a:ln w="3175">
              <a:solidFill>
                <a:srgbClr val="990033"/>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8914" name="Line 66"/>
            <p:cNvSpPr>
              <a:spLocks noChangeShapeType="1"/>
            </p:cNvSpPr>
            <p:nvPr/>
          </p:nvSpPr>
          <p:spPr bwMode="auto">
            <a:xfrm>
              <a:off x="2396" y="3522"/>
              <a:ext cx="71" cy="40"/>
            </a:xfrm>
            <a:prstGeom prst="line">
              <a:avLst/>
            </a:prstGeom>
            <a:noFill/>
            <a:ln w="3175">
              <a:solidFill>
                <a:srgbClr val="990033"/>
              </a:solidFill>
              <a:round/>
            </a:ln>
            <a:extLst>
              <a:ext uri="{909E8E84-426E-40DD-AFC4-6F175D3DCCD1}">
                <a14:hiddenFill xmlns:a14="http://schemas.microsoft.com/office/drawing/2010/main">
                  <a:noFill/>
                </a14:hiddenFill>
              </a:ext>
            </a:extLst>
          </p:spPr>
          <p:txBody>
            <a:bodyPr/>
            <a:lstStyle/>
            <a:p>
              <a:endParaRPr lang="zh-CN" altLang="en-US"/>
            </a:p>
          </p:txBody>
        </p:sp>
        <p:sp>
          <p:nvSpPr>
            <p:cNvPr id="78915" name="Line 67"/>
            <p:cNvSpPr>
              <a:spLocks noChangeShapeType="1"/>
            </p:cNvSpPr>
            <p:nvPr/>
          </p:nvSpPr>
          <p:spPr bwMode="auto">
            <a:xfrm>
              <a:off x="2713" y="3557"/>
              <a:ext cx="314" cy="29"/>
            </a:xfrm>
            <a:prstGeom prst="line">
              <a:avLst/>
            </a:prstGeom>
            <a:noFill/>
            <a:ln w="3175">
              <a:solidFill>
                <a:srgbClr val="990033"/>
              </a:solidFill>
              <a:round/>
            </a:ln>
            <a:extLst>
              <a:ext uri="{909E8E84-426E-40DD-AFC4-6F175D3DCCD1}">
                <a14:hiddenFill xmlns:a14="http://schemas.microsoft.com/office/drawing/2010/main">
                  <a:noFill/>
                </a14:hiddenFill>
              </a:ext>
            </a:extLst>
          </p:spPr>
          <p:txBody>
            <a:bodyPr/>
            <a:lstStyle/>
            <a:p>
              <a:endParaRPr lang="zh-CN" altLang="en-US"/>
            </a:p>
          </p:txBody>
        </p:sp>
        <p:sp>
          <p:nvSpPr>
            <p:cNvPr id="78916" name="Rectangle 68"/>
            <p:cNvSpPr>
              <a:spLocks noChangeArrowheads="1"/>
            </p:cNvSpPr>
            <p:nvPr/>
          </p:nvSpPr>
          <p:spPr bwMode="auto">
            <a:xfrm>
              <a:off x="2981" y="1904"/>
              <a:ext cx="291"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spcBef>
                  <a:spcPct val="50000"/>
                </a:spcBef>
              </a:pPr>
              <a:r>
                <a:rPr lang="ja-JP" altLang="en-US" sz="1000" b="0" i="0">
                  <a:solidFill>
                    <a:srgbClr val="000000"/>
                  </a:solidFill>
                  <a:effectLst/>
                  <a:latin typeface="宋?" charset="-122"/>
                  <a:ea typeface="宋?" charset="-122"/>
                </a:rPr>
                <a:t>参与者</a:t>
              </a:r>
              <a:endParaRPr lang="ja-JP" altLang="en-US" sz="1600" b="0" i="0" u="sng">
                <a:solidFill>
                  <a:srgbClr val="000000"/>
                </a:solidFill>
                <a:effectLst/>
              </a:endParaRPr>
            </a:p>
          </p:txBody>
        </p:sp>
        <p:sp>
          <p:nvSpPr>
            <p:cNvPr id="78917" name="Rectangle 69"/>
            <p:cNvSpPr>
              <a:spLocks noChangeArrowheads="1"/>
            </p:cNvSpPr>
            <p:nvPr/>
          </p:nvSpPr>
          <p:spPr bwMode="auto">
            <a:xfrm>
              <a:off x="3245" y="1887"/>
              <a:ext cx="32" cy="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spcBef>
                  <a:spcPct val="50000"/>
                </a:spcBef>
              </a:pPr>
              <a:r>
                <a:rPr lang="en-US" altLang="ja-JP" sz="1300" b="0" i="0">
                  <a:solidFill>
                    <a:srgbClr val="000000"/>
                  </a:solidFill>
                  <a:effectLst/>
                </a:rPr>
                <a:t> </a:t>
              </a:r>
              <a:endParaRPr lang="en-US" altLang="ja-JP" sz="1600" b="0" i="0" u="sng">
                <a:solidFill>
                  <a:srgbClr val="000000"/>
                </a:solidFill>
                <a:effectLst/>
              </a:endParaRPr>
            </a:p>
          </p:txBody>
        </p:sp>
        <p:sp>
          <p:nvSpPr>
            <p:cNvPr id="78918" name="Rectangle 70"/>
            <p:cNvSpPr>
              <a:spLocks noChangeArrowheads="1"/>
            </p:cNvSpPr>
            <p:nvPr/>
          </p:nvSpPr>
          <p:spPr bwMode="auto">
            <a:xfrm>
              <a:off x="1563" y="2375"/>
              <a:ext cx="534"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spcBef>
                  <a:spcPct val="50000"/>
                </a:spcBef>
              </a:pPr>
              <a:r>
                <a:rPr lang="en-US" altLang="ja-JP" sz="1000" b="0" i="0">
                  <a:solidFill>
                    <a:srgbClr val="000000"/>
                  </a:solidFill>
                  <a:effectLst/>
                  <a:latin typeface="Arial" panose="020B0604020202020204" pitchFamily="34" charset="0"/>
                </a:rPr>
                <a:t>&lt;&lt;include&gt;&gt;</a:t>
              </a:r>
              <a:endParaRPr lang="en-US" altLang="ja-JP" sz="1600" b="0" i="0" u="sng">
                <a:solidFill>
                  <a:srgbClr val="000000"/>
                </a:solidFill>
                <a:effectLst/>
              </a:endParaRPr>
            </a:p>
          </p:txBody>
        </p:sp>
        <p:sp>
          <p:nvSpPr>
            <p:cNvPr id="78919" name="Rectangle 71"/>
            <p:cNvSpPr>
              <a:spLocks noChangeArrowheads="1"/>
            </p:cNvSpPr>
            <p:nvPr/>
          </p:nvSpPr>
          <p:spPr bwMode="auto">
            <a:xfrm>
              <a:off x="2046" y="2354"/>
              <a:ext cx="31" cy="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spcBef>
                  <a:spcPct val="50000"/>
                </a:spcBef>
              </a:pPr>
              <a:r>
                <a:rPr lang="en-US" altLang="ja-JP" sz="1300" b="0" i="0">
                  <a:solidFill>
                    <a:srgbClr val="000000"/>
                  </a:solidFill>
                  <a:effectLst/>
                </a:rPr>
                <a:t> </a:t>
              </a:r>
              <a:endParaRPr lang="en-US" altLang="ja-JP" sz="1600" b="0" i="0" u="sng">
                <a:solidFill>
                  <a:srgbClr val="000000"/>
                </a:solidFill>
                <a:effectLst/>
              </a:endParaRPr>
            </a:p>
          </p:txBody>
        </p:sp>
        <p:sp>
          <p:nvSpPr>
            <p:cNvPr id="78920" name="Rectangle 72"/>
            <p:cNvSpPr>
              <a:spLocks noChangeArrowheads="1"/>
            </p:cNvSpPr>
            <p:nvPr/>
          </p:nvSpPr>
          <p:spPr bwMode="auto">
            <a:xfrm>
              <a:off x="2022" y="2765"/>
              <a:ext cx="533" cy="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spcBef>
                  <a:spcPct val="50000"/>
                </a:spcBef>
              </a:pPr>
              <a:r>
                <a:rPr lang="en-US" altLang="ja-JP" sz="1000" b="0" i="0">
                  <a:solidFill>
                    <a:srgbClr val="000000"/>
                  </a:solidFill>
                  <a:effectLst/>
                  <a:latin typeface="Arial" panose="020B0604020202020204" pitchFamily="34" charset="0"/>
                </a:rPr>
                <a:t>&lt;&lt;include&gt;&gt;</a:t>
              </a:r>
              <a:endParaRPr lang="en-US" altLang="ja-JP" sz="1600" b="0" i="0" u="sng">
                <a:solidFill>
                  <a:srgbClr val="000000"/>
                </a:solidFill>
                <a:effectLst/>
              </a:endParaRPr>
            </a:p>
          </p:txBody>
        </p:sp>
        <p:sp>
          <p:nvSpPr>
            <p:cNvPr id="78921" name="Rectangle 73"/>
            <p:cNvSpPr>
              <a:spLocks noChangeArrowheads="1"/>
            </p:cNvSpPr>
            <p:nvPr/>
          </p:nvSpPr>
          <p:spPr bwMode="auto">
            <a:xfrm>
              <a:off x="2504" y="2742"/>
              <a:ext cx="32" cy="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spcBef>
                  <a:spcPct val="50000"/>
                </a:spcBef>
              </a:pPr>
              <a:r>
                <a:rPr lang="en-US" altLang="ja-JP" sz="1300" b="0" i="0">
                  <a:solidFill>
                    <a:srgbClr val="000000"/>
                  </a:solidFill>
                  <a:effectLst/>
                </a:rPr>
                <a:t> </a:t>
              </a:r>
              <a:endParaRPr lang="en-US" altLang="ja-JP" sz="1600" b="0" i="0" u="sng">
                <a:solidFill>
                  <a:srgbClr val="000000"/>
                </a:solidFill>
                <a:effectLst/>
              </a:endParaRPr>
            </a:p>
          </p:txBody>
        </p:sp>
        <p:sp>
          <p:nvSpPr>
            <p:cNvPr id="78922" name="Rectangle 74"/>
            <p:cNvSpPr>
              <a:spLocks noChangeArrowheads="1"/>
            </p:cNvSpPr>
            <p:nvPr/>
          </p:nvSpPr>
          <p:spPr bwMode="auto">
            <a:xfrm>
              <a:off x="2280" y="3297"/>
              <a:ext cx="194"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spcBef>
                  <a:spcPct val="50000"/>
                </a:spcBef>
              </a:pPr>
              <a:r>
                <a:rPr lang="ja-JP" altLang="en-US" sz="1000" b="0" i="0">
                  <a:solidFill>
                    <a:srgbClr val="000000"/>
                  </a:solidFill>
                  <a:effectLst/>
                  <a:latin typeface="宋?" charset="-122"/>
                  <a:ea typeface="宋?" charset="-122"/>
                </a:rPr>
                <a:t>用例</a:t>
              </a:r>
              <a:endParaRPr lang="ja-JP" altLang="en-US" sz="1600" b="0" i="0" u="sng">
                <a:solidFill>
                  <a:srgbClr val="000000"/>
                </a:solidFill>
                <a:effectLst/>
              </a:endParaRPr>
            </a:p>
          </p:txBody>
        </p:sp>
        <p:sp>
          <p:nvSpPr>
            <p:cNvPr id="78923" name="Rectangle 75"/>
            <p:cNvSpPr>
              <a:spLocks noChangeArrowheads="1"/>
            </p:cNvSpPr>
            <p:nvPr/>
          </p:nvSpPr>
          <p:spPr bwMode="auto">
            <a:xfrm>
              <a:off x="2457" y="3280"/>
              <a:ext cx="31" cy="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spcBef>
                  <a:spcPct val="50000"/>
                </a:spcBef>
              </a:pPr>
              <a:r>
                <a:rPr lang="en-US" altLang="ja-JP" sz="1300" b="0" i="0">
                  <a:solidFill>
                    <a:srgbClr val="000000"/>
                  </a:solidFill>
                  <a:effectLst/>
                </a:rPr>
                <a:t> </a:t>
              </a:r>
              <a:endParaRPr lang="en-US" altLang="ja-JP" sz="1600" b="0" i="0" u="sng">
                <a:solidFill>
                  <a:srgbClr val="000000"/>
                </a:solidFill>
                <a:effectLst/>
              </a:endParaRPr>
            </a:p>
          </p:txBody>
        </p:sp>
        <p:sp>
          <p:nvSpPr>
            <p:cNvPr id="78924" name="Rectangle 76"/>
            <p:cNvSpPr>
              <a:spLocks noChangeArrowheads="1"/>
            </p:cNvSpPr>
            <p:nvPr/>
          </p:nvSpPr>
          <p:spPr bwMode="auto">
            <a:xfrm>
              <a:off x="1802" y="1734"/>
              <a:ext cx="445"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spcBef>
                  <a:spcPct val="50000"/>
                </a:spcBef>
              </a:pPr>
              <a:r>
                <a:rPr lang="en-US" altLang="ja-JP" sz="1000" b="0" i="0">
                  <a:solidFill>
                    <a:srgbClr val="000000"/>
                  </a:solidFill>
                  <a:effectLst/>
                  <a:latin typeface="Arial" panose="020B0604020202020204" pitchFamily="34" charset="0"/>
                </a:rPr>
                <a:t>Box Office</a:t>
              </a:r>
              <a:endParaRPr lang="en-US" altLang="ja-JP" sz="1600" b="0" i="0" u="sng">
                <a:solidFill>
                  <a:srgbClr val="000000"/>
                </a:solidFill>
                <a:effectLst/>
              </a:endParaRPr>
            </a:p>
          </p:txBody>
        </p:sp>
        <p:sp>
          <p:nvSpPr>
            <p:cNvPr id="78925" name="Rectangle 77"/>
            <p:cNvSpPr>
              <a:spLocks noChangeArrowheads="1"/>
            </p:cNvSpPr>
            <p:nvPr/>
          </p:nvSpPr>
          <p:spPr bwMode="auto">
            <a:xfrm>
              <a:off x="2206" y="1713"/>
              <a:ext cx="31"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spcBef>
                  <a:spcPct val="50000"/>
                </a:spcBef>
              </a:pPr>
              <a:r>
                <a:rPr lang="en-US" altLang="ja-JP" sz="1300" b="0" i="0">
                  <a:solidFill>
                    <a:srgbClr val="000000"/>
                  </a:solidFill>
                  <a:effectLst/>
                </a:rPr>
                <a:t> </a:t>
              </a:r>
              <a:endParaRPr lang="en-US" altLang="ja-JP" sz="1600" b="0" i="0" u="sng">
                <a:solidFill>
                  <a:srgbClr val="000000"/>
                </a:solidFill>
                <a:effectLst/>
              </a:endParaRPr>
            </a:p>
          </p:txBody>
        </p:sp>
        <p:sp>
          <p:nvSpPr>
            <p:cNvPr id="78926" name="Rectangle 78"/>
            <p:cNvSpPr>
              <a:spLocks noChangeArrowheads="1"/>
            </p:cNvSpPr>
            <p:nvPr/>
          </p:nvSpPr>
          <p:spPr bwMode="auto">
            <a:xfrm>
              <a:off x="2155" y="1499"/>
              <a:ext cx="32"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spcBef>
                  <a:spcPct val="50000"/>
                </a:spcBef>
              </a:pPr>
              <a:r>
                <a:rPr lang="en-US" altLang="ja-JP" sz="1300" b="0" i="0">
                  <a:solidFill>
                    <a:srgbClr val="000000"/>
                  </a:solidFill>
                  <a:effectLst/>
                </a:rPr>
                <a:t> </a:t>
              </a:r>
              <a:endParaRPr lang="en-US" altLang="ja-JP" sz="1600" b="0" i="0" u="sng">
                <a:solidFill>
                  <a:srgbClr val="000000"/>
                </a:solidFill>
                <a:effectLst/>
              </a:endParaRPr>
            </a:p>
          </p:txBody>
        </p:sp>
        <p:sp>
          <p:nvSpPr>
            <p:cNvPr id="78927" name="Rectangle 79"/>
            <p:cNvSpPr>
              <a:spLocks noChangeArrowheads="1"/>
            </p:cNvSpPr>
            <p:nvPr/>
          </p:nvSpPr>
          <p:spPr bwMode="auto">
            <a:xfrm>
              <a:off x="1663" y="2535"/>
              <a:ext cx="194"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spcBef>
                  <a:spcPct val="50000"/>
                </a:spcBef>
              </a:pPr>
              <a:r>
                <a:rPr lang="ja-JP" altLang="en-US" sz="1000" b="0" i="0">
                  <a:solidFill>
                    <a:srgbClr val="000000"/>
                  </a:solidFill>
                  <a:effectLst/>
                  <a:latin typeface="宋?" charset="-122"/>
                  <a:ea typeface="宋?" charset="-122"/>
                </a:rPr>
                <a:t>关系</a:t>
              </a:r>
              <a:endParaRPr lang="ja-JP" altLang="en-US" sz="1600" b="0" i="0" u="sng">
                <a:solidFill>
                  <a:srgbClr val="000000"/>
                </a:solidFill>
                <a:effectLst/>
              </a:endParaRPr>
            </a:p>
          </p:txBody>
        </p:sp>
        <p:sp>
          <p:nvSpPr>
            <p:cNvPr id="78928" name="Rectangle 80"/>
            <p:cNvSpPr>
              <a:spLocks noChangeArrowheads="1"/>
            </p:cNvSpPr>
            <p:nvPr/>
          </p:nvSpPr>
          <p:spPr bwMode="auto">
            <a:xfrm>
              <a:off x="1840" y="2520"/>
              <a:ext cx="31" cy="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spcBef>
                  <a:spcPct val="50000"/>
                </a:spcBef>
              </a:pPr>
              <a:r>
                <a:rPr lang="en-US" altLang="ja-JP" sz="1300" b="0" i="0">
                  <a:solidFill>
                    <a:srgbClr val="000000"/>
                  </a:solidFill>
                  <a:effectLst/>
                </a:rPr>
                <a:t> </a:t>
              </a:r>
              <a:endParaRPr lang="en-US" altLang="ja-JP" sz="1600" b="0" i="0" u="sng">
                <a:solidFill>
                  <a:srgbClr val="000000"/>
                </a:solidFill>
                <a:effectLst/>
              </a:endParaRPr>
            </a:p>
          </p:txBody>
        </p:sp>
        <p:sp>
          <p:nvSpPr>
            <p:cNvPr id="78929" name="Rectangle 81"/>
            <p:cNvSpPr>
              <a:spLocks noChangeArrowheads="1"/>
            </p:cNvSpPr>
            <p:nvPr/>
          </p:nvSpPr>
          <p:spPr bwMode="auto">
            <a:xfrm>
              <a:off x="1326" y="1723"/>
              <a:ext cx="1518" cy="2244"/>
            </a:xfrm>
            <a:prstGeom prst="rect">
              <a:avLst/>
            </a:prstGeom>
            <a:noFill/>
            <a:ln w="11113">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78930" name="Group 82"/>
          <p:cNvGrpSpPr/>
          <p:nvPr/>
        </p:nvGrpSpPr>
        <p:grpSpPr bwMode="auto">
          <a:xfrm>
            <a:off x="914400" y="3284538"/>
            <a:ext cx="7758113" cy="3176587"/>
            <a:chOff x="198" y="1253"/>
            <a:chExt cx="4887" cy="2001"/>
          </a:xfrm>
        </p:grpSpPr>
        <p:sp>
          <p:nvSpPr>
            <p:cNvPr id="78931" name="Rectangle 83"/>
            <p:cNvSpPr>
              <a:spLocks noChangeArrowheads="1"/>
            </p:cNvSpPr>
            <p:nvPr/>
          </p:nvSpPr>
          <p:spPr bwMode="auto">
            <a:xfrm>
              <a:off x="198" y="2379"/>
              <a:ext cx="861" cy="290"/>
            </a:xfrm>
            <a:prstGeom prst="rect">
              <a:avLst/>
            </a:prstGeom>
            <a:solidFill>
              <a:srgbClr val="FFFFCC"/>
            </a:solidFill>
            <a:ln w="0">
              <a:solidFill>
                <a:srgbClr val="990033"/>
              </a:solidFill>
              <a:miter lim="800000"/>
            </a:ln>
          </p:spPr>
          <p:txBody>
            <a:bodyPr/>
            <a:lstStyle/>
            <a:p>
              <a:endParaRPr lang="zh-CN" altLang="en-US"/>
            </a:p>
          </p:txBody>
        </p:sp>
        <p:sp>
          <p:nvSpPr>
            <p:cNvPr id="78932" name="Rectangle 84"/>
            <p:cNvSpPr>
              <a:spLocks noChangeArrowheads="1"/>
            </p:cNvSpPr>
            <p:nvPr/>
          </p:nvSpPr>
          <p:spPr bwMode="auto">
            <a:xfrm>
              <a:off x="312" y="2397"/>
              <a:ext cx="458" cy="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ja-JP" sz="700" b="0" i="0">
                  <a:solidFill>
                    <a:srgbClr val="000000"/>
                  </a:solidFill>
                  <a:effectLst/>
                  <a:latin typeface="Palatino Linotype" panose="02040502050505030304" pitchFamily="18" charset="0"/>
                  <a:ea typeface="MS PGothic" panose="020B0600070205080204" pitchFamily="34" charset="-128"/>
                </a:rPr>
                <a:t>SubscriptionSeries</a:t>
              </a:r>
              <a:endParaRPr lang="en-US" altLang="ja-JP" sz="2000" b="0" i="0">
                <a:solidFill>
                  <a:schemeClr val="tx1"/>
                </a:solidFill>
                <a:effectLst/>
                <a:ea typeface="MS PGothic" panose="020B0600070205080204" pitchFamily="34" charset="-128"/>
              </a:endParaRPr>
            </a:p>
          </p:txBody>
        </p:sp>
        <p:sp>
          <p:nvSpPr>
            <p:cNvPr id="78933" name="Rectangle 85"/>
            <p:cNvSpPr>
              <a:spLocks noChangeArrowheads="1"/>
            </p:cNvSpPr>
            <p:nvPr/>
          </p:nvSpPr>
          <p:spPr bwMode="auto">
            <a:xfrm>
              <a:off x="198" y="2485"/>
              <a:ext cx="861" cy="184"/>
            </a:xfrm>
            <a:prstGeom prst="rect">
              <a:avLst/>
            </a:prstGeom>
            <a:noFill/>
            <a:ln w="0">
              <a:solidFill>
                <a:srgbClr val="990033"/>
              </a:solidFill>
              <a:miter lim="800000"/>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8934" name="Rectangle 86"/>
            <p:cNvSpPr>
              <a:spLocks noChangeArrowheads="1"/>
            </p:cNvSpPr>
            <p:nvPr/>
          </p:nvSpPr>
          <p:spPr bwMode="auto">
            <a:xfrm>
              <a:off x="198" y="2603"/>
              <a:ext cx="861" cy="66"/>
            </a:xfrm>
            <a:prstGeom prst="rect">
              <a:avLst/>
            </a:prstGeom>
            <a:noFill/>
            <a:ln w="0">
              <a:solidFill>
                <a:srgbClr val="990033"/>
              </a:solidFill>
              <a:miter lim="800000"/>
            </a:ln>
            <a:extLst>
              <a:ext uri="{909E8E84-426E-40DD-AFC4-6F175D3DCCD1}">
                <a14:hiddenFill xmlns:a14="http://schemas.microsoft.com/office/drawing/2010/main">
                  <a:solidFill>
                    <a:srgbClr val="FFFFFF"/>
                  </a:solidFill>
                </a14:hiddenFill>
              </a:ext>
            </a:extLst>
          </p:spPr>
          <p:txBody>
            <a:bodyPr/>
            <a:lstStyle/>
            <a:p>
              <a:endParaRPr lang="zh-CN" altLang="en-US"/>
            </a:p>
          </p:txBody>
        </p:sp>
        <p:pic>
          <p:nvPicPr>
            <p:cNvPr id="78935" name="Picture 87"/>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15" y="2494"/>
              <a:ext cx="91" cy="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8936" name="Picture 8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5" y="2494"/>
              <a:ext cx="91" cy="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8937" name="Picture 89"/>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15" y="2494"/>
              <a:ext cx="91" cy="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8938" name="Rectangle 90"/>
            <p:cNvSpPr>
              <a:spLocks noChangeArrowheads="1"/>
            </p:cNvSpPr>
            <p:nvPr/>
          </p:nvSpPr>
          <p:spPr bwMode="auto">
            <a:xfrm>
              <a:off x="306" y="2494"/>
              <a:ext cx="249" cy="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ja-JP" sz="700" b="0" i="0">
                  <a:solidFill>
                    <a:srgbClr val="000000"/>
                  </a:solidFill>
                  <a:effectLst/>
                  <a:latin typeface="Palatino Linotype" panose="02040502050505030304" pitchFamily="18" charset="0"/>
                  <a:ea typeface="MS PGothic" panose="020B0600070205080204" pitchFamily="34" charset="-128"/>
                </a:rPr>
                <a:t>series : int</a:t>
              </a:r>
              <a:endParaRPr lang="en-US" altLang="ja-JP" sz="2000" b="0" i="0">
                <a:solidFill>
                  <a:schemeClr val="tx1"/>
                </a:solidFill>
                <a:effectLst/>
                <a:ea typeface="MS PGothic" panose="020B0600070205080204" pitchFamily="34" charset="-128"/>
              </a:endParaRPr>
            </a:p>
          </p:txBody>
        </p:sp>
        <p:sp>
          <p:nvSpPr>
            <p:cNvPr id="78939" name="Rectangle 91"/>
            <p:cNvSpPr>
              <a:spLocks noChangeArrowheads="1"/>
            </p:cNvSpPr>
            <p:nvPr/>
          </p:nvSpPr>
          <p:spPr bwMode="auto">
            <a:xfrm>
              <a:off x="1336" y="2401"/>
              <a:ext cx="1031" cy="198"/>
            </a:xfrm>
            <a:prstGeom prst="rect">
              <a:avLst/>
            </a:prstGeom>
            <a:solidFill>
              <a:srgbClr val="FFFFCC"/>
            </a:solidFill>
            <a:ln w="0">
              <a:solidFill>
                <a:srgbClr val="990033"/>
              </a:solidFill>
              <a:miter lim="800000"/>
            </a:ln>
          </p:spPr>
          <p:txBody>
            <a:bodyPr/>
            <a:lstStyle/>
            <a:p>
              <a:endParaRPr lang="zh-CN" altLang="en-US"/>
            </a:p>
          </p:txBody>
        </p:sp>
        <p:sp>
          <p:nvSpPr>
            <p:cNvPr id="78940" name="Rectangle 92"/>
            <p:cNvSpPr>
              <a:spLocks noChangeArrowheads="1"/>
            </p:cNvSpPr>
            <p:nvPr/>
          </p:nvSpPr>
          <p:spPr bwMode="auto">
            <a:xfrm>
              <a:off x="1467" y="2419"/>
              <a:ext cx="557" cy="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ja-JP" sz="700" b="0" i="0">
                  <a:solidFill>
                    <a:srgbClr val="000000"/>
                  </a:solidFill>
                  <a:effectLst/>
                  <a:latin typeface="Palatino Linotype" panose="02040502050505030304" pitchFamily="18" charset="0"/>
                  <a:ea typeface="MS PGothic" panose="020B0600070205080204" pitchFamily="34" charset="-128"/>
                </a:rPr>
                <a:t>IndividualReservation</a:t>
              </a:r>
              <a:endParaRPr lang="en-US" altLang="ja-JP" sz="2000" b="0" i="0">
                <a:solidFill>
                  <a:schemeClr val="tx1"/>
                </a:solidFill>
                <a:effectLst/>
                <a:ea typeface="MS PGothic" panose="020B0600070205080204" pitchFamily="34" charset="-128"/>
              </a:endParaRPr>
            </a:p>
          </p:txBody>
        </p:sp>
        <p:sp>
          <p:nvSpPr>
            <p:cNvPr id="78941" name="Rectangle 93"/>
            <p:cNvSpPr>
              <a:spLocks noChangeArrowheads="1"/>
            </p:cNvSpPr>
            <p:nvPr/>
          </p:nvSpPr>
          <p:spPr bwMode="auto">
            <a:xfrm>
              <a:off x="1336" y="2507"/>
              <a:ext cx="1031" cy="92"/>
            </a:xfrm>
            <a:prstGeom prst="rect">
              <a:avLst/>
            </a:prstGeom>
            <a:noFill/>
            <a:ln w="0">
              <a:solidFill>
                <a:srgbClr val="990033"/>
              </a:solidFill>
              <a:miter lim="800000"/>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8942" name="Rectangle 94"/>
            <p:cNvSpPr>
              <a:spLocks noChangeArrowheads="1"/>
            </p:cNvSpPr>
            <p:nvPr/>
          </p:nvSpPr>
          <p:spPr bwMode="auto">
            <a:xfrm>
              <a:off x="1336" y="2546"/>
              <a:ext cx="1031" cy="53"/>
            </a:xfrm>
            <a:prstGeom prst="rect">
              <a:avLst/>
            </a:prstGeom>
            <a:noFill/>
            <a:ln w="0">
              <a:solidFill>
                <a:srgbClr val="990033"/>
              </a:solidFill>
              <a:miter lim="800000"/>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8943" name="Rectangle 95"/>
            <p:cNvSpPr>
              <a:spLocks noChangeArrowheads="1"/>
            </p:cNvSpPr>
            <p:nvPr/>
          </p:nvSpPr>
          <p:spPr bwMode="auto">
            <a:xfrm>
              <a:off x="1076" y="2850"/>
              <a:ext cx="419" cy="290"/>
            </a:xfrm>
            <a:prstGeom prst="rect">
              <a:avLst/>
            </a:prstGeom>
            <a:solidFill>
              <a:srgbClr val="FFFFCC"/>
            </a:solidFill>
            <a:ln w="0">
              <a:solidFill>
                <a:srgbClr val="990033"/>
              </a:solidFill>
              <a:miter lim="800000"/>
            </a:ln>
          </p:spPr>
          <p:txBody>
            <a:bodyPr/>
            <a:lstStyle/>
            <a:p>
              <a:endParaRPr lang="zh-CN" altLang="en-US"/>
            </a:p>
          </p:txBody>
        </p:sp>
        <p:sp>
          <p:nvSpPr>
            <p:cNvPr id="78944" name="Rectangle 96"/>
            <p:cNvSpPr>
              <a:spLocks noChangeArrowheads="1"/>
            </p:cNvSpPr>
            <p:nvPr/>
          </p:nvSpPr>
          <p:spPr bwMode="auto">
            <a:xfrm>
              <a:off x="1184" y="2867"/>
              <a:ext cx="151" cy="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ja-JP" sz="700" b="0" i="0">
                  <a:solidFill>
                    <a:srgbClr val="000000"/>
                  </a:solidFill>
                  <a:effectLst/>
                  <a:latin typeface="Palatino Linotype" panose="02040502050505030304" pitchFamily="18" charset="0"/>
                  <a:ea typeface="MS PGothic" panose="020B0600070205080204" pitchFamily="34" charset="-128"/>
                </a:rPr>
                <a:t>Ticket</a:t>
              </a:r>
              <a:endParaRPr lang="en-US" altLang="ja-JP" sz="2000" b="0" i="0">
                <a:solidFill>
                  <a:schemeClr val="tx1"/>
                </a:solidFill>
                <a:effectLst/>
                <a:ea typeface="MS PGothic" panose="020B0600070205080204" pitchFamily="34" charset="-128"/>
              </a:endParaRPr>
            </a:p>
          </p:txBody>
        </p:sp>
        <p:sp>
          <p:nvSpPr>
            <p:cNvPr id="78945" name="Rectangle 97"/>
            <p:cNvSpPr>
              <a:spLocks noChangeArrowheads="1"/>
            </p:cNvSpPr>
            <p:nvPr/>
          </p:nvSpPr>
          <p:spPr bwMode="auto">
            <a:xfrm>
              <a:off x="1076" y="2955"/>
              <a:ext cx="419" cy="185"/>
            </a:xfrm>
            <a:prstGeom prst="rect">
              <a:avLst/>
            </a:prstGeom>
            <a:noFill/>
            <a:ln w="0">
              <a:solidFill>
                <a:srgbClr val="990033"/>
              </a:solidFill>
              <a:miter lim="800000"/>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8946" name="Rectangle 98"/>
            <p:cNvSpPr>
              <a:spLocks noChangeArrowheads="1"/>
            </p:cNvSpPr>
            <p:nvPr/>
          </p:nvSpPr>
          <p:spPr bwMode="auto">
            <a:xfrm>
              <a:off x="1076" y="3070"/>
              <a:ext cx="419" cy="70"/>
            </a:xfrm>
            <a:prstGeom prst="rect">
              <a:avLst/>
            </a:prstGeom>
            <a:noFill/>
            <a:ln w="0">
              <a:solidFill>
                <a:srgbClr val="990033"/>
              </a:solidFill>
              <a:miter lim="800000"/>
            </a:ln>
            <a:extLst>
              <a:ext uri="{909E8E84-426E-40DD-AFC4-6F175D3DCCD1}">
                <a14:hiddenFill xmlns:a14="http://schemas.microsoft.com/office/drawing/2010/main">
                  <a:solidFill>
                    <a:srgbClr val="FFFFFF"/>
                  </a:solidFill>
                </a14:hiddenFill>
              </a:ext>
            </a:extLst>
          </p:spPr>
          <p:txBody>
            <a:bodyPr/>
            <a:lstStyle/>
            <a:p>
              <a:endParaRPr lang="zh-CN" altLang="en-US"/>
            </a:p>
          </p:txBody>
        </p:sp>
        <p:pic>
          <p:nvPicPr>
            <p:cNvPr id="78947" name="Picture 9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3" y="2964"/>
              <a:ext cx="91" cy="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8948" name="Picture 10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93" y="2964"/>
              <a:ext cx="91" cy="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8949" name="Picture 10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3" y="2964"/>
              <a:ext cx="91" cy="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8950" name="Rectangle 102"/>
            <p:cNvSpPr>
              <a:spLocks noChangeArrowheads="1"/>
            </p:cNvSpPr>
            <p:nvPr/>
          </p:nvSpPr>
          <p:spPr bwMode="auto">
            <a:xfrm>
              <a:off x="1184" y="2964"/>
              <a:ext cx="173" cy="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ja-JP" sz="700" b="0" i="0">
                  <a:solidFill>
                    <a:srgbClr val="000000"/>
                  </a:solidFill>
                  <a:effectLst/>
                  <a:latin typeface="Palatino Linotype" panose="02040502050505030304" pitchFamily="18" charset="0"/>
                  <a:ea typeface="MS PGothic" panose="020B0600070205080204" pitchFamily="34" charset="-128"/>
                </a:rPr>
                <a:t>no : int</a:t>
              </a:r>
              <a:endParaRPr lang="en-US" altLang="ja-JP" sz="2000" b="0" i="0">
                <a:solidFill>
                  <a:schemeClr val="tx1"/>
                </a:solidFill>
                <a:effectLst/>
                <a:ea typeface="MS PGothic" panose="020B0600070205080204" pitchFamily="34" charset="-128"/>
              </a:endParaRPr>
            </a:p>
          </p:txBody>
        </p:sp>
        <p:sp>
          <p:nvSpPr>
            <p:cNvPr id="78951" name="Line 103"/>
            <p:cNvSpPr>
              <a:spLocks noChangeShapeType="1"/>
            </p:cNvSpPr>
            <p:nvPr/>
          </p:nvSpPr>
          <p:spPr bwMode="auto">
            <a:xfrm>
              <a:off x="957" y="2757"/>
              <a:ext cx="125" cy="88"/>
            </a:xfrm>
            <a:prstGeom prst="line">
              <a:avLst/>
            </a:prstGeom>
            <a:noFill/>
            <a:ln w="0">
              <a:solidFill>
                <a:srgbClr val="990033"/>
              </a:solidFill>
              <a:round/>
            </a:ln>
            <a:extLst>
              <a:ext uri="{909E8E84-426E-40DD-AFC4-6F175D3DCCD1}">
                <a14:hiddenFill xmlns:a14="http://schemas.microsoft.com/office/drawing/2010/main">
                  <a:noFill/>
                </a14:hiddenFill>
              </a:ext>
            </a:extLst>
          </p:spPr>
          <p:txBody>
            <a:bodyPr/>
            <a:lstStyle/>
            <a:p>
              <a:endParaRPr lang="zh-CN" altLang="en-US"/>
            </a:p>
          </p:txBody>
        </p:sp>
        <p:sp>
          <p:nvSpPr>
            <p:cNvPr id="78952" name="Rectangle 104"/>
            <p:cNvSpPr>
              <a:spLocks noChangeArrowheads="1"/>
            </p:cNvSpPr>
            <p:nvPr/>
          </p:nvSpPr>
          <p:spPr bwMode="auto">
            <a:xfrm>
              <a:off x="1048" y="2775"/>
              <a:ext cx="84" cy="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ja-JP" sz="700" b="0" i="0">
                  <a:solidFill>
                    <a:srgbClr val="000000"/>
                  </a:solidFill>
                  <a:effectLst/>
                  <a:latin typeface="Palatino Linotype" panose="02040502050505030304" pitchFamily="18" charset="0"/>
                  <a:ea typeface="MS PGothic" panose="020B0600070205080204" pitchFamily="34" charset="-128"/>
                </a:rPr>
                <a:t>3..6</a:t>
              </a:r>
              <a:endParaRPr lang="en-US" altLang="ja-JP" sz="2000" b="0" i="0">
                <a:solidFill>
                  <a:schemeClr val="tx1"/>
                </a:solidFill>
                <a:effectLst/>
                <a:ea typeface="MS PGothic" panose="020B0600070205080204" pitchFamily="34" charset="-128"/>
              </a:endParaRPr>
            </a:p>
          </p:txBody>
        </p:sp>
        <p:sp>
          <p:nvSpPr>
            <p:cNvPr id="78953" name="Line 105"/>
            <p:cNvSpPr>
              <a:spLocks noChangeShapeType="1"/>
            </p:cNvSpPr>
            <p:nvPr/>
          </p:nvSpPr>
          <p:spPr bwMode="auto">
            <a:xfrm flipH="1" flipV="1">
              <a:off x="833" y="2669"/>
              <a:ext cx="124" cy="88"/>
            </a:xfrm>
            <a:prstGeom prst="line">
              <a:avLst/>
            </a:prstGeom>
            <a:noFill/>
            <a:ln w="0">
              <a:solidFill>
                <a:srgbClr val="990033"/>
              </a:solidFill>
              <a:round/>
            </a:ln>
            <a:extLst>
              <a:ext uri="{909E8E84-426E-40DD-AFC4-6F175D3DCCD1}">
                <a14:hiddenFill xmlns:a14="http://schemas.microsoft.com/office/drawing/2010/main">
                  <a:noFill/>
                </a14:hiddenFill>
              </a:ext>
            </a:extLst>
          </p:spPr>
          <p:txBody>
            <a:bodyPr/>
            <a:lstStyle/>
            <a:p>
              <a:endParaRPr lang="zh-CN" altLang="en-US"/>
            </a:p>
          </p:txBody>
        </p:sp>
        <p:sp>
          <p:nvSpPr>
            <p:cNvPr id="78954" name="Rectangle 106"/>
            <p:cNvSpPr>
              <a:spLocks noChangeArrowheads="1"/>
            </p:cNvSpPr>
            <p:nvPr/>
          </p:nvSpPr>
          <p:spPr bwMode="auto">
            <a:xfrm>
              <a:off x="923" y="2665"/>
              <a:ext cx="84" cy="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ja-JP" sz="700" b="0" i="0">
                  <a:solidFill>
                    <a:srgbClr val="000000"/>
                  </a:solidFill>
                  <a:effectLst/>
                  <a:latin typeface="Palatino Linotype" panose="02040502050505030304" pitchFamily="18" charset="0"/>
                  <a:ea typeface="MS PGothic" panose="020B0600070205080204" pitchFamily="34" charset="-128"/>
                </a:rPr>
                <a:t>0..1</a:t>
              </a:r>
              <a:endParaRPr lang="en-US" altLang="ja-JP" sz="2000" b="0" i="0">
                <a:solidFill>
                  <a:schemeClr val="tx1"/>
                </a:solidFill>
                <a:effectLst/>
                <a:ea typeface="MS PGothic" panose="020B0600070205080204" pitchFamily="34" charset="-128"/>
              </a:endParaRPr>
            </a:p>
          </p:txBody>
        </p:sp>
        <p:sp>
          <p:nvSpPr>
            <p:cNvPr id="78955" name="Rectangle 107"/>
            <p:cNvSpPr>
              <a:spLocks noChangeArrowheads="1"/>
            </p:cNvSpPr>
            <p:nvPr/>
          </p:nvSpPr>
          <p:spPr bwMode="auto">
            <a:xfrm>
              <a:off x="1048" y="2775"/>
              <a:ext cx="84" cy="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ja-JP" sz="700" b="0" i="0">
                  <a:solidFill>
                    <a:srgbClr val="000000"/>
                  </a:solidFill>
                  <a:effectLst/>
                  <a:latin typeface="Palatino Linotype" panose="02040502050505030304" pitchFamily="18" charset="0"/>
                  <a:ea typeface="MS PGothic" panose="020B0600070205080204" pitchFamily="34" charset="-128"/>
                </a:rPr>
                <a:t>3..6</a:t>
              </a:r>
              <a:endParaRPr lang="en-US" altLang="ja-JP" sz="2000" b="0" i="0">
                <a:solidFill>
                  <a:schemeClr val="tx1"/>
                </a:solidFill>
                <a:effectLst/>
                <a:ea typeface="MS PGothic" panose="020B0600070205080204" pitchFamily="34" charset="-128"/>
              </a:endParaRPr>
            </a:p>
          </p:txBody>
        </p:sp>
        <p:sp>
          <p:nvSpPr>
            <p:cNvPr id="78956" name="Rectangle 108"/>
            <p:cNvSpPr>
              <a:spLocks noChangeArrowheads="1"/>
            </p:cNvSpPr>
            <p:nvPr/>
          </p:nvSpPr>
          <p:spPr bwMode="auto">
            <a:xfrm>
              <a:off x="923" y="2665"/>
              <a:ext cx="84" cy="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ja-JP" sz="700" b="0" i="0">
                  <a:solidFill>
                    <a:srgbClr val="000000"/>
                  </a:solidFill>
                  <a:effectLst/>
                  <a:latin typeface="Palatino Linotype" panose="02040502050505030304" pitchFamily="18" charset="0"/>
                  <a:ea typeface="MS PGothic" panose="020B0600070205080204" pitchFamily="34" charset="-128"/>
                </a:rPr>
                <a:t>0..1</a:t>
              </a:r>
              <a:endParaRPr lang="en-US" altLang="ja-JP" sz="2000" b="0" i="0">
                <a:solidFill>
                  <a:schemeClr val="tx1"/>
                </a:solidFill>
                <a:effectLst/>
                <a:ea typeface="MS PGothic" panose="020B0600070205080204" pitchFamily="34" charset="-128"/>
              </a:endParaRPr>
            </a:p>
          </p:txBody>
        </p:sp>
        <p:sp>
          <p:nvSpPr>
            <p:cNvPr id="78957" name="Line 109"/>
            <p:cNvSpPr>
              <a:spLocks noChangeShapeType="1"/>
            </p:cNvSpPr>
            <p:nvPr/>
          </p:nvSpPr>
          <p:spPr bwMode="auto">
            <a:xfrm flipH="1">
              <a:off x="1450" y="2722"/>
              <a:ext cx="141" cy="123"/>
            </a:xfrm>
            <a:prstGeom prst="line">
              <a:avLst/>
            </a:prstGeom>
            <a:noFill/>
            <a:ln w="0">
              <a:solidFill>
                <a:srgbClr val="990033"/>
              </a:solidFill>
              <a:round/>
            </a:ln>
            <a:extLst>
              <a:ext uri="{909E8E84-426E-40DD-AFC4-6F175D3DCCD1}">
                <a14:hiddenFill xmlns:a14="http://schemas.microsoft.com/office/drawing/2010/main">
                  <a:noFill/>
                </a14:hiddenFill>
              </a:ext>
            </a:extLst>
          </p:spPr>
          <p:txBody>
            <a:bodyPr/>
            <a:lstStyle/>
            <a:p>
              <a:endParaRPr lang="zh-CN" altLang="en-US"/>
            </a:p>
          </p:txBody>
        </p:sp>
        <p:sp>
          <p:nvSpPr>
            <p:cNvPr id="78958" name="Rectangle 110"/>
            <p:cNvSpPr>
              <a:spLocks noChangeArrowheads="1"/>
            </p:cNvSpPr>
            <p:nvPr/>
          </p:nvSpPr>
          <p:spPr bwMode="auto">
            <a:xfrm>
              <a:off x="1523" y="2775"/>
              <a:ext cx="28" cy="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ja-JP" sz="700" b="0" i="0">
                  <a:solidFill>
                    <a:srgbClr val="000000"/>
                  </a:solidFill>
                  <a:effectLst/>
                  <a:latin typeface="Palatino Linotype" panose="02040502050505030304" pitchFamily="18" charset="0"/>
                  <a:ea typeface="MS PGothic" panose="020B0600070205080204" pitchFamily="34" charset="-128"/>
                </a:rPr>
                <a:t>1</a:t>
              </a:r>
              <a:endParaRPr lang="en-US" altLang="ja-JP" sz="2000" b="0" i="0">
                <a:solidFill>
                  <a:schemeClr val="tx1"/>
                </a:solidFill>
                <a:effectLst/>
                <a:ea typeface="MS PGothic" panose="020B0600070205080204" pitchFamily="34" charset="-128"/>
              </a:endParaRPr>
            </a:p>
          </p:txBody>
        </p:sp>
        <p:sp>
          <p:nvSpPr>
            <p:cNvPr id="78959" name="Line 111"/>
            <p:cNvSpPr>
              <a:spLocks noChangeShapeType="1"/>
            </p:cNvSpPr>
            <p:nvPr/>
          </p:nvSpPr>
          <p:spPr bwMode="auto">
            <a:xfrm flipV="1">
              <a:off x="1591" y="2599"/>
              <a:ext cx="142" cy="123"/>
            </a:xfrm>
            <a:prstGeom prst="line">
              <a:avLst/>
            </a:prstGeom>
            <a:noFill/>
            <a:ln w="0">
              <a:solidFill>
                <a:srgbClr val="990033"/>
              </a:solidFill>
              <a:round/>
            </a:ln>
            <a:extLst>
              <a:ext uri="{909E8E84-426E-40DD-AFC4-6F175D3DCCD1}">
                <a14:hiddenFill xmlns:a14="http://schemas.microsoft.com/office/drawing/2010/main">
                  <a:noFill/>
                </a14:hiddenFill>
              </a:ext>
            </a:extLst>
          </p:spPr>
          <p:txBody>
            <a:bodyPr/>
            <a:lstStyle/>
            <a:p>
              <a:endParaRPr lang="zh-CN" altLang="en-US"/>
            </a:p>
          </p:txBody>
        </p:sp>
        <p:sp>
          <p:nvSpPr>
            <p:cNvPr id="78960" name="Rectangle 112"/>
            <p:cNvSpPr>
              <a:spLocks noChangeArrowheads="1"/>
            </p:cNvSpPr>
            <p:nvPr/>
          </p:nvSpPr>
          <p:spPr bwMode="auto">
            <a:xfrm>
              <a:off x="1767" y="2617"/>
              <a:ext cx="84" cy="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ja-JP" sz="700" b="0" i="0">
                  <a:solidFill>
                    <a:srgbClr val="000000"/>
                  </a:solidFill>
                  <a:effectLst/>
                  <a:latin typeface="Palatino Linotype" panose="02040502050505030304" pitchFamily="18" charset="0"/>
                  <a:ea typeface="MS PGothic" panose="020B0600070205080204" pitchFamily="34" charset="-128"/>
                </a:rPr>
                <a:t>0..1</a:t>
              </a:r>
              <a:endParaRPr lang="en-US" altLang="ja-JP" sz="2000" b="0" i="0">
                <a:solidFill>
                  <a:schemeClr val="tx1"/>
                </a:solidFill>
                <a:effectLst/>
                <a:ea typeface="MS PGothic" panose="020B0600070205080204" pitchFamily="34" charset="-128"/>
              </a:endParaRPr>
            </a:p>
          </p:txBody>
        </p:sp>
        <p:sp>
          <p:nvSpPr>
            <p:cNvPr id="78961" name="Rectangle 113"/>
            <p:cNvSpPr>
              <a:spLocks noChangeArrowheads="1"/>
            </p:cNvSpPr>
            <p:nvPr/>
          </p:nvSpPr>
          <p:spPr bwMode="auto">
            <a:xfrm>
              <a:off x="1523" y="2775"/>
              <a:ext cx="28" cy="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ja-JP" sz="700" b="0" i="0">
                  <a:solidFill>
                    <a:srgbClr val="000000"/>
                  </a:solidFill>
                  <a:effectLst/>
                  <a:latin typeface="Palatino Linotype" panose="02040502050505030304" pitchFamily="18" charset="0"/>
                  <a:ea typeface="MS PGothic" panose="020B0600070205080204" pitchFamily="34" charset="-128"/>
                </a:rPr>
                <a:t>1</a:t>
              </a:r>
              <a:endParaRPr lang="en-US" altLang="ja-JP" sz="2000" b="0" i="0">
                <a:solidFill>
                  <a:schemeClr val="tx1"/>
                </a:solidFill>
                <a:effectLst/>
                <a:ea typeface="MS PGothic" panose="020B0600070205080204" pitchFamily="34" charset="-128"/>
              </a:endParaRPr>
            </a:p>
          </p:txBody>
        </p:sp>
        <p:sp>
          <p:nvSpPr>
            <p:cNvPr id="78962" name="Rectangle 114"/>
            <p:cNvSpPr>
              <a:spLocks noChangeArrowheads="1"/>
            </p:cNvSpPr>
            <p:nvPr/>
          </p:nvSpPr>
          <p:spPr bwMode="auto">
            <a:xfrm>
              <a:off x="1767" y="2617"/>
              <a:ext cx="84" cy="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ja-JP" sz="700" b="0" i="0">
                  <a:solidFill>
                    <a:srgbClr val="000000"/>
                  </a:solidFill>
                  <a:effectLst/>
                  <a:latin typeface="Palatino Linotype" panose="02040502050505030304" pitchFamily="18" charset="0"/>
                  <a:ea typeface="MS PGothic" panose="020B0600070205080204" pitchFamily="34" charset="-128"/>
                </a:rPr>
                <a:t>0..1</a:t>
              </a:r>
              <a:endParaRPr lang="en-US" altLang="ja-JP" sz="2000" b="0" i="0">
                <a:solidFill>
                  <a:schemeClr val="tx1"/>
                </a:solidFill>
                <a:effectLst/>
                <a:ea typeface="MS PGothic" panose="020B0600070205080204" pitchFamily="34" charset="-128"/>
              </a:endParaRPr>
            </a:p>
          </p:txBody>
        </p:sp>
        <p:sp>
          <p:nvSpPr>
            <p:cNvPr id="78963" name="Rectangle 115"/>
            <p:cNvSpPr>
              <a:spLocks noChangeArrowheads="1"/>
            </p:cNvSpPr>
            <p:nvPr/>
          </p:nvSpPr>
          <p:spPr bwMode="auto">
            <a:xfrm>
              <a:off x="912" y="1834"/>
              <a:ext cx="577" cy="290"/>
            </a:xfrm>
            <a:prstGeom prst="rect">
              <a:avLst/>
            </a:prstGeom>
            <a:solidFill>
              <a:srgbClr val="FFFFCC"/>
            </a:solidFill>
            <a:ln w="0">
              <a:solidFill>
                <a:srgbClr val="990033"/>
              </a:solidFill>
              <a:miter lim="800000"/>
            </a:ln>
          </p:spPr>
          <p:txBody>
            <a:bodyPr/>
            <a:lstStyle/>
            <a:p>
              <a:endParaRPr lang="zh-CN" altLang="en-US"/>
            </a:p>
          </p:txBody>
        </p:sp>
        <p:sp>
          <p:nvSpPr>
            <p:cNvPr id="78964" name="Rectangle 116"/>
            <p:cNvSpPr>
              <a:spLocks noChangeArrowheads="1"/>
            </p:cNvSpPr>
            <p:nvPr/>
          </p:nvSpPr>
          <p:spPr bwMode="auto">
            <a:xfrm>
              <a:off x="997" y="1851"/>
              <a:ext cx="295" cy="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ja-JP" sz="700" b="0" i="0">
                  <a:solidFill>
                    <a:srgbClr val="000000"/>
                  </a:solidFill>
                  <a:effectLst/>
                  <a:latin typeface="Palatino Linotype" panose="02040502050505030304" pitchFamily="18" charset="0"/>
                  <a:ea typeface="MS PGothic" panose="020B0600070205080204" pitchFamily="34" charset="-128"/>
                </a:rPr>
                <a:t>Reservation</a:t>
              </a:r>
              <a:endParaRPr lang="en-US" altLang="ja-JP" sz="2000" b="0" i="0">
                <a:solidFill>
                  <a:schemeClr val="tx1"/>
                </a:solidFill>
                <a:effectLst/>
                <a:ea typeface="MS PGothic" panose="020B0600070205080204" pitchFamily="34" charset="-128"/>
              </a:endParaRPr>
            </a:p>
          </p:txBody>
        </p:sp>
        <p:sp>
          <p:nvSpPr>
            <p:cNvPr id="78965" name="Rectangle 117"/>
            <p:cNvSpPr>
              <a:spLocks noChangeArrowheads="1"/>
            </p:cNvSpPr>
            <p:nvPr/>
          </p:nvSpPr>
          <p:spPr bwMode="auto">
            <a:xfrm>
              <a:off x="912" y="1939"/>
              <a:ext cx="577" cy="185"/>
            </a:xfrm>
            <a:prstGeom prst="rect">
              <a:avLst/>
            </a:prstGeom>
            <a:noFill/>
            <a:ln w="0">
              <a:solidFill>
                <a:srgbClr val="990033"/>
              </a:solidFill>
              <a:miter lim="800000"/>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8966" name="Rectangle 118"/>
            <p:cNvSpPr>
              <a:spLocks noChangeArrowheads="1"/>
            </p:cNvSpPr>
            <p:nvPr/>
          </p:nvSpPr>
          <p:spPr bwMode="auto">
            <a:xfrm>
              <a:off x="912" y="2054"/>
              <a:ext cx="577" cy="70"/>
            </a:xfrm>
            <a:prstGeom prst="rect">
              <a:avLst/>
            </a:prstGeom>
            <a:noFill/>
            <a:ln w="0">
              <a:solidFill>
                <a:srgbClr val="990033"/>
              </a:solidFill>
              <a:miter lim="800000"/>
            </a:ln>
            <a:extLst>
              <a:ext uri="{909E8E84-426E-40DD-AFC4-6F175D3DCCD1}">
                <a14:hiddenFill xmlns:a14="http://schemas.microsoft.com/office/drawing/2010/main">
                  <a:solidFill>
                    <a:srgbClr val="FFFFFF"/>
                  </a:solidFill>
                </a14:hiddenFill>
              </a:ext>
            </a:extLst>
          </p:spPr>
          <p:txBody>
            <a:bodyPr/>
            <a:lstStyle/>
            <a:p>
              <a:endParaRPr lang="zh-CN" altLang="en-US"/>
            </a:p>
          </p:txBody>
        </p:sp>
        <p:pic>
          <p:nvPicPr>
            <p:cNvPr id="78967" name="Picture 11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3" y="1948"/>
              <a:ext cx="91" cy="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8968" name="Picture 12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3" y="1948"/>
              <a:ext cx="91" cy="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8969" name="Picture 12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3" y="1948"/>
              <a:ext cx="91" cy="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8970" name="Rectangle 122"/>
            <p:cNvSpPr>
              <a:spLocks noChangeArrowheads="1"/>
            </p:cNvSpPr>
            <p:nvPr/>
          </p:nvSpPr>
          <p:spPr bwMode="auto">
            <a:xfrm>
              <a:off x="1014" y="1948"/>
              <a:ext cx="265" cy="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ja-JP" sz="700" b="0" i="0">
                  <a:solidFill>
                    <a:srgbClr val="000000"/>
                  </a:solidFill>
                  <a:effectLst/>
                  <a:latin typeface="Palatino Linotype" panose="02040502050505030304" pitchFamily="18" charset="0"/>
                  <a:ea typeface="MS PGothic" panose="020B0600070205080204" pitchFamily="34" charset="-128"/>
                </a:rPr>
                <a:t>date : Date</a:t>
              </a:r>
              <a:endParaRPr lang="en-US" altLang="ja-JP" sz="2000" b="0" i="0">
                <a:solidFill>
                  <a:schemeClr val="tx1"/>
                </a:solidFill>
                <a:effectLst/>
                <a:ea typeface="MS PGothic" panose="020B0600070205080204" pitchFamily="34" charset="-128"/>
              </a:endParaRPr>
            </a:p>
          </p:txBody>
        </p:sp>
        <p:sp>
          <p:nvSpPr>
            <p:cNvPr id="78971" name="Line 123"/>
            <p:cNvSpPr>
              <a:spLocks noChangeShapeType="1"/>
            </p:cNvSpPr>
            <p:nvPr/>
          </p:nvSpPr>
          <p:spPr bwMode="auto">
            <a:xfrm flipV="1">
              <a:off x="1201" y="2120"/>
              <a:ext cx="1" cy="140"/>
            </a:xfrm>
            <a:prstGeom prst="line">
              <a:avLst/>
            </a:prstGeom>
            <a:noFill/>
            <a:ln w="0">
              <a:solidFill>
                <a:srgbClr val="990033"/>
              </a:solidFill>
              <a:round/>
            </a:ln>
            <a:extLst>
              <a:ext uri="{909E8E84-426E-40DD-AFC4-6F175D3DCCD1}">
                <a14:hiddenFill xmlns:a14="http://schemas.microsoft.com/office/drawing/2010/main">
                  <a:noFill/>
                </a14:hiddenFill>
              </a:ext>
            </a:extLst>
          </p:spPr>
          <p:txBody>
            <a:bodyPr/>
            <a:lstStyle/>
            <a:p>
              <a:endParaRPr lang="zh-CN" altLang="en-US"/>
            </a:p>
          </p:txBody>
        </p:sp>
        <p:sp>
          <p:nvSpPr>
            <p:cNvPr id="78972" name="Line 124"/>
            <p:cNvSpPr>
              <a:spLocks noChangeShapeType="1"/>
            </p:cNvSpPr>
            <p:nvPr/>
          </p:nvSpPr>
          <p:spPr bwMode="auto">
            <a:xfrm>
              <a:off x="787" y="2260"/>
              <a:ext cx="934" cy="1"/>
            </a:xfrm>
            <a:prstGeom prst="line">
              <a:avLst/>
            </a:prstGeom>
            <a:noFill/>
            <a:ln w="0">
              <a:solidFill>
                <a:srgbClr val="990033"/>
              </a:solidFill>
              <a:round/>
            </a:ln>
            <a:extLst>
              <a:ext uri="{909E8E84-426E-40DD-AFC4-6F175D3DCCD1}">
                <a14:hiddenFill xmlns:a14="http://schemas.microsoft.com/office/drawing/2010/main">
                  <a:noFill/>
                </a14:hiddenFill>
              </a:ext>
            </a:extLst>
          </p:spPr>
          <p:txBody>
            <a:bodyPr/>
            <a:lstStyle/>
            <a:p>
              <a:endParaRPr lang="zh-CN" altLang="en-US"/>
            </a:p>
          </p:txBody>
        </p:sp>
        <p:sp>
          <p:nvSpPr>
            <p:cNvPr id="78973" name="Freeform 125"/>
            <p:cNvSpPr/>
            <p:nvPr/>
          </p:nvSpPr>
          <p:spPr bwMode="auto">
            <a:xfrm>
              <a:off x="1161" y="2120"/>
              <a:ext cx="79" cy="88"/>
            </a:xfrm>
            <a:custGeom>
              <a:avLst/>
              <a:gdLst>
                <a:gd name="T0" fmla="*/ 40 w 79"/>
                <a:gd name="T1" fmla="*/ 0 h 88"/>
                <a:gd name="T2" fmla="*/ 79 w 79"/>
                <a:gd name="T3" fmla="*/ 88 h 88"/>
                <a:gd name="T4" fmla="*/ 0 w 79"/>
                <a:gd name="T5" fmla="*/ 88 h 88"/>
                <a:gd name="T6" fmla="*/ 40 w 79"/>
                <a:gd name="T7" fmla="*/ 0 h 88"/>
              </a:gdLst>
              <a:ahLst/>
              <a:cxnLst>
                <a:cxn ang="0">
                  <a:pos x="T0" y="T1"/>
                </a:cxn>
                <a:cxn ang="0">
                  <a:pos x="T2" y="T3"/>
                </a:cxn>
                <a:cxn ang="0">
                  <a:pos x="T4" y="T5"/>
                </a:cxn>
                <a:cxn ang="0">
                  <a:pos x="T6" y="T7"/>
                </a:cxn>
              </a:cxnLst>
              <a:rect l="0" t="0" r="r" b="b"/>
              <a:pathLst>
                <a:path w="79" h="88">
                  <a:moveTo>
                    <a:pt x="40" y="0"/>
                  </a:moveTo>
                  <a:lnTo>
                    <a:pt x="79" y="88"/>
                  </a:lnTo>
                  <a:lnTo>
                    <a:pt x="0" y="88"/>
                  </a:lnTo>
                  <a:lnTo>
                    <a:pt x="40" y="0"/>
                  </a:lnTo>
                  <a:close/>
                </a:path>
              </a:pathLst>
            </a:custGeom>
            <a:solidFill>
              <a:srgbClr val="FFFFFF"/>
            </a:solidFill>
            <a:ln w="0">
              <a:solidFill>
                <a:srgbClr val="990033"/>
              </a:solidFill>
              <a:prstDash val="solid"/>
              <a:round/>
            </a:ln>
          </p:spPr>
          <p:txBody>
            <a:bodyPr/>
            <a:lstStyle/>
            <a:p>
              <a:endParaRPr lang="zh-CN" altLang="en-US"/>
            </a:p>
          </p:txBody>
        </p:sp>
        <p:sp>
          <p:nvSpPr>
            <p:cNvPr id="78974" name="Line 126"/>
            <p:cNvSpPr>
              <a:spLocks noChangeShapeType="1"/>
            </p:cNvSpPr>
            <p:nvPr/>
          </p:nvSpPr>
          <p:spPr bwMode="auto">
            <a:xfrm flipV="1">
              <a:off x="787" y="2260"/>
              <a:ext cx="1" cy="119"/>
            </a:xfrm>
            <a:prstGeom prst="line">
              <a:avLst/>
            </a:prstGeom>
            <a:noFill/>
            <a:ln w="0">
              <a:solidFill>
                <a:srgbClr val="990033"/>
              </a:solidFill>
              <a:round/>
            </a:ln>
            <a:extLst>
              <a:ext uri="{909E8E84-426E-40DD-AFC4-6F175D3DCCD1}">
                <a14:hiddenFill xmlns:a14="http://schemas.microsoft.com/office/drawing/2010/main">
                  <a:noFill/>
                </a14:hiddenFill>
              </a:ext>
            </a:extLst>
          </p:spPr>
          <p:txBody>
            <a:bodyPr/>
            <a:lstStyle/>
            <a:p>
              <a:endParaRPr lang="zh-CN" altLang="en-US"/>
            </a:p>
          </p:txBody>
        </p:sp>
        <p:sp>
          <p:nvSpPr>
            <p:cNvPr id="78975" name="Rectangle 127"/>
            <p:cNvSpPr>
              <a:spLocks noChangeArrowheads="1"/>
            </p:cNvSpPr>
            <p:nvPr/>
          </p:nvSpPr>
          <p:spPr bwMode="auto">
            <a:xfrm>
              <a:off x="861" y="1253"/>
              <a:ext cx="691" cy="370"/>
            </a:xfrm>
            <a:prstGeom prst="rect">
              <a:avLst/>
            </a:prstGeom>
            <a:solidFill>
              <a:srgbClr val="FFFFCC"/>
            </a:solidFill>
            <a:ln w="0">
              <a:solidFill>
                <a:srgbClr val="990033"/>
              </a:solidFill>
              <a:miter lim="800000"/>
            </a:ln>
          </p:spPr>
          <p:txBody>
            <a:bodyPr/>
            <a:lstStyle/>
            <a:p>
              <a:endParaRPr lang="zh-CN" altLang="en-US"/>
            </a:p>
          </p:txBody>
        </p:sp>
        <p:sp>
          <p:nvSpPr>
            <p:cNvPr id="78976" name="Rectangle 128"/>
            <p:cNvSpPr>
              <a:spLocks noChangeArrowheads="1"/>
            </p:cNvSpPr>
            <p:nvPr/>
          </p:nvSpPr>
          <p:spPr bwMode="auto">
            <a:xfrm>
              <a:off x="1036" y="1271"/>
              <a:ext cx="245" cy="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ja-JP" sz="700" b="0" i="0">
                  <a:solidFill>
                    <a:srgbClr val="000000"/>
                  </a:solidFill>
                  <a:effectLst/>
                  <a:latin typeface="Palatino Linotype" panose="02040502050505030304" pitchFamily="18" charset="0"/>
                  <a:ea typeface="MS PGothic" panose="020B0600070205080204" pitchFamily="34" charset="-128"/>
                </a:rPr>
                <a:t>Customer</a:t>
              </a:r>
              <a:endParaRPr lang="en-US" altLang="ja-JP" sz="2000" b="0" i="0">
                <a:solidFill>
                  <a:schemeClr val="tx1"/>
                </a:solidFill>
                <a:effectLst/>
                <a:ea typeface="MS PGothic" panose="020B0600070205080204" pitchFamily="34" charset="-128"/>
              </a:endParaRPr>
            </a:p>
          </p:txBody>
        </p:sp>
        <p:sp>
          <p:nvSpPr>
            <p:cNvPr id="78977" name="Rectangle 129"/>
            <p:cNvSpPr>
              <a:spLocks noChangeArrowheads="1"/>
            </p:cNvSpPr>
            <p:nvPr/>
          </p:nvSpPr>
          <p:spPr bwMode="auto">
            <a:xfrm>
              <a:off x="861" y="1359"/>
              <a:ext cx="691" cy="264"/>
            </a:xfrm>
            <a:prstGeom prst="rect">
              <a:avLst/>
            </a:prstGeom>
            <a:noFill/>
            <a:ln w="0">
              <a:solidFill>
                <a:srgbClr val="990033"/>
              </a:solidFill>
              <a:miter lim="800000"/>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8978" name="Rectangle 130"/>
            <p:cNvSpPr>
              <a:spLocks noChangeArrowheads="1"/>
            </p:cNvSpPr>
            <p:nvPr/>
          </p:nvSpPr>
          <p:spPr bwMode="auto">
            <a:xfrm>
              <a:off x="861" y="1552"/>
              <a:ext cx="691" cy="71"/>
            </a:xfrm>
            <a:prstGeom prst="rect">
              <a:avLst/>
            </a:prstGeom>
            <a:noFill/>
            <a:ln w="0">
              <a:solidFill>
                <a:srgbClr val="990033"/>
              </a:solidFill>
              <a:miter lim="800000"/>
            </a:ln>
            <a:extLst>
              <a:ext uri="{909E8E84-426E-40DD-AFC4-6F175D3DCCD1}">
                <a14:hiddenFill xmlns:a14="http://schemas.microsoft.com/office/drawing/2010/main">
                  <a:solidFill>
                    <a:srgbClr val="FFFFFF"/>
                  </a:solidFill>
                </a14:hiddenFill>
              </a:ext>
            </a:extLst>
          </p:spPr>
          <p:txBody>
            <a:bodyPr/>
            <a:lstStyle/>
            <a:p>
              <a:endParaRPr lang="zh-CN" altLang="en-US"/>
            </a:p>
          </p:txBody>
        </p:sp>
        <p:pic>
          <p:nvPicPr>
            <p:cNvPr id="78979" name="Picture 13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8" y="1368"/>
              <a:ext cx="90" cy="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8980" name="Picture 13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8" y="1368"/>
              <a:ext cx="90" cy="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8981" name="Picture 13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8" y="1368"/>
              <a:ext cx="90" cy="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8982" name="Rectangle 134"/>
            <p:cNvSpPr>
              <a:spLocks noChangeArrowheads="1"/>
            </p:cNvSpPr>
            <p:nvPr/>
          </p:nvSpPr>
          <p:spPr bwMode="auto">
            <a:xfrm>
              <a:off x="968" y="1368"/>
              <a:ext cx="323" cy="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ja-JP" sz="700" b="0" i="0">
                  <a:solidFill>
                    <a:srgbClr val="000000"/>
                  </a:solidFill>
                  <a:effectLst/>
                  <a:latin typeface="Palatino Linotype" panose="02040502050505030304" pitchFamily="18" charset="0"/>
                  <a:ea typeface="MS PGothic" panose="020B0600070205080204" pitchFamily="34" charset="-128"/>
                </a:rPr>
                <a:t>name : string</a:t>
              </a:r>
              <a:endParaRPr lang="en-US" altLang="ja-JP" sz="2000" b="0" i="0">
                <a:solidFill>
                  <a:schemeClr val="tx1"/>
                </a:solidFill>
                <a:effectLst/>
                <a:ea typeface="MS PGothic" panose="020B0600070205080204" pitchFamily="34" charset="-128"/>
              </a:endParaRPr>
            </a:p>
          </p:txBody>
        </p:sp>
        <p:pic>
          <p:nvPicPr>
            <p:cNvPr id="78983" name="Picture 135"/>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78" y="1442"/>
              <a:ext cx="90" cy="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8984" name="Picture 13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8" y="1442"/>
              <a:ext cx="90" cy="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8985" name="Picture 137"/>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78" y="1442"/>
              <a:ext cx="90" cy="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8986" name="Rectangle 138"/>
            <p:cNvSpPr>
              <a:spLocks noChangeArrowheads="1"/>
            </p:cNvSpPr>
            <p:nvPr/>
          </p:nvSpPr>
          <p:spPr bwMode="auto">
            <a:xfrm>
              <a:off x="968" y="1442"/>
              <a:ext cx="344" cy="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ja-JP" sz="700" b="0" i="0">
                  <a:solidFill>
                    <a:srgbClr val="000000"/>
                  </a:solidFill>
                  <a:effectLst/>
                  <a:latin typeface="Palatino Linotype" panose="02040502050505030304" pitchFamily="18" charset="0"/>
                  <a:ea typeface="MS PGothic" panose="020B0600070205080204" pitchFamily="34" charset="-128"/>
                </a:rPr>
                <a:t>phone : string</a:t>
              </a:r>
              <a:endParaRPr lang="en-US" altLang="ja-JP" sz="2000" b="0" i="0">
                <a:solidFill>
                  <a:schemeClr val="tx1"/>
                </a:solidFill>
                <a:effectLst/>
                <a:ea typeface="MS PGothic" panose="020B0600070205080204" pitchFamily="34" charset="-128"/>
              </a:endParaRPr>
            </a:p>
          </p:txBody>
        </p:sp>
        <p:sp>
          <p:nvSpPr>
            <p:cNvPr id="78987" name="Line 139"/>
            <p:cNvSpPr>
              <a:spLocks noChangeShapeType="1"/>
            </p:cNvSpPr>
            <p:nvPr/>
          </p:nvSpPr>
          <p:spPr bwMode="auto">
            <a:xfrm>
              <a:off x="1201" y="1728"/>
              <a:ext cx="1" cy="101"/>
            </a:xfrm>
            <a:prstGeom prst="line">
              <a:avLst/>
            </a:prstGeom>
            <a:noFill/>
            <a:ln w="0">
              <a:solidFill>
                <a:srgbClr val="990033"/>
              </a:solidFill>
              <a:round/>
            </a:ln>
            <a:extLst>
              <a:ext uri="{909E8E84-426E-40DD-AFC4-6F175D3DCCD1}">
                <a14:hiddenFill xmlns:a14="http://schemas.microsoft.com/office/drawing/2010/main">
                  <a:noFill/>
                </a14:hiddenFill>
              </a:ext>
            </a:extLst>
          </p:spPr>
          <p:txBody>
            <a:bodyPr/>
            <a:lstStyle/>
            <a:p>
              <a:endParaRPr lang="zh-CN" altLang="en-US"/>
            </a:p>
          </p:txBody>
        </p:sp>
        <p:sp>
          <p:nvSpPr>
            <p:cNvPr id="78988" name="Rectangle 140"/>
            <p:cNvSpPr>
              <a:spLocks noChangeArrowheads="1"/>
            </p:cNvSpPr>
            <p:nvPr/>
          </p:nvSpPr>
          <p:spPr bwMode="auto">
            <a:xfrm>
              <a:off x="1059" y="1759"/>
              <a:ext cx="78" cy="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ja-JP" sz="700" b="0" i="0">
                  <a:solidFill>
                    <a:srgbClr val="000000"/>
                  </a:solidFill>
                  <a:effectLst/>
                  <a:latin typeface="Palatino Linotype" panose="02040502050505030304" pitchFamily="18" charset="0"/>
                  <a:ea typeface="MS PGothic" panose="020B0600070205080204" pitchFamily="34" charset="-128"/>
                </a:rPr>
                <a:t>1..*</a:t>
              </a:r>
              <a:endParaRPr lang="en-US" altLang="ja-JP" sz="2000" b="0" i="0">
                <a:solidFill>
                  <a:schemeClr val="tx1"/>
                </a:solidFill>
                <a:effectLst/>
                <a:ea typeface="MS PGothic" panose="020B0600070205080204" pitchFamily="34" charset="-128"/>
              </a:endParaRPr>
            </a:p>
          </p:txBody>
        </p:sp>
        <p:sp>
          <p:nvSpPr>
            <p:cNvPr id="78989" name="Line 141"/>
            <p:cNvSpPr>
              <a:spLocks noChangeShapeType="1"/>
            </p:cNvSpPr>
            <p:nvPr/>
          </p:nvSpPr>
          <p:spPr bwMode="auto">
            <a:xfrm flipV="1">
              <a:off x="1201" y="1623"/>
              <a:ext cx="1" cy="105"/>
            </a:xfrm>
            <a:prstGeom prst="line">
              <a:avLst/>
            </a:prstGeom>
            <a:noFill/>
            <a:ln w="0">
              <a:solidFill>
                <a:srgbClr val="990033"/>
              </a:solidFill>
              <a:round/>
            </a:ln>
            <a:extLst>
              <a:ext uri="{909E8E84-426E-40DD-AFC4-6F175D3DCCD1}">
                <a14:hiddenFill xmlns:a14="http://schemas.microsoft.com/office/drawing/2010/main">
                  <a:noFill/>
                </a14:hiddenFill>
              </a:ext>
            </a:extLst>
          </p:spPr>
          <p:txBody>
            <a:bodyPr/>
            <a:lstStyle/>
            <a:p>
              <a:endParaRPr lang="zh-CN" altLang="en-US"/>
            </a:p>
          </p:txBody>
        </p:sp>
        <p:sp>
          <p:nvSpPr>
            <p:cNvPr id="78990" name="Rectangle 142"/>
            <p:cNvSpPr>
              <a:spLocks noChangeArrowheads="1"/>
            </p:cNvSpPr>
            <p:nvPr/>
          </p:nvSpPr>
          <p:spPr bwMode="auto">
            <a:xfrm>
              <a:off x="1110" y="1609"/>
              <a:ext cx="28" cy="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ja-JP" sz="700" b="0" i="0">
                  <a:solidFill>
                    <a:srgbClr val="000000"/>
                  </a:solidFill>
                  <a:effectLst/>
                  <a:latin typeface="Palatino Linotype" panose="02040502050505030304" pitchFamily="18" charset="0"/>
                  <a:ea typeface="MS PGothic" panose="020B0600070205080204" pitchFamily="34" charset="-128"/>
                </a:rPr>
                <a:t>1</a:t>
              </a:r>
              <a:endParaRPr lang="en-US" altLang="ja-JP" sz="2000" b="0" i="0">
                <a:solidFill>
                  <a:schemeClr val="tx1"/>
                </a:solidFill>
                <a:effectLst/>
                <a:ea typeface="MS PGothic" panose="020B0600070205080204" pitchFamily="34" charset="-128"/>
              </a:endParaRPr>
            </a:p>
          </p:txBody>
        </p:sp>
        <p:sp>
          <p:nvSpPr>
            <p:cNvPr id="78991" name="Rectangle 143"/>
            <p:cNvSpPr>
              <a:spLocks noChangeArrowheads="1"/>
            </p:cNvSpPr>
            <p:nvPr/>
          </p:nvSpPr>
          <p:spPr bwMode="auto">
            <a:xfrm>
              <a:off x="1059" y="1759"/>
              <a:ext cx="78" cy="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ja-JP" sz="700" b="0" i="0">
                  <a:solidFill>
                    <a:srgbClr val="000000"/>
                  </a:solidFill>
                  <a:effectLst/>
                  <a:latin typeface="Palatino Linotype" panose="02040502050505030304" pitchFamily="18" charset="0"/>
                  <a:ea typeface="MS PGothic" panose="020B0600070205080204" pitchFamily="34" charset="-128"/>
                </a:rPr>
                <a:t>1..*</a:t>
              </a:r>
              <a:endParaRPr lang="en-US" altLang="ja-JP" sz="2000" b="0" i="0">
                <a:solidFill>
                  <a:schemeClr val="tx1"/>
                </a:solidFill>
                <a:effectLst/>
                <a:ea typeface="MS PGothic" panose="020B0600070205080204" pitchFamily="34" charset="-128"/>
              </a:endParaRPr>
            </a:p>
          </p:txBody>
        </p:sp>
        <p:sp>
          <p:nvSpPr>
            <p:cNvPr id="78992" name="Rectangle 144"/>
            <p:cNvSpPr>
              <a:spLocks noChangeArrowheads="1"/>
            </p:cNvSpPr>
            <p:nvPr/>
          </p:nvSpPr>
          <p:spPr bwMode="auto">
            <a:xfrm>
              <a:off x="1110" y="1609"/>
              <a:ext cx="28" cy="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ja-JP" sz="700" b="0" i="0">
                  <a:solidFill>
                    <a:srgbClr val="000000"/>
                  </a:solidFill>
                  <a:effectLst/>
                  <a:latin typeface="Palatino Linotype" panose="02040502050505030304" pitchFamily="18" charset="0"/>
                  <a:ea typeface="MS PGothic" panose="020B0600070205080204" pitchFamily="34" charset="-128"/>
                </a:rPr>
                <a:t>1</a:t>
              </a:r>
              <a:endParaRPr lang="en-US" altLang="ja-JP" sz="2000" b="0" i="0">
                <a:solidFill>
                  <a:schemeClr val="tx1"/>
                </a:solidFill>
                <a:effectLst/>
                <a:ea typeface="MS PGothic" panose="020B0600070205080204" pitchFamily="34" charset="-128"/>
              </a:endParaRPr>
            </a:p>
          </p:txBody>
        </p:sp>
        <p:sp>
          <p:nvSpPr>
            <p:cNvPr id="78993" name="Line 145"/>
            <p:cNvSpPr>
              <a:spLocks noChangeShapeType="1"/>
            </p:cNvSpPr>
            <p:nvPr/>
          </p:nvSpPr>
          <p:spPr bwMode="auto">
            <a:xfrm flipV="1">
              <a:off x="1721" y="2260"/>
              <a:ext cx="1" cy="141"/>
            </a:xfrm>
            <a:prstGeom prst="line">
              <a:avLst/>
            </a:prstGeom>
            <a:noFill/>
            <a:ln w="0">
              <a:solidFill>
                <a:srgbClr val="990033"/>
              </a:solidFill>
              <a:round/>
            </a:ln>
            <a:extLst>
              <a:ext uri="{909E8E84-426E-40DD-AFC4-6F175D3DCCD1}">
                <a14:hiddenFill xmlns:a14="http://schemas.microsoft.com/office/drawing/2010/main">
                  <a:noFill/>
                </a14:hiddenFill>
              </a:ext>
            </a:extLst>
          </p:spPr>
          <p:txBody>
            <a:bodyPr/>
            <a:lstStyle/>
            <a:p>
              <a:endParaRPr lang="zh-CN" altLang="en-US"/>
            </a:p>
          </p:txBody>
        </p:sp>
        <p:sp>
          <p:nvSpPr>
            <p:cNvPr id="78994" name="Rectangle 146"/>
            <p:cNvSpPr>
              <a:spLocks noChangeArrowheads="1"/>
            </p:cNvSpPr>
            <p:nvPr/>
          </p:nvSpPr>
          <p:spPr bwMode="auto">
            <a:xfrm>
              <a:off x="2639" y="2731"/>
              <a:ext cx="741" cy="523"/>
            </a:xfrm>
            <a:prstGeom prst="rect">
              <a:avLst/>
            </a:prstGeom>
            <a:solidFill>
              <a:srgbClr val="FFFFCC"/>
            </a:solidFill>
            <a:ln w="0">
              <a:solidFill>
                <a:srgbClr val="990033"/>
              </a:solidFill>
              <a:miter lim="800000"/>
            </a:ln>
          </p:spPr>
          <p:txBody>
            <a:bodyPr/>
            <a:lstStyle/>
            <a:p>
              <a:endParaRPr lang="zh-CN" altLang="en-US"/>
            </a:p>
          </p:txBody>
        </p:sp>
        <p:sp>
          <p:nvSpPr>
            <p:cNvPr id="78995" name="Rectangle 147"/>
            <p:cNvSpPr>
              <a:spLocks noChangeArrowheads="1"/>
            </p:cNvSpPr>
            <p:nvPr/>
          </p:nvSpPr>
          <p:spPr bwMode="auto">
            <a:xfrm>
              <a:off x="2939" y="2749"/>
              <a:ext cx="102" cy="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ja-JP" sz="700" b="0" i="0">
                  <a:solidFill>
                    <a:srgbClr val="000000"/>
                  </a:solidFill>
                  <a:effectLst/>
                  <a:latin typeface="Palatino Linotype" panose="02040502050505030304" pitchFamily="18" charset="0"/>
                  <a:ea typeface="MS PGothic" panose="020B0600070205080204" pitchFamily="34" charset="-128"/>
                </a:rPr>
                <a:t>Seat</a:t>
              </a:r>
              <a:endParaRPr lang="en-US" altLang="ja-JP" sz="2000" b="0" i="0">
                <a:solidFill>
                  <a:schemeClr val="tx1"/>
                </a:solidFill>
                <a:effectLst/>
                <a:ea typeface="MS PGothic" panose="020B0600070205080204" pitchFamily="34" charset="-128"/>
              </a:endParaRPr>
            </a:p>
          </p:txBody>
        </p:sp>
        <p:sp>
          <p:nvSpPr>
            <p:cNvPr id="78996" name="Rectangle 148"/>
            <p:cNvSpPr>
              <a:spLocks noChangeArrowheads="1"/>
            </p:cNvSpPr>
            <p:nvPr/>
          </p:nvSpPr>
          <p:spPr bwMode="auto">
            <a:xfrm>
              <a:off x="2639" y="2837"/>
              <a:ext cx="741" cy="417"/>
            </a:xfrm>
            <a:prstGeom prst="rect">
              <a:avLst/>
            </a:prstGeom>
            <a:noFill/>
            <a:ln w="0">
              <a:solidFill>
                <a:srgbClr val="990033"/>
              </a:solidFill>
              <a:miter lim="800000"/>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8997" name="Rectangle 149"/>
            <p:cNvSpPr>
              <a:spLocks noChangeArrowheads="1"/>
            </p:cNvSpPr>
            <p:nvPr/>
          </p:nvSpPr>
          <p:spPr bwMode="auto">
            <a:xfrm>
              <a:off x="2639" y="3188"/>
              <a:ext cx="741" cy="66"/>
            </a:xfrm>
            <a:prstGeom prst="rect">
              <a:avLst/>
            </a:prstGeom>
            <a:noFill/>
            <a:ln w="0">
              <a:solidFill>
                <a:srgbClr val="990033"/>
              </a:solidFill>
              <a:miter lim="800000"/>
            </a:ln>
            <a:extLst>
              <a:ext uri="{909E8E84-426E-40DD-AFC4-6F175D3DCCD1}">
                <a14:hiddenFill xmlns:a14="http://schemas.microsoft.com/office/drawing/2010/main">
                  <a:solidFill>
                    <a:srgbClr val="FFFFFF"/>
                  </a:solidFill>
                </a14:hiddenFill>
              </a:ext>
            </a:extLst>
          </p:spPr>
          <p:txBody>
            <a:bodyPr/>
            <a:lstStyle/>
            <a:p>
              <a:endParaRPr lang="zh-CN" altLang="en-US"/>
            </a:p>
          </p:txBody>
        </p:sp>
        <p:pic>
          <p:nvPicPr>
            <p:cNvPr id="78998" name="Picture 15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56" y="2845"/>
              <a:ext cx="90" cy="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8999" name="Picture 15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56" y="2845"/>
              <a:ext cx="90" cy="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9000" name="Picture 15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56" y="2845"/>
              <a:ext cx="90" cy="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9001" name="Rectangle 153"/>
            <p:cNvSpPr>
              <a:spLocks noChangeArrowheads="1"/>
            </p:cNvSpPr>
            <p:nvPr/>
          </p:nvSpPr>
          <p:spPr bwMode="auto">
            <a:xfrm>
              <a:off x="2746" y="2845"/>
              <a:ext cx="173" cy="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ja-JP" sz="700" b="0" i="0">
                  <a:solidFill>
                    <a:srgbClr val="000000"/>
                  </a:solidFill>
                  <a:effectLst/>
                  <a:latin typeface="Palatino Linotype" panose="02040502050505030304" pitchFamily="18" charset="0"/>
                  <a:ea typeface="MS PGothic" panose="020B0600070205080204" pitchFamily="34" charset="-128"/>
                </a:rPr>
                <a:t>no : int</a:t>
              </a:r>
              <a:endParaRPr lang="en-US" altLang="ja-JP" sz="2000" b="0" i="0">
                <a:solidFill>
                  <a:schemeClr val="tx1"/>
                </a:solidFill>
                <a:effectLst/>
                <a:ea typeface="MS PGothic" panose="020B0600070205080204" pitchFamily="34" charset="-128"/>
              </a:endParaRPr>
            </a:p>
          </p:txBody>
        </p:sp>
        <p:pic>
          <p:nvPicPr>
            <p:cNvPr id="79002" name="Picture 15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56" y="2925"/>
              <a:ext cx="90" cy="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9003" name="Picture 15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56" y="2925"/>
              <a:ext cx="90" cy="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9004" name="Picture 15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56" y="2925"/>
              <a:ext cx="90" cy="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9005" name="Rectangle 157"/>
            <p:cNvSpPr>
              <a:spLocks noChangeArrowheads="1"/>
            </p:cNvSpPr>
            <p:nvPr/>
          </p:nvSpPr>
          <p:spPr bwMode="auto">
            <a:xfrm>
              <a:off x="2746" y="2925"/>
              <a:ext cx="294" cy="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ja-JP" sz="700" b="0" i="0">
                  <a:solidFill>
                    <a:srgbClr val="000000"/>
                  </a:solidFill>
                  <a:effectLst/>
                  <a:latin typeface="Palatino Linotype" panose="02040502050505030304" pitchFamily="18" charset="0"/>
                  <a:ea typeface="MS PGothic" panose="020B0600070205080204" pitchFamily="34" charset="-128"/>
                </a:rPr>
                <a:t>colomn : int</a:t>
              </a:r>
              <a:endParaRPr lang="en-US" altLang="ja-JP" sz="2000" b="0" i="0">
                <a:solidFill>
                  <a:schemeClr val="tx1"/>
                </a:solidFill>
                <a:effectLst/>
                <a:ea typeface="MS PGothic" panose="020B0600070205080204" pitchFamily="34" charset="-128"/>
              </a:endParaRPr>
            </a:p>
          </p:txBody>
        </p:sp>
        <p:pic>
          <p:nvPicPr>
            <p:cNvPr id="79006" name="Picture 158"/>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656" y="2999"/>
              <a:ext cx="90" cy="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9007" name="Picture 15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56" y="2999"/>
              <a:ext cx="90" cy="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9008" name="Picture 160"/>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656" y="2999"/>
              <a:ext cx="90" cy="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9009" name="Rectangle 161"/>
            <p:cNvSpPr>
              <a:spLocks noChangeArrowheads="1"/>
            </p:cNvSpPr>
            <p:nvPr/>
          </p:nvSpPr>
          <p:spPr bwMode="auto">
            <a:xfrm>
              <a:off x="2746" y="2999"/>
              <a:ext cx="209" cy="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ja-JP" sz="700" b="0" i="0">
                  <a:solidFill>
                    <a:srgbClr val="000000"/>
                  </a:solidFill>
                  <a:effectLst/>
                  <a:latin typeface="Palatino Linotype" panose="02040502050505030304" pitchFamily="18" charset="0"/>
                  <a:ea typeface="MS PGothic" panose="020B0600070205080204" pitchFamily="34" charset="-128"/>
                </a:rPr>
                <a:t>row : int</a:t>
              </a:r>
              <a:endParaRPr lang="en-US" altLang="ja-JP" sz="2000" b="0" i="0">
                <a:solidFill>
                  <a:schemeClr val="tx1"/>
                </a:solidFill>
                <a:effectLst/>
                <a:ea typeface="MS PGothic" panose="020B0600070205080204" pitchFamily="34" charset="-128"/>
              </a:endParaRPr>
            </a:p>
          </p:txBody>
        </p:sp>
        <p:pic>
          <p:nvPicPr>
            <p:cNvPr id="79010" name="Picture 16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656" y="3079"/>
              <a:ext cx="90" cy="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9011" name="Picture 16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56" y="3079"/>
              <a:ext cx="90" cy="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9012" name="Picture 16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656" y="3079"/>
              <a:ext cx="90" cy="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9013" name="Rectangle 165"/>
            <p:cNvSpPr>
              <a:spLocks noChangeArrowheads="1"/>
            </p:cNvSpPr>
            <p:nvPr/>
          </p:nvSpPr>
          <p:spPr bwMode="auto">
            <a:xfrm>
              <a:off x="2746" y="3079"/>
              <a:ext cx="373" cy="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ja-JP" sz="700" b="0" i="0">
                  <a:solidFill>
                    <a:srgbClr val="000000"/>
                  </a:solidFill>
                  <a:effectLst/>
                  <a:latin typeface="Palatino Linotype" panose="02040502050505030304" pitchFamily="18" charset="0"/>
                  <a:ea typeface="MS PGothic" panose="020B0600070205080204" pitchFamily="34" charset="-128"/>
                </a:rPr>
                <a:t>available : bool</a:t>
              </a:r>
              <a:endParaRPr lang="en-US" altLang="ja-JP" sz="2000" b="0" i="0">
                <a:solidFill>
                  <a:schemeClr val="tx1"/>
                </a:solidFill>
                <a:effectLst/>
                <a:ea typeface="MS PGothic" panose="020B0600070205080204" pitchFamily="34" charset="-128"/>
              </a:endParaRPr>
            </a:p>
          </p:txBody>
        </p:sp>
        <p:sp>
          <p:nvSpPr>
            <p:cNvPr id="79014" name="Line 166"/>
            <p:cNvSpPr>
              <a:spLocks noChangeShapeType="1"/>
            </p:cNvSpPr>
            <p:nvPr/>
          </p:nvSpPr>
          <p:spPr bwMode="auto">
            <a:xfrm flipH="1">
              <a:off x="1495" y="2995"/>
              <a:ext cx="572" cy="1"/>
            </a:xfrm>
            <a:prstGeom prst="line">
              <a:avLst/>
            </a:prstGeom>
            <a:noFill/>
            <a:ln w="0">
              <a:solidFill>
                <a:srgbClr val="990033"/>
              </a:solidFill>
              <a:round/>
            </a:ln>
            <a:extLst>
              <a:ext uri="{909E8E84-426E-40DD-AFC4-6F175D3DCCD1}">
                <a14:hiddenFill xmlns:a14="http://schemas.microsoft.com/office/drawing/2010/main">
                  <a:noFill/>
                </a14:hiddenFill>
              </a:ext>
            </a:extLst>
          </p:spPr>
          <p:txBody>
            <a:bodyPr/>
            <a:lstStyle/>
            <a:p>
              <a:endParaRPr lang="zh-CN" altLang="en-US"/>
            </a:p>
          </p:txBody>
        </p:sp>
        <p:sp>
          <p:nvSpPr>
            <p:cNvPr id="79015" name="Rectangle 167"/>
            <p:cNvSpPr>
              <a:spLocks noChangeArrowheads="1"/>
            </p:cNvSpPr>
            <p:nvPr/>
          </p:nvSpPr>
          <p:spPr bwMode="auto">
            <a:xfrm>
              <a:off x="1563" y="3026"/>
              <a:ext cx="28" cy="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ja-JP" sz="700" b="0" i="0">
                  <a:solidFill>
                    <a:srgbClr val="000000"/>
                  </a:solidFill>
                  <a:effectLst/>
                  <a:latin typeface="Palatino Linotype" panose="02040502050505030304" pitchFamily="18" charset="0"/>
                  <a:ea typeface="MS PGothic" panose="020B0600070205080204" pitchFamily="34" charset="-128"/>
                </a:rPr>
                <a:t>1</a:t>
              </a:r>
              <a:endParaRPr lang="en-US" altLang="ja-JP" sz="2000" b="0" i="0">
                <a:solidFill>
                  <a:schemeClr val="tx1"/>
                </a:solidFill>
                <a:effectLst/>
                <a:ea typeface="MS PGothic" panose="020B0600070205080204" pitchFamily="34" charset="-128"/>
              </a:endParaRPr>
            </a:p>
          </p:txBody>
        </p:sp>
        <p:sp>
          <p:nvSpPr>
            <p:cNvPr id="79016" name="Line 168"/>
            <p:cNvSpPr>
              <a:spLocks noChangeShapeType="1"/>
            </p:cNvSpPr>
            <p:nvPr/>
          </p:nvSpPr>
          <p:spPr bwMode="auto">
            <a:xfrm>
              <a:off x="2067" y="2995"/>
              <a:ext cx="572" cy="1"/>
            </a:xfrm>
            <a:prstGeom prst="line">
              <a:avLst/>
            </a:prstGeom>
            <a:noFill/>
            <a:ln w="0">
              <a:solidFill>
                <a:srgbClr val="990033"/>
              </a:solidFill>
              <a:round/>
            </a:ln>
            <a:extLst>
              <a:ext uri="{909E8E84-426E-40DD-AFC4-6F175D3DCCD1}">
                <a14:hiddenFill xmlns:a14="http://schemas.microsoft.com/office/drawing/2010/main">
                  <a:noFill/>
                </a14:hiddenFill>
              </a:ext>
            </a:extLst>
          </p:spPr>
          <p:txBody>
            <a:bodyPr/>
            <a:lstStyle/>
            <a:p>
              <a:endParaRPr lang="zh-CN" altLang="en-US"/>
            </a:p>
          </p:txBody>
        </p:sp>
        <p:sp>
          <p:nvSpPr>
            <p:cNvPr id="79017" name="Rectangle 169"/>
            <p:cNvSpPr>
              <a:spLocks noChangeArrowheads="1"/>
            </p:cNvSpPr>
            <p:nvPr/>
          </p:nvSpPr>
          <p:spPr bwMode="auto">
            <a:xfrm>
              <a:off x="2554" y="3013"/>
              <a:ext cx="28" cy="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ja-JP" sz="700" b="0" i="0">
                  <a:solidFill>
                    <a:srgbClr val="000000"/>
                  </a:solidFill>
                  <a:effectLst/>
                  <a:latin typeface="Palatino Linotype" panose="02040502050505030304" pitchFamily="18" charset="0"/>
                  <a:ea typeface="MS PGothic" panose="020B0600070205080204" pitchFamily="34" charset="-128"/>
                </a:rPr>
                <a:t>1</a:t>
              </a:r>
              <a:endParaRPr lang="en-US" altLang="ja-JP" sz="2000" b="0" i="0">
                <a:solidFill>
                  <a:schemeClr val="tx1"/>
                </a:solidFill>
                <a:effectLst/>
                <a:ea typeface="MS PGothic" panose="020B0600070205080204" pitchFamily="34" charset="-128"/>
              </a:endParaRPr>
            </a:p>
          </p:txBody>
        </p:sp>
        <p:sp>
          <p:nvSpPr>
            <p:cNvPr id="79018" name="Rectangle 170"/>
            <p:cNvSpPr>
              <a:spLocks noChangeArrowheads="1"/>
            </p:cNvSpPr>
            <p:nvPr/>
          </p:nvSpPr>
          <p:spPr bwMode="auto">
            <a:xfrm>
              <a:off x="1563" y="3026"/>
              <a:ext cx="28" cy="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ja-JP" sz="700" b="0" i="0">
                  <a:solidFill>
                    <a:srgbClr val="000000"/>
                  </a:solidFill>
                  <a:effectLst/>
                  <a:latin typeface="Palatino Linotype" panose="02040502050505030304" pitchFamily="18" charset="0"/>
                  <a:ea typeface="MS PGothic" panose="020B0600070205080204" pitchFamily="34" charset="-128"/>
                </a:rPr>
                <a:t>1</a:t>
              </a:r>
              <a:endParaRPr lang="en-US" altLang="ja-JP" sz="2000" b="0" i="0">
                <a:solidFill>
                  <a:schemeClr val="tx1"/>
                </a:solidFill>
                <a:effectLst/>
                <a:ea typeface="MS PGothic" panose="020B0600070205080204" pitchFamily="34" charset="-128"/>
              </a:endParaRPr>
            </a:p>
          </p:txBody>
        </p:sp>
        <p:sp>
          <p:nvSpPr>
            <p:cNvPr id="79019" name="Rectangle 171"/>
            <p:cNvSpPr>
              <a:spLocks noChangeArrowheads="1"/>
            </p:cNvSpPr>
            <p:nvPr/>
          </p:nvSpPr>
          <p:spPr bwMode="auto">
            <a:xfrm>
              <a:off x="2554" y="3013"/>
              <a:ext cx="28" cy="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ja-JP" sz="700" b="0" i="0">
                  <a:solidFill>
                    <a:srgbClr val="000000"/>
                  </a:solidFill>
                  <a:effectLst/>
                  <a:latin typeface="Palatino Linotype" panose="02040502050505030304" pitchFamily="18" charset="0"/>
                  <a:ea typeface="MS PGothic" panose="020B0600070205080204" pitchFamily="34" charset="-128"/>
                </a:rPr>
                <a:t>1</a:t>
              </a:r>
              <a:endParaRPr lang="en-US" altLang="ja-JP" sz="2000" b="0" i="0">
                <a:solidFill>
                  <a:schemeClr val="tx1"/>
                </a:solidFill>
                <a:effectLst/>
                <a:ea typeface="MS PGothic" panose="020B0600070205080204" pitchFamily="34" charset="-128"/>
              </a:endParaRPr>
            </a:p>
          </p:txBody>
        </p:sp>
        <p:sp>
          <p:nvSpPr>
            <p:cNvPr id="79020" name="Rectangle 172"/>
            <p:cNvSpPr>
              <a:spLocks noChangeArrowheads="1"/>
            </p:cNvSpPr>
            <p:nvPr/>
          </p:nvSpPr>
          <p:spPr bwMode="auto">
            <a:xfrm>
              <a:off x="3986" y="2766"/>
              <a:ext cx="634" cy="453"/>
            </a:xfrm>
            <a:prstGeom prst="rect">
              <a:avLst/>
            </a:prstGeom>
            <a:solidFill>
              <a:srgbClr val="FFFFCC"/>
            </a:solidFill>
            <a:ln w="0">
              <a:solidFill>
                <a:srgbClr val="990033"/>
              </a:solidFill>
              <a:miter lim="800000"/>
            </a:ln>
          </p:spPr>
          <p:txBody>
            <a:bodyPr/>
            <a:lstStyle/>
            <a:p>
              <a:endParaRPr lang="zh-CN" altLang="en-US"/>
            </a:p>
          </p:txBody>
        </p:sp>
        <p:sp>
          <p:nvSpPr>
            <p:cNvPr id="79021" name="Rectangle 173"/>
            <p:cNvSpPr>
              <a:spLocks noChangeArrowheads="1"/>
            </p:cNvSpPr>
            <p:nvPr/>
          </p:nvSpPr>
          <p:spPr bwMode="auto">
            <a:xfrm>
              <a:off x="4088" y="2788"/>
              <a:ext cx="317" cy="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ja-JP" sz="700" b="0" i="0">
                  <a:solidFill>
                    <a:srgbClr val="000000"/>
                  </a:solidFill>
                  <a:effectLst/>
                  <a:latin typeface="Palatino Linotype" panose="02040502050505030304" pitchFamily="18" charset="0"/>
                  <a:ea typeface="MS PGothic" panose="020B0600070205080204" pitchFamily="34" charset="-128"/>
                </a:rPr>
                <a:t>Performance</a:t>
              </a:r>
              <a:endParaRPr lang="en-US" altLang="ja-JP" sz="2000" b="0" i="0">
                <a:solidFill>
                  <a:schemeClr val="tx1"/>
                </a:solidFill>
                <a:effectLst/>
                <a:ea typeface="MS PGothic" panose="020B0600070205080204" pitchFamily="34" charset="-128"/>
              </a:endParaRPr>
            </a:p>
          </p:txBody>
        </p:sp>
        <p:sp>
          <p:nvSpPr>
            <p:cNvPr id="79022" name="Rectangle 174"/>
            <p:cNvSpPr>
              <a:spLocks noChangeArrowheads="1"/>
            </p:cNvSpPr>
            <p:nvPr/>
          </p:nvSpPr>
          <p:spPr bwMode="auto">
            <a:xfrm>
              <a:off x="3986" y="2872"/>
              <a:ext cx="634" cy="347"/>
            </a:xfrm>
            <a:prstGeom prst="rect">
              <a:avLst/>
            </a:prstGeom>
            <a:noFill/>
            <a:ln w="0">
              <a:solidFill>
                <a:srgbClr val="990033"/>
              </a:solidFill>
              <a:miter lim="800000"/>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9023" name="Rectangle 175"/>
            <p:cNvSpPr>
              <a:spLocks noChangeArrowheads="1"/>
            </p:cNvSpPr>
            <p:nvPr/>
          </p:nvSpPr>
          <p:spPr bwMode="auto">
            <a:xfrm>
              <a:off x="3986" y="3149"/>
              <a:ext cx="634" cy="70"/>
            </a:xfrm>
            <a:prstGeom prst="rect">
              <a:avLst/>
            </a:prstGeom>
            <a:noFill/>
            <a:ln w="0">
              <a:solidFill>
                <a:srgbClr val="990033"/>
              </a:solidFill>
              <a:miter lim="800000"/>
            </a:ln>
            <a:extLst>
              <a:ext uri="{909E8E84-426E-40DD-AFC4-6F175D3DCCD1}">
                <a14:hiddenFill xmlns:a14="http://schemas.microsoft.com/office/drawing/2010/main">
                  <a:solidFill>
                    <a:srgbClr val="FFFFFF"/>
                  </a:solidFill>
                </a14:hiddenFill>
              </a:ext>
            </a:extLst>
          </p:spPr>
          <p:txBody>
            <a:bodyPr/>
            <a:lstStyle/>
            <a:p>
              <a:endParaRPr lang="zh-CN" altLang="en-US"/>
            </a:p>
          </p:txBody>
        </p:sp>
        <p:pic>
          <p:nvPicPr>
            <p:cNvPr id="79024" name="Picture 176"/>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003" y="2881"/>
              <a:ext cx="91" cy="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9025" name="Picture 17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03" y="2881"/>
              <a:ext cx="91" cy="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9026" name="Picture 178"/>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003" y="2881"/>
              <a:ext cx="91" cy="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9027" name="Rectangle 179"/>
            <p:cNvSpPr>
              <a:spLocks noChangeArrowheads="1"/>
            </p:cNvSpPr>
            <p:nvPr/>
          </p:nvSpPr>
          <p:spPr bwMode="auto">
            <a:xfrm>
              <a:off x="4094" y="2881"/>
              <a:ext cx="173" cy="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ja-JP" sz="700" b="0" i="0">
                  <a:solidFill>
                    <a:srgbClr val="000000"/>
                  </a:solidFill>
                  <a:effectLst/>
                  <a:latin typeface="Palatino Linotype" panose="02040502050505030304" pitchFamily="18" charset="0"/>
                  <a:ea typeface="MS PGothic" panose="020B0600070205080204" pitchFamily="34" charset="-128"/>
                </a:rPr>
                <a:t>no : int</a:t>
              </a:r>
              <a:endParaRPr lang="en-US" altLang="ja-JP" sz="2000" b="0" i="0">
                <a:solidFill>
                  <a:schemeClr val="tx1"/>
                </a:solidFill>
                <a:effectLst/>
                <a:ea typeface="MS PGothic" panose="020B0600070205080204" pitchFamily="34" charset="-128"/>
              </a:endParaRPr>
            </a:p>
          </p:txBody>
        </p:sp>
        <p:pic>
          <p:nvPicPr>
            <p:cNvPr id="79028" name="Picture 180"/>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003" y="2960"/>
              <a:ext cx="91" cy="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9029" name="Picture 18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03" y="2960"/>
              <a:ext cx="91" cy="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9030" name="Picture 18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003" y="2960"/>
              <a:ext cx="91" cy="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9031" name="Rectangle 183"/>
            <p:cNvSpPr>
              <a:spLocks noChangeArrowheads="1"/>
            </p:cNvSpPr>
            <p:nvPr/>
          </p:nvSpPr>
          <p:spPr bwMode="auto">
            <a:xfrm>
              <a:off x="4094" y="2960"/>
              <a:ext cx="265" cy="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ja-JP" sz="700" b="0" i="0">
                  <a:solidFill>
                    <a:srgbClr val="000000"/>
                  </a:solidFill>
                  <a:effectLst/>
                  <a:latin typeface="Palatino Linotype" panose="02040502050505030304" pitchFamily="18" charset="0"/>
                  <a:ea typeface="MS PGothic" panose="020B0600070205080204" pitchFamily="34" charset="-128"/>
                </a:rPr>
                <a:t>date : Date</a:t>
              </a:r>
              <a:endParaRPr lang="en-US" altLang="ja-JP" sz="2000" b="0" i="0">
                <a:solidFill>
                  <a:schemeClr val="tx1"/>
                </a:solidFill>
                <a:effectLst/>
                <a:ea typeface="MS PGothic" panose="020B0600070205080204" pitchFamily="34" charset="-128"/>
              </a:endParaRPr>
            </a:p>
          </p:txBody>
        </p:sp>
        <p:pic>
          <p:nvPicPr>
            <p:cNvPr id="79032" name="Picture 18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003" y="3039"/>
              <a:ext cx="91" cy="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9033" name="Picture 18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03" y="3039"/>
              <a:ext cx="91" cy="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9034" name="Picture 186"/>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003" y="3039"/>
              <a:ext cx="91" cy="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9035" name="Rectangle 187"/>
            <p:cNvSpPr>
              <a:spLocks noChangeArrowheads="1"/>
            </p:cNvSpPr>
            <p:nvPr/>
          </p:nvSpPr>
          <p:spPr bwMode="auto">
            <a:xfrm>
              <a:off x="4094" y="3039"/>
              <a:ext cx="278" cy="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ja-JP" sz="700" b="0" i="0">
                  <a:solidFill>
                    <a:srgbClr val="000000"/>
                  </a:solidFill>
                  <a:effectLst/>
                  <a:latin typeface="Palatino Linotype" panose="02040502050505030304" pitchFamily="18" charset="0"/>
                  <a:ea typeface="MS PGothic" panose="020B0600070205080204" pitchFamily="34" charset="-128"/>
                </a:rPr>
                <a:t>time : Time</a:t>
              </a:r>
              <a:endParaRPr lang="en-US" altLang="ja-JP" sz="2000" b="0" i="0">
                <a:solidFill>
                  <a:schemeClr val="tx1"/>
                </a:solidFill>
                <a:effectLst/>
                <a:ea typeface="MS PGothic" panose="020B0600070205080204" pitchFamily="34" charset="-128"/>
              </a:endParaRPr>
            </a:p>
          </p:txBody>
        </p:sp>
        <p:sp>
          <p:nvSpPr>
            <p:cNvPr id="79036" name="Line 188"/>
            <p:cNvSpPr>
              <a:spLocks noChangeShapeType="1"/>
            </p:cNvSpPr>
            <p:nvPr/>
          </p:nvSpPr>
          <p:spPr bwMode="auto">
            <a:xfrm flipH="1">
              <a:off x="3380" y="2995"/>
              <a:ext cx="300" cy="1"/>
            </a:xfrm>
            <a:prstGeom prst="line">
              <a:avLst/>
            </a:prstGeom>
            <a:noFill/>
            <a:ln w="0">
              <a:solidFill>
                <a:srgbClr val="990033"/>
              </a:solidFill>
              <a:round/>
            </a:ln>
            <a:extLst>
              <a:ext uri="{909E8E84-426E-40DD-AFC4-6F175D3DCCD1}">
                <a14:hiddenFill xmlns:a14="http://schemas.microsoft.com/office/drawing/2010/main">
                  <a:noFill/>
                </a14:hiddenFill>
              </a:ext>
            </a:extLst>
          </p:spPr>
          <p:txBody>
            <a:bodyPr/>
            <a:lstStyle/>
            <a:p>
              <a:endParaRPr lang="zh-CN" altLang="en-US"/>
            </a:p>
          </p:txBody>
        </p:sp>
        <p:sp>
          <p:nvSpPr>
            <p:cNvPr id="79037" name="Rectangle 189"/>
            <p:cNvSpPr>
              <a:spLocks noChangeArrowheads="1"/>
            </p:cNvSpPr>
            <p:nvPr/>
          </p:nvSpPr>
          <p:spPr bwMode="auto">
            <a:xfrm>
              <a:off x="3482" y="2898"/>
              <a:ext cx="78" cy="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ja-JP" sz="700" b="0" i="0">
                  <a:solidFill>
                    <a:srgbClr val="000000"/>
                  </a:solidFill>
                  <a:effectLst/>
                  <a:latin typeface="Palatino Linotype" panose="02040502050505030304" pitchFamily="18" charset="0"/>
                  <a:ea typeface="MS PGothic" panose="020B0600070205080204" pitchFamily="34" charset="-128"/>
                </a:rPr>
                <a:t>0..*</a:t>
              </a:r>
              <a:endParaRPr lang="en-US" altLang="ja-JP" sz="2000" b="0" i="0">
                <a:solidFill>
                  <a:schemeClr val="tx1"/>
                </a:solidFill>
                <a:effectLst/>
                <a:ea typeface="MS PGothic" panose="020B0600070205080204" pitchFamily="34" charset="-128"/>
              </a:endParaRPr>
            </a:p>
          </p:txBody>
        </p:sp>
        <p:sp>
          <p:nvSpPr>
            <p:cNvPr id="79038" name="Line 190"/>
            <p:cNvSpPr>
              <a:spLocks noChangeShapeType="1"/>
            </p:cNvSpPr>
            <p:nvPr/>
          </p:nvSpPr>
          <p:spPr bwMode="auto">
            <a:xfrm>
              <a:off x="3680" y="2995"/>
              <a:ext cx="306" cy="1"/>
            </a:xfrm>
            <a:prstGeom prst="line">
              <a:avLst/>
            </a:prstGeom>
            <a:noFill/>
            <a:ln w="0">
              <a:solidFill>
                <a:srgbClr val="990033"/>
              </a:solidFill>
              <a:round/>
            </a:ln>
            <a:extLst>
              <a:ext uri="{909E8E84-426E-40DD-AFC4-6F175D3DCCD1}">
                <a14:hiddenFill xmlns:a14="http://schemas.microsoft.com/office/drawing/2010/main">
                  <a:noFill/>
                </a14:hiddenFill>
              </a:ext>
            </a:extLst>
          </p:spPr>
          <p:txBody>
            <a:bodyPr/>
            <a:lstStyle/>
            <a:p>
              <a:endParaRPr lang="zh-CN" altLang="en-US"/>
            </a:p>
          </p:txBody>
        </p:sp>
        <p:sp>
          <p:nvSpPr>
            <p:cNvPr id="79039" name="Rectangle 191"/>
            <p:cNvSpPr>
              <a:spLocks noChangeArrowheads="1"/>
            </p:cNvSpPr>
            <p:nvPr/>
          </p:nvSpPr>
          <p:spPr bwMode="auto">
            <a:xfrm>
              <a:off x="3879" y="2889"/>
              <a:ext cx="28" cy="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ja-JP" sz="700" b="0" i="0">
                  <a:solidFill>
                    <a:srgbClr val="000000"/>
                  </a:solidFill>
                  <a:effectLst/>
                  <a:latin typeface="Palatino Linotype" panose="02040502050505030304" pitchFamily="18" charset="0"/>
                  <a:ea typeface="MS PGothic" panose="020B0600070205080204" pitchFamily="34" charset="-128"/>
                </a:rPr>
                <a:t>1</a:t>
              </a:r>
              <a:endParaRPr lang="en-US" altLang="ja-JP" sz="2000" b="0" i="0">
                <a:solidFill>
                  <a:schemeClr val="tx1"/>
                </a:solidFill>
                <a:effectLst/>
                <a:ea typeface="MS PGothic" panose="020B0600070205080204" pitchFamily="34" charset="-128"/>
              </a:endParaRPr>
            </a:p>
          </p:txBody>
        </p:sp>
        <p:sp>
          <p:nvSpPr>
            <p:cNvPr id="79040" name="Rectangle 192"/>
            <p:cNvSpPr>
              <a:spLocks noChangeArrowheads="1"/>
            </p:cNvSpPr>
            <p:nvPr/>
          </p:nvSpPr>
          <p:spPr bwMode="auto">
            <a:xfrm>
              <a:off x="3482" y="2898"/>
              <a:ext cx="78" cy="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ja-JP" sz="700" b="0" i="0">
                  <a:solidFill>
                    <a:srgbClr val="000000"/>
                  </a:solidFill>
                  <a:effectLst/>
                  <a:latin typeface="Palatino Linotype" panose="02040502050505030304" pitchFamily="18" charset="0"/>
                  <a:ea typeface="MS PGothic" panose="020B0600070205080204" pitchFamily="34" charset="-128"/>
                </a:rPr>
                <a:t>0..*</a:t>
              </a:r>
              <a:endParaRPr lang="en-US" altLang="ja-JP" sz="2000" b="0" i="0">
                <a:solidFill>
                  <a:schemeClr val="tx1"/>
                </a:solidFill>
                <a:effectLst/>
                <a:ea typeface="MS PGothic" panose="020B0600070205080204" pitchFamily="34" charset="-128"/>
              </a:endParaRPr>
            </a:p>
          </p:txBody>
        </p:sp>
        <p:sp>
          <p:nvSpPr>
            <p:cNvPr id="79041" name="Rectangle 193"/>
            <p:cNvSpPr>
              <a:spLocks noChangeArrowheads="1"/>
            </p:cNvSpPr>
            <p:nvPr/>
          </p:nvSpPr>
          <p:spPr bwMode="auto">
            <a:xfrm>
              <a:off x="3879" y="2889"/>
              <a:ext cx="28" cy="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ja-JP" sz="700" b="0" i="0">
                  <a:solidFill>
                    <a:srgbClr val="000000"/>
                  </a:solidFill>
                  <a:effectLst/>
                  <a:latin typeface="Palatino Linotype" panose="02040502050505030304" pitchFamily="18" charset="0"/>
                  <a:ea typeface="MS PGothic" panose="020B0600070205080204" pitchFamily="34" charset="-128"/>
                </a:rPr>
                <a:t>1</a:t>
              </a:r>
              <a:endParaRPr lang="en-US" altLang="ja-JP" sz="2000" b="0" i="0">
                <a:solidFill>
                  <a:schemeClr val="tx1"/>
                </a:solidFill>
                <a:effectLst/>
                <a:ea typeface="MS PGothic" panose="020B0600070205080204" pitchFamily="34" charset="-128"/>
              </a:endParaRPr>
            </a:p>
          </p:txBody>
        </p:sp>
        <p:sp>
          <p:nvSpPr>
            <p:cNvPr id="79042" name="Rectangle 194"/>
            <p:cNvSpPr>
              <a:spLocks noChangeArrowheads="1"/>
            </p:cNvSpPr>
            <p:nvPr/>
          </p:nvSpPr>
          <p:spPr bwMode="auto">
            <a:xfrm>
              <a:off x="3714" y="1412"/>
              <a:ext cx="1178" cy="290"/>
            </a:xfrm>
            <a:prstGeom prst="rect">
              <a:avLst/>
            </a:prstGeom>
            <a:solidFill>
              <a:srgbClr val="FFFFCC"/>
            </a:solidFill>
            <a:ln w="0">
              <a:solidFill>
                <a:srgbClr val="990033"/>
              </a:solidFill>
              <a:miter lim="800000"/>
            </a:ln>
          </p:spPr>
          <p:txBody>
            <a:bodyPr/>
            <a:lstStyle/>
            <a:p>
              <a:endParaRPr lang="zh-CN" altLang="en-US"/>
            </a:p>
          </p:txBody>
        </p:sp>
        <p:sp>
          <p:nvSpPr>
            <p:cNvPr id="79043" name="Rectangle 195"/>
            <p:cNvSpPr>
              <a:spLocks noChangeArrowheads="1"/>
            </p:cNvSpPr>
            <p:nvPr/>
          </p:nvSpPr>
          <p:spPr bwMode="auto">
            <a:xfrm>
              <a:off x="3986" y="1429"/>
              <a:ext cx="459" cy="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ja-JP" sz="700" b="0" i="0">
                  <a:solidFill>
                    <a:srgbClr val="000000"/>
                  </a:solidFill>
                  <a:effectLst/>
                  <a:latin typeface="Palatino Linotype" panose="02040502050505030304" pitchFamily="18" charset="0"/>
                  <a:ea typeface="MS PGothic" panose="020B0600070205080204" pitchFamily="34" charset="-128"/>
                </a:rPr>
                <a:t>CreditCardService</a:t>
              </a:r>
              <a:endParaRPr lang="en-US" altLang="ja-JP" sz="2000" b="0" i="0">
                <a:solidFill>
                  <a:schemeClr val="tx1"/>
                </a:solidFill>
                <a:effectLst/>
                <a:ea typeface="MS PGothic" panose="020B0600070205080204" pitchFamily="34" charset="-128"/>
              </a:endParaRPr>
            </a:p>
          </p:txBody>
        </p:sp>
        <p:sp>
          <p:nvSpPr>
            <p:cNvPr id="79044" name="Rectangle 196"/>
            <p:cNvSpPr>
              <a:spLocks noChangeArrowheads="1"/>
            </p:cNvSpPr>
            <p:nvPr/>
          </p:nvSpPr>
          <p:spPr bwMode="auto">
            <a:xfrm>
              <a:off x="3714" y="1517"/>
              <a:ext cx="1178" cy="185"/>
            </a:xfrm>
            <a:prstGeom prst="rect">
              <a:avLst/>
            </a:prstGeom>
            <a:noFill/>
            <a:ln w="0">
              <a:solidFill>
                <a:srgbClr val="990033"/>
              </a:solidFill>
              <a:miter lim="800000"/>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9045" name="Rectangle 197"/>
            <p:cNvSpPr>
              <a:spLocks noChangeArrowheads="1"/>
            </p:cNvSpPr>
            <p:nvPr/>
          </p:nvSpPr>
          <p:spPr bwMode="auto">
            <a:xfrm>
              <a:off x="3714" y="1557"/>
              <a:ext cx="1178" cy="145"/>
            </a:xfrm>
            <a:prstGeom prst="rect">
              <a:avLst/>
            </a:prstGeom>
            <a:noFill/>
            <a:ln w="0">
              <a:solidFill>
                <a:srgbClr val="990033"/>
              </a:solidFill>
              <a:miter lim="800000"/>
            </a:ln>
            <a:extLst>
              <a:ext uri="{909E8E84-426E-40DD-AFC4-6F175D3DCCD1}">
                <a14:hiddenFill xmlns:a14="http://schemas.microsoft.com/office/drawing/2010/main">
                  <a:solidFill>
                    <a:srgbClr val="FFFFFF"/>
                  </a:solidFill>
                </a14:hiddenFill>
              </a:ext>
            </a:extLst>
          </p:spPr>
          <p:txBody>
            <a:bodyPr/>
            <a:lstStyle/>
            <a:p>
              <a:endParaRPr lang="zh-CN" altLang="en-US"/>
            </a:p>
          </p:txBody>
        </p:sp>
        <p:pic>
          <p:nvPicPr>
            <p:cNvPr id="79046" name="Picture 19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26" y="1605"/>
              <a:ext cx="90" cy="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9047" name="Picture 19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26" y="1605"/>
              <a:ext cx="90" cy="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9048" name="Picture 20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26" y="1605"/>
              <a:ext cx="90" cy="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9049" name="Rectangle 201"/>
            <p:cNvSpPr>
              <a:spLocks noChangeArrowheads="1"/>
            </p:cNvSpPr>
            <p:nvPr/>
          </p:nvSpPr>
          <p:spPr bwMode="auto">
            <a:xfrm>
              <a:off x="3816" y="1605"/>
              <a:ext cx="650" cy="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ja-JP" sz="700" b="0" i="0">
                  <a:solidFill>
                    <a:srgbClr val="000000"/>
                  </a:solidFill>
                  <a:effectLst/>
                  <a:latin typeface="Palatino Linotype" panose="02040502050505030304" pitchFamily="18" charset="0"/>
                  <a:ea typeface="MS PGothic" panose="020B0600070205080204" pitchFamily="34" charset="-128"/>
                </a:rPr>
                <a:t>Charge(cardnumber, cost)</a:t>
              </a:r>
              <a:endParaRPr lang="en-US" altLang="ja-JP" sz="2000" b="0" i="0">
                <a:solidFill>
                  <a:schemeClr val="tx1"/>
                </a:solidFill>
                <a:effectLst/>
                <a:ea typeface="MS PGothic" panose="020B0600070205080204" pitchFamily="34" charset="-128"/>
              </a:endParaRPr>
            </a:p>
          </p:txBody>
        </p:sp>
        <p:sp>
          <p:nvSpPr>
            <p:cNvPr id="79050" name="Rectangle 202"/>
            <p:cNvSpPr>
              <a:spLocks noChangeArrowheads="1"/>
            </p:cNvSpPr>
            <p:nvPr/>
          </p:nvSpPr>
          <p:spPr bwMode="auto">
            <a:xfrm>
              <a:off x="2010" y="1319"/>
              <a:ext cx="1433" cy="524"/>
            </a:xfrm>
            <a:prstGeom prst="rect">
              <a:avLst/>
            </a:prstGeom>
            <a:solidFill>
              <a:srgbClr val="FFFFCC"/>
            </a:solidFill>
            <a:ln w="0">
              <a:solidFill>
                <a:srgbClr val="990033"/>
              </a:solidFill>
              <a:miter lim="800000"/>
            </a:ln>
          </p:spPr>
          <p:txBody>
            <a:bodyPr/>
            <a:lstStyle/>
            <a:p>
              <a:endParaRPr lang="zh-CN" altLang="en-US"/>
            </a:p>
          </p:txBody>
        </p:sp>
        <p:sp>
          <p:nvSpPr>
            <p:cNvPr id="79051" name="Rectangle 203"/>
            <p:cNvSpPr>
              <a:spLocks noChangeArrowheads="1"/>
            </p:cNvSpPr>
            <p:nvPr/>
          </p:nvSpPr>
          <p:spPr bwMode="auto">
            <a:xfrm>
              <a:off x="2639" y="1337"/>
              <a:ext cx="130" cy="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ja-JP" sz="700" b="0" i="0">
                  <a:solidFill>
                    <a:srgbClr val="000000"/>
                  </a:solidFill>
                  <a:effectLst/>
                  <a:latin typeface="Palatino Linotype" panose="02040502050505030304" pitchFamily="18" charset="0"/>
                  <a:ea typeface="MS PGothic" panose="020B0600070205080204" pitchFamily="34" charset="-128"/>
                </a:rPr>
                <a:t>kjosk</a:t>
              </a:r>
              <a:endParaRPr lang="en-US" altLang="ja-JP" sz="2000" b="0" i="0">
                <a:solidFill>
                  <a:schemeClr val="tx1"/>
                </a:solidFill>
                <a:effectLst/>
                <a:ea typeface="MS PGothic" panose="020B0600070205080204" pitchFamily="34" charset="-128"/>
              </a:endParaRPr>
            </a:p>
          </p:txBody>
        </p:sp>
        <p:sp>
          <p:nvSpPr>
            <p:cNvPr id="79052" name="Rectangle 204"/>
            <p:cNvSpPr>
              <a:spLocks noChangeArrowheads="1"/>
            </p:cNvSpPr>
            <p:nvPr/>
          </p:nvSpPr>
          <p:spPr bwMode="auto">
            <a:xfrm>
              <a:off x="2010" y="1425"/>
              <a:ext cx="1433" cy="418"/>
            </a:xfrm>
            <a:prstGeom prst="rect">
              <a:avLst/>
            </a:prstGeom>
            <a:noFill/>
            <a:ln w="0">
              <a:solidFill>
                <a:srgbClr val="990033"/>
              </a:solidFill>
              <a:miter lim="800000"/>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9053" name="Rectangle 205"/>
            <p:cNvSpPr>
              <a:spLocks noChangeArrowheads="1"/>
            </p:cNvSpPr>
            <p:nvPr/>
          </p:nvSpPr>
          <p:spPr bwMode="auto">
            <a:xfrm>
              <a:off x="2010" y="1464"/>
              <a:ext cx="1433" cy="379"/>
            </a:xfrm>
            <a:prstGeom prst="rect">
              <a:avLst/>
            </a:prstGeom>
            <a:noFill/>
            <a:ln w="0">
              <a:solidFill>
                <a:srgbClr val="990033"/>
              </a:solidFill>
              <a:miter lim="800000"/>
            </a:ln>
            <a:extLst>
              <a:ext uri="{909E8E84-426E-40DD-AFC4-6F175D3DCCD1}">
                <a14:hiddenFill xmlns:a14="http://schemas.microsoft.com/office/drawing/2010/main">
                  <a:solidFill>
                    <a:srgbClr val="FFFFFF"/>
                  </a:solidFill>
                </a14:hiddenFill>
              </a:ext>
            </a:extLst>
          </p:spPr>
          <p:txBody>
            <a:bodyPr/>
            <a:lstStyle/>
            <a:p>
              <a:endParaRPr lang="zh-CN" altLang="en-US"/>
            </a:p>
          </p:txBody>
        </p:sp>
        <p:pic>
          <p:nvPicPr>
            <p:cNvPr id="79054" name="Picture 20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027" y="1508"/>
              <a:ext cx="91" cy="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9055" name="Picture 20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027" y="1508"/>
              <a:ext cx="91" cy="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9056" name="Picture 20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027" y="1508"/>
              <a:ext cx="91" cy="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9057" name="Rectangle 209"/>
            <p:cNvSpPr>
              <a:spLocks noChangeArrowheads="1"/>
            </p:cNvSpPr>
            <p:nvPr/>
          </p:nvSpPr>
          <p:spPr bwMode="auto">
            <a:xfrm>
              <a:off x="2118" y="1508"/>
              <a:ext cx="641" cy="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ja-JP" sz="700" b="0" i="0">
                  <a:solidFill>
                    <a:srgbClr val="000000"/>
                  </a:solidFill>
                  <a:effectLst/>
                  <a:latin typeface="Palatino Linotype" panose="02040502050505030304" pitchFamily="18" charset="0"/>
                  <a:ea typeface="MS PGothic" panose="020B0600070205080204" pitchFamily="34" charset="-128"/>
                </a:rPr>
                <a:t>ShowAvailability(seatlist)</a:t>
              </a:r>
              <a:endParaRPr lang="en-US" altLang="ja-JP" sz="2000" b="0" i="0">
                <a:solidFill>
                  <a:schemeClr val="tx1"/>
                </a:solidFill>
                <a:effectLst/>
                <a:ea typeface="MS PGothic" panose="020B0600070205080204" pitchFamily="34" charset="-128"/>
              </a:endParaRPr>
            </a:p>
          </p:txBody>
        </p:sp>
        <p:pic>
          <p:nvPicPr>
            <p:cNvPr id="79058" name="Picture 2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027" y="1587"/>
              <a:ext cx="91" cy="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9059" name="Picture 2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027" y="1587"/>
              <a:ext cx="91" cy="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9060" name="Picture 21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027" y="1587"/>
              <a:ext cx="91" cy="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9061" name="Rectangle 213"/>
            <p:cNvSpPr>
              <a:spLocks noChangeArrowheads="1"/>
            </p:cNvSpPr>
            <p:nvPr/>
          </p:nvSpPr>
          <p:spPr bwMode="auto">
            <a:xfrm>
              <a:off x="2118" y="1587"/>
              <a:ext cx="570" cy="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ja-JP" sz="700" b="0" i="0">
                  <a:solidFill>
                    <a:srgbClr val="000000"/>
                  </a:solidFill>
                  <a:effectLst/>
                  <a:latin typeface="Palatino Linotype" panose="02040502050505030304" pitchFamily="18" charset="0"/>
                  <a:ea typeface="MS PGothic" panose="020B0600070205080204" pitchFamily="34" charset="-128"/>
                </a:rPr>
                <a:t>DemandPayment(cost)</a:t>
              </a:r>
              <a:endParaRPr lang="en-US" altLang="ja-JP" sz="2000" b="0" i="0">
                <a:solidFill>
                  <a:schemeClr val="tx1"/>
                </a:solidFill>
                <a:effectLst/>
                <a:ea typeface="MS PGothic" panose="020B0600070205080204" pitchFamily="34" charset="-128"/>
              </a:endParaRPr>
            </a:p>
          </p:txBody>
        </p:sp>
        <p:pic>
          <p:nvPicPr>
            <p:cNvPr id="79062" name="Picture 21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027" y="1667"/>
              <a:ext cx="91" cy="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9063" name="Picture 21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027" y="1667"/>
              <a:ext cx="91" cy="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9064" name="Picture 21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027" y="1667"/>
              <a:ext cx="91" cy="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9065" name="Rectangle 217"/>
            <p:cNvSpPr>
              <a:spLocks noChangeArrowheads="1"/>
            </p:cNvSpPr>
            <p:nvPr/>
          </p:nvSpPr>
          <p:spPr bwMode="auto">
            <a:xfrm>
              <a:off x="2118" y="1667"/>
              <a:ext cx="802" cy="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ja-JP" sz="700" b="0" i="0">
                  <a:solidFill>
                    <a:srgbClr val="000000"/>
                  </a:solidFill>
                  <a:effectLst/>
                  <a:latin typeface="Palatino Linotype" panose="02040502050505030304" pitchFamily="18" charset="0"/>
                  <a:ea typeface="MS PGothic" panose="020B0600070205080204" pitchFamily="34" charset="-128"/>
                </a:rPr>
                <a:t>PrintTickets(performance, seats)</a:t>
              </a:r>
              <a:endParaRPr lang="en-US" altLang="ja-JP" sz="2000" b="0" i="0">
                <a:solidFill>
                  <a:schemeClr val="tx1"/>
                </a:solidFill>
                <a:effectLst/>
                <a:ea typeface="MS PGothic" panose="020B0600070205080204" pitchFamily="34" charset="-128"/>
              </a:endParaRPr>
            </a:p>
          </p:txBody>
        </p:sp>
        <p:pic>
          <p:nvPicPr>
            <p:cNvPr id="79066" name="Picture 21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027" y="1746"/>
              <a:ext cx="91" cy="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9067" name="Picture 21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027" y="1746"/>
              <a:ext cx="91" cy="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9068" name="Picture 22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027" y="1746"/>
              <a:ext cx="91" cy="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9069" name="Rectangle 221"/>
            <p:cNvSpPr>
              <a:spLocks noChangeArrowheads="1"/>
            </p:cNvSpPr>
            <p:nvPr/>
          </p:nvSpPr>
          <p:spPr bwMode="auto">
            <a:xfrm>
              <a:off x="2118" y="1746"/>
              <a:ext cx="279" cy="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ja-JP" sz="700" b="0" i="0">
                  <a:solidFill>
                    <a:srgbClr val="000000"/>
                  </a:solidFill>
                  <a:effectLst/>
                  <a:latin typeface="Palatino Linotype" panose="02040502050505030304" pitchFamily="18" charset="0"/>
                  <a:ea typeface="MS PGothic" panose="020B0600070205080204" pitchFamily="34" charset="-128"/>
                </a:rPr>
                <a:t>EjectCard()</a:t>
              </a:r>
              <a:endParaRPr lang="en-US" altLang="ja-JP" sz="2000" b="0" i="0">
                <a:solidFill>
                  <a:schemeClr val="tx1"/>
                </a:solidFill>
                <a:effectLst/>
                <a:ea typeface="MS PGothic" panose="020B0600070205080204" pitchFamily="34" charset="-128"/>
              </a:endParaRPr>
            </a:p>
          </p:txBody>
        </p:sp>
        <p:sp>
          <p:nvSpPr>
            <p:cNvPr id="79070" name="Rectangle 222"/>
            <p:cNvSpPr>
              <a:spLocks noChangeArrowheads="1"/>
            </p:cNvSpPr>
            <p:nvPr/>
          </p:nvSpPr>
          <p:spPr bwMode="auto">
            <a:xfrm>
              <a:off x="3522" y="1979"/>
              <a:ext cx="1563" cy="528"/>
            </a:xfrm>
            <a:prstGeom prst="rect">
              <a:avLst/>
            </a:prstGeom>
            <a:solidFill>
              <a:srgbClr val="FFFFCC"/>
            </a:solidFill>
            <a:ln w="0">
              <a:solidFill>
                <a:srgbClr val="990033"/>
              </a:solidFill>
              <a:miter lim="800000"/>
            </a:ln>
          </p:spPr>
          <p:txBody>
            <a:bodyPr/>
            <a:lstStyle/>
            <a:p>
              <a:endParaRPr lang="zh-CN" altLang="en-US"/>
            </a:p>
          </p:txBody>
        </p:sp>
        <p:sp>
          <p:nvSpPr>
            <p:cNvPr id="79071" name="Rectangle 223"/>
            <p:cNvSpPr>
              <a:spLocks noChangeArrowheads="1"/>
            </p:cNvSpPr>
            <p:nvPr/>
          </p:nvSpPr>
          <p:spPr bwMode="auto">
            <a:xfrm>
              <a:off x="4145" y="2001"/>
              <a:ext cx="244" cy="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ja-JP" sz="700" b="0" i="0">
                  <a:solidFill>
                    <a:srgbClr val="000000"/>
                  </a:solidFill>
                  <a:effectLst/>
                  <a:latin typeface="Palatino Linotype" panose="02040502050505030304" pitchFamily="18" charset="0"/>
                  <a:ea typeface="MS PGothic" panose="020B0600070205080204" pitchFamily="34" charset="-128"/>
                </a:rPr>
                <a:t>BoxOffice</a:t>
              </a:r>
              <a:endParaRPr lang="en-US" altLang="ja-JP" sz="2000" b="0" i="0">
                <a:solidFill>
                  <a:schemeClr val="tx1"/>
                </a:solidFill>
                <a:effectLst/>
                <a:ea typeface="MS PGothic" panose="020B0600070205080204" pitchFamily="34" charset="-128"/>
              </a:endParaRPr>
            </a:p>
          </p:txBody>
        </p:sp>
        <p:sp>
          <p:nvSpPr>
            <p:cNvPr id="79072" name="Rectangle 224"/>
            <p:cNvSpPr>
              <a:spLocks noChangeArrowheads="1"/>
            </p:cNvSpPr>
            <p:nvPr/>
          </p:nvSpPr>
          <p:spPr bwMode="auto">
            <a:xfrm>
              <a:off x="3522" y="2084"/>
              <a:ext cx="1563" cy="423"/>
            </a:xfrm>
            <a:prstGeom prst="rect">
              <a:avLst/>
            </a:prstGeom>
            <a:noFill/>
            <a:ln w="0">
              <a:solidFill>
                <a:srgbClr val="990033"/>
              </a:solidFill>
              <a:miter lim="800000"/>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9073" name="Rectangle 225"/>
            <p:cNvSpPr>
              <a:spLocks noChangeArrowheads="1"/>
            </p:cNvSpPr>
            <p:nvPr/>
          </p:nvSpPr>
          <p:spPr bwMode="auto">
            <a:xfrm>
              <a:off x="3522" y="2124"/>
              <a:ext cx="1563" cy="383"/>
            </a:xfrm>
            <a:prstGeom prst="rect">
              <a:avLst/>
            </a:prstGeom>
            <a:noFill/>
            <a:ln w="0">
              <a:solidFill>
                <a:srgbClr val="990033"/>
              </a:solidFill>
              <a:miter lim="800000"/>
            </a:ln>
            <a:extLst>
              <a:ext uri="{909E8E84-426E-40DD-AFC4-6F175D3DCCD1}">
                <a14:hiddenFill xmlns:a14="http://schemas.microsoft.com/office/drawing/2010/main">
                  <a:solidFill>
                    <a:srgbClr val="FFFFFF"/>
                  </a:solidFill>
                </a14:hiddenFill>
              </a:ext>
            </a:extLst>
          </p:spPr>
          <p:txBody>
            <a:bodyPr/>
            <a:lstStyle/>
            <a:p>
              <a:endParaRPr lang="zh-CN" altLang="en-US"/>
            </a:p>
          </p:txBody>
        </p:sp>
        <p:pic>
          <p:nvPicPr>
            <p:cNvPr id="79074" name="Picture 22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539" y="2172"/>
              <a:ext cx="90" cy="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9075" name="Picture 22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39" y="2172"/>
              <a:ext cx="90" cy="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9076" name="Picture 22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539" y="2172"/>
              <a:ext cx="90" cy="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9077" name="Rectangle 229"/>
            <p:cNvSpPr>
              <a:spLocks noChangeArrowheads="1"/>
            </p:cNvSpPr>
            <p:nvPr/>
          </p:nvSpPr>
          <p:spPr bwMode="auto">
            <a:xfrm>
              <a:off x="3629" y="2172"/>
              <a:ext cx="722" cy="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ja-JP" sz="700" b="0" i="0">
                  <a:solidFill>
                    <a:srgbClr val="000000"/>
                  </a:solidFill>
                  <a:effectLst/>
                  <a:latin typeface="Palatino Linotype" panose="02040502050505030304" pitchFamily="18" charset="0"/>
                  <a:ea typeface="MS PGothic" panose="020B0600070205080204" pitchFamily="34" charset="-128"/>
                </a:rPr>
                <a:t>Request(count, performance)</a:t>
              </a:r>
              <a:endParaRPr lang="en-US" altLang="ja-JP" sz="2000" b="0" i="0">
                <a:solidFill>
                  <a:schemeClr val="tx1"/>
                </a:solidFill>
                <a:effectLst/>
                <a:ea typeface="MS PGothic" panose="020B0600070205080204" pitchFamily="34" charset="-128"/>
              </a:endParaRPr>
            </a:p>
          </p:txBody>
        </p:sp>
        <p:pic>
          <p:nvPicPr>
            <p:cNvPr id="79078" name="Picture 23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539" y="2252"/>
              <a:ext cx="90" cy="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9079" name="Picture 23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39" y="2252"/>
              <a:ext cx="90" cy="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9080" name="Picture 23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539" y="2252"/>
              <a:ext cx="90" cy="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9081" name="Rectangle 233"/>
            <p:cNvSpPr>
              <a:spLocks noChangeArrowheads="1"/>
            </p:cNvSpPr>
            <p:nvPr/>
          </p:nvSpPr>
          <p:spPr bwMode="auto">
            <a:xfrm>
              <a:off x="3629" y="2252"/>
              <a:ext cx="301" cy="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ja-JP" sz="700" b="0" i="0">
                  <a:solidFill>
                    <a:srgbClr val="000000"/>
                  </a:solidFill>
                  <a:effectLst/>
                  <a:latin typeface="Palatino Linotype" panose="02040502050505030304" pitchFamily="18" charset="0"/>
                  <a:ea typeface="MS PGothic" panose="020B0600070205080204" pitchFamily="34" charset="-128"/>
                </a:rPr>
                <a:t>Select(seats)</a:t>
              </a:r>
              <a:endParaRPr lang="en-US" altLang="ja-JP" sz="2000" b="0" i="0">
                <a:solidFill>
                  <a:schemeClr val="tx1"/>
                </a:solidFill>
                <a:effectLst/>
                <a:ea typeface="MS PGothic" panose="020B0600070205080204" pitchFamily="34" charset="-128"/>
              </a:endParaRPr>
            </a:p>
          </p:txBody>
        </p:sp>
        <p:pic>
          <p:nvPicPr>
            <p:cNvPr id="79082" name="Picture 23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39" y="2331"/>
              <a:ext cx="90" cy="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9083" name="Picture 23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39" y="2331"/>
              <a:ext cx="90" cy="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9084" name="Picture 23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39" y="2331"/>
              <a:ext cx="90" cy="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9085" name="Rectangle 237"/>
            <p:cNvSpPr>
              <a:spLocks noChangeArrowheads="1"/>
            </p:cNvSpPr>
            <p:nvPr/>
          </p:nvSpPr>
          <p:spPr bwMode="auto">
            <a:xfrm>
              <a:off x="3629" y="2331"/>
              <a:ext cx="882" cy="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ja-JP" sz="700" b="0" i="0">
                  <a:solidFill>
                    <a:srgbClr val="000000"/>
                  </a:solidFill>
                  <a:effectLst/>
                  <a:latin typeface="Palatino Linotype" panose="02040502050505030304" pitchFamily="18" charset="0"/>
                  <a:ea typeface="MS PGothic" panose="020B0600070205080204" pitchFamily="34" charset="-128"/>
                </a:rPr>
                <a:t>InsertCard(cardnumber, password)</a:t>
              </a:r>
              <a:endParaRPr lang="en-US" altLang="ja-JP" sz="2000" b="0" i="0">
                <a:solidFill>
                  <a:schemeClr val="tx1"/>
                </a:solidFill>
                <a:effectLst/>
                <a:ea typeface="MS PGothic" panose="020B0600070205080204" pitchFamily="34" charset="-128"/>
              </a:endParaRPr>
            </a:p>
          </p:txBody>
        </p:sp>
        <p:pic>
          <p:nvPicPr>
            <p:cNvPr id="79086" name="Picture 23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39" y="2410"/>
              <a:ext cx="90" cy="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9087" name="Picture 23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39" y="2410"/>
              <a:ext cx="90" cy="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9088" name="Picture 24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39" y="2410"/>
              <a:ext cx="90" cy="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9089" name="Rectangle 241"/>
            <p:cNvSpPr>
              <a:spLocks noChangeArrowheads="1"/>
            </p:cNvSpPr>
            <p:nvPr/>
          </p:nvSpPr>
          <p:spPr bwMode="auto">
            <a:xfrm>
              <a:off x="3629" y="2410"/>
              <a:ext cx="325" cy="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ja-JP" sz="700" b="0" i="0">
                  <a:solidFill>
                    <a:srgbClr val="000000"/>
                  </a:solidFill>
                  <a:effectLst/>
                  <a:latin typeface="Palatino Linotype" panose="02040502050505030304" pitchFamily="18" charset="0"/>
                  <a:ea typeface="MS PGothic" panose="020B0600070205080204" pitchFamily="34" charset="-128"/>
                </a:rPr>
                <a:t>Authorized()</a:t>
              </a:r>
              <a:endParaRPr lang="en-US" altLang="ja-JP" sz="2000" b="0" i="0">
                <a:solidFill>
                  <a:schemeClr val="tx1"/>
                </a:solidFill>
                <a:effectLst/>
                <a:ea typeface="MS PGothic" panose="020B0600070205080204" pitchFamily="34" charset="-128"/>
              </a:endParaRPr>
            </a:p>
          </p:txBody>
        </p:sp>
        <p:sp>
          <p:nvSpPr>
            <p:cNvPr id="79090" name="Line 242"/>
            <p:cNvSpPr>
              <a:spLocks noChangeShapeType="1"/>
            </p:cNvSpPr>
            <p:nvPr/>
          </p:nvSpPr>
          <p:spPr bwMode="auto">
            <a:xfrm flipV="1">
              <a:off x="4303" y="2507"/>
              <a:ext cx="1" cy="127"/>
            </a:xfrm>
            <a:prstGeom prst="line">
              <a:avLst/>
            </a:prstGeom>
            <a:noFill/>
            <a:ln w="0">
              <a:solidFill>
                <a:srgbClr val="990033"/>
              </a:solidFill>
              <a:round/>
            </a:ln>
            <a:extLst>
              <a:ext uri="{909E8E84-426E-40DD-AFC4-6F175D3DCCD1}">
                <a14:hiddenFill xmlns:a14="http://schemas.microsoft.com/office/drawing/2010/main">
                  <a:noFill/>
                </a14:hiddenFill>
              </a:ext>
            </a:extLst>
          </p:spPr>
          <p:txBody>
            <a:bodyPr/>
            <a:lstStyle/>
            <a:p>
              <a:endParaRPr lang="zh-CN" altLang="en-US"/>
            </a:p>
          </p:txBody>
        </p:sp>
        <p:sp>
          <p:nvSpPr>
            <p:cNvPr id="79091" name="Line 243"/>
            <p:cNvSpPr>
              <a:spLocks noChangeShapeType="1"/>
            </p:cNvSpPr>
            <p:nvPr/>
          </p:nvSpPr>
          <p:spPr bwMode="auto">
            <a:xfrm>
              <a:off x="4303" y="2634"/>
              <a:ext cx="1" cy="132"/>
            </a:xfrm>
            <a:prstGeom prst="line">
              <a:avLst/>
            </a:prstGeom>
            <a:noFill/>
            <a:ln w="0">
              <a:solidFill>
                <a:srgbClr val="990033"/>
              </a:solidFill>
              <a:round/>
            </a:ln>
            <a:extLst>
              <a:ext uri="{909E8E84-426E-40DD-AFC4-6F175D3DCCD1}">
                <a14:hiddenFill xmlns:a14="http://schemas.microsoft.com/office/drawing/2010/main">
                  <a:noFill/>
                </a14:hiddenFill>
              </a:ext>
            </a:extLst>
          </p:spPr>
          <p:txBody>
            <a:bodyPr/>
            <a:lstStyle/>
            <a:p>
              <a:endParaRPr lang="zh-CN" altLang="en-US"/>
            </a:p>
          </p:txBody>
        </p:sp>
        <p:sp>
          <p:nvSpPr>
            <p:cNvPr id="79092" name="Line 244"/>
            <p:cNvSpPr>
              <a:spLocks noChangeShapeType="1"/>
            </p:cNvSpPr>
            <p:nvPr/>
          </p:nvSpPr>
          <p:spPr bwMode="auto">
            <a:xfrm flipV="1">
              <a:off x="4303" y="1702"/>
              <a:ext cx="1" cy="136"/>
            </a:xfrm>
            <a:prstGeom prst="line">
              <a:avLst/>
            </a:prstGeom>
            <a:noFill/>
            <a:ln w="0">
              <a:solidFill>
                <a:srgbClr val="990033"/>
              </a:solidFill>
              <a:round/>
            </a:ln>
            <a:extLst>
              <a:ext uri="{909E8E84-426E-40DD-AFC4-6F175D3DCCD1}">
                <a14:hiddenFill xmlns:a14="http://schemas.microsoft.com/office/drawing/2010/main">
                  <a:noFill/>
                </a14:hiddenFill>
              </a:ext>
            </a:extLst>
          </p:spPr>
          <p:txBody>
            <a:bodyPr/>
            <a:lstStyle/>
            <a:p>
              <a:endParaRPr lang="zh-CN" altLang="en-US"/>
            </a:p>
          </p:txBody>
        </p:sp>
        <p:sp>
          <p:nvSpPr>
            <p:cNvPr id="79093" name="Line 245"/>
            <p:cNvSpPr>
              <a:spLocks noChangeShapeType="1"/>
            </p:cNvSpPr>
            <p:nvPr/>
          </p:nvSpPr>
          <p:spPr bwMode="auto">
            <a:xfrm>
              <a:off x="4303" y="1838"/>
              <a:ext cx="1" cy="141"/>
            </a:xfrm>
            <a:prstGeom prst="line">
              <a:avLst/>
            </a:prstGeom>
            <a:noFill/>
            <a:ln w="0">
              <a:solidFill>
                <a:srgbClr val="990033"/>
              </a:solidFill>
              <a:round/>
            </a:ln>
            <a:extLst>
              <a:ext uri="{909E8E84-426E-40DD-AFC4-6F175D3DCCD1}">
                <a14:hiddenFill xmlns:a14="http://schemas.microsoft.com/office/drawing/2010/main">
                  <a:noFill/>
                </a14:hiddenFill>
              </a:ext>
            </a:extLst>
          </p:spPr>
          <p:txBody>
            <a:bodyPr/>
            <a:lstStyle/>
            <a:p>
              <a:endParaRPr lang="zh-CN" altLang="en-US"/>
            </a:p>
          </p:txBody>
        </p:sp>
        <p:sp>
          <p:nvSpPr>
            <p:cNvPr id="79094" name="Line 246"/>
            <p:cNvSpPr>
              <a:spLocks noChangeShapeType="1"/>
            </p:cNvSpPr>
            <p:nvPr/>
          </p:nvSpPr>
          <p:spPr bwMode="auto">
            <a:xfrm>
              <a:off x="2865" y="2243"/>
              <a:ext cx="651" cy="1"/>
            </a:xfrm>
            <a:prstGeom prst="line">
              <a:avLst/>
            </a:prstGeom>
            <a:noFill/>
            <a:ln w="0">
              <a:solidFill>
                <a:srgbClr val="990033"/>
              </a:solidFill>
              <a:round/>
            </a:ln>
            <a:extLst>
              <a:ext uri="{909E8E84-426E-40DD-AFC4-6F175D3DCCD1}">
                <a14:hiddenFill xmlns:a14="http://schemas.microsoft.com/office/drawing/2010/main">
                  <a:noFill/>
                </a14:hiddenFill>
              </a:ext>
            </a:extLst>
          </p:spPr>
          <p:txBody>
            <a:bodyPr/>
            <a:lstStyle/>
            <a:p>
              <a:endParaRPr lang="zh-CN" altLang="en-US"/>
            </a:p>
          </p:txBody>
        </p:sp>
        <p:sp>
          <p:nvSpPr>
            <p:cNvPr id="79095" name="Freeform 247"/>
            <p:cNvSpPr/>
            <p:nvPr/>
          </p:nvSpPr>
          <p:spPr bwMode="auto">
            <a:xfrm>
              <a:off x="2724" y="1843"/>
              <a:ext cx="141" cy="400"/>
            </a:xfrm>
            <a:custGeom>
              <a:avLst/>
              <a:gdLst>
                <a:gd name="T0" fmla="*/ 25 w 25"/>
                <a:gd name="T1" fmla="*/ 91 h 91"/>
                <a:gd name="T2" fmla="*/ 0 w 25"/>
                <a:gd name="T3" fmla="*/ 91 h 91"/>
                <a:gd name="T4" fmla="*/ 0 w 25"/>
                <a:gd name="T5" fmla="*/ 0 h 91"/>
              </a:gdLst>
              <a:ahLst/>
              <a:cxnLst>
                <a:cxn ang="0">
                  <a:pos x="T0" y="T1"/>
                </a:cxn>
                <a:cxn ang="0">
                  <a:pos x="T2" y="T3"/>
                </a:cxn>
                <a:cxn ang="0">
                  <a:pos x="T4" y="T5"/>
                </a:cxn>
              </a:cxnLst>
              <a:rect l="0" t="0" r="r" b="b"/>
              <a:pathLst>
                <a:path w="25" h="91">
                  <a:moveTo>
                    <a:pt x="25" y="91"/>
                  </a:moveTo>
                  <a:lnTo>
                    <a:pt x="0" y="91"/>
                  </a:lnTo>
                  <a:lnTo>
                    <a:pt x="0" y="0"/>
                  </a:lnTo>
                </a:path>
              </a:pathLst>
            </a:custGeom>
            <a:noFill/>
            <a:ln w="0">
              <a:solidFill>
                <a:srgbClr val="990033"/>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79096" name="Line 248"/>
          <p:cNvSpPr>
            <a:spLocks noChangeShapeType="1"/>
          </p:cNvSpPr>
          <p:nvPr/>
        </p:nvSpPr>
        <p:spPr bwMode="auto">
          <a:xfrm>
            <a:off x="381000" y="3273425"/>
            <a:ext cx="822960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9097" name="Text Box 249"/>
          <p:cNvSpPr txBox="1">
            <a:spLocks noChangeArrowheads="1"/>
          </p:cNvSpPr>
          <p:nvPr/>
        </p:nvSpPr>
        <p:spPr bwMode="auto">
          <a:xfrm>
            <a:off x="304800" y="2743200"/>
            <a:ext cx="8382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1400" i="0">
                <a:solidFill>
                  <a:srgbClr val="3333FF"/>
                </a:solidFill>
                <a:effectLst/>
              </a:rPr>
              <a:t>用例图</a:t>
            </a:r>
            <a:endParaRPr lang="ja-JP" altLang="en-US" sz="1400" i="0">
              <a:solidFill>
                <a:srgbClr val="3333FF"/>
              </a:solidFill>
              <a:effectLst/>
            </a:endParaRPr>
          </a:p>
        </p:txBody>
      </p:sp>
      <p:sp>
        <p:nvSpPr>
          <p:cNvPr id="79430" name="Text Box 582"/>
          <p:cNvSpPr txBox="1">
            <a:spLocks noChangeArrowheads="1"/>
          </p:cNvSpPr>
          <p:nvPr/>
        </p:nvSpPr>
        <p:spPr bwMode="auto">
          <a:xfrm>
            <a:off x="381000" y="3352800"/>
            <a:ext cx="609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1400" i="0">
                <a:solidFill>
                  <a:srgbClr val="3333FF"/>
                </a:solidFill>
                <a:effectLst/>
              </a:rPr>
              <a:t>类图</a:t>
            </a:r>
            <a:endParaRPr lang="ja-JP" altLang="en-US" sz="1400" i="0">
              <a:solidFill>
                <a:srgbClr val="3333FF"/>
              </a:solidFill>
              <a:effectLst/>
            </a:endParaRPr>
          </a:p>
        </p:txBody>
      </p:sp>
      <p:sp>
        <p:nvSpPr>
          <p:cNvPr id="79431" name="AutoShape 583"/>
          <p:cNvSpPr>
            <a:spLocks noChangeArrowheads="1"/>
          </p:cNvSpPr>
          <p:nvPr/>
        </p:nvSpPr>
        <p:spPr bwMode="auto">
          <a:xfrm>
            <a:off x="609600" y="3124200"/>
            <a:ext cx="152400" cy="228600"/>
          </a:xfrm>
          <a:prstGeom prst="upDownArrow">
            <a:avLst>
              <a:gd name="adj1" fmla="val 50000"/>
              <a:gd name="adj2" fmla="val 30000"/>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79432" name="AutoShape 584"/>
          <p:cNvSpPr>
            <a:spLocks noChangeArrowheads="1"/>
          </p:cNvSpPr>
          <p:nvPr/>
        </p:nvSpPr>
        <p:spPr bwMode="auto">
          <a:xfrm>
            <a:off x="381000" y="4343400"/>
            <a:ext cx="1295400" cy="533400"/>
          </a:xfrm>
          <a:prstGeom prst="wedgeRoundRectCallout">
            <a:avLst>
              <a:gd name="adj1" fmla="val 113356"/>
              <a:gd name="adj2" fmla="val 27977"/>
              <a:gd name="adj3" fmla="val 16667"/>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spcBef>
                <a:spcPct val="10000"/>
              </a:spcBef>
            </a:pPr>
            <a:r>
              <a:rPr kumimoji="0" lang="zh-CN" altLang="en-US" sz="1000" b="0" i="0">
                <a:solidFill>
                  <a:srgbClr val="000000"/>
                </a:solidFill>
                <a:effectLst/>
              </a:rPr>
              <a:t>使用泛化关系处理客户购买个人票和套票两种不同情况</a:t>
            </a:r>
            <a:endParaRPr kumimoji="0" lang="en-US" altLang="zh-CN" sz="1000" b="0" i="0">
              <a:solidFill>
                <a:srgbClr val="000000"/>
              </a:solidFill>
              <a:effectLst/>
            </a:endParaRPr>
          </a:p>
          <a:p>
            <a:pPr algn="ctr"/>
            <a:endParaRPr lang="en-US" altLang="ja-JP" sz="1800" b="0" i="0">
              <a:solidFill>
                <a:schemeClr val="tx1"/>
              </a:solidFill>
              <a:effectLst/>
              <a:ea typeface="MS PGothic" panose="020B0600070205080204" pitchFamily="34" charset="-128"/>
            </a:endParaRPr>
          </a:p>
        </p:txBody>
      </p:sp>
      <p:sp>
        <p:nvSpPr>
          <p:cNvPr id="79433" name="AutoShape 585"/>
          <p:cNvSpPr>
            <a:spLocks noChangeArrowheads="1"/>
          </p:cNvSpPr>
          <p:nvPr/>
        </p:nvSpPr>
        <p:spPr bwMode="auto">
          <a:xfrm>
            <a:off x="8153400" y="5715000"/>
            <a:ext cx="914400" cy="381000"/>
          </a:xfrm>
          <a:prstGeom prst="wedgeRoundRectCallout">
            <a:avLst>
              <a:gd name="adj1" fmla="val -72222"/>
              <a:gd name="adj2" fmla="val 30000"/>
              <a:gd name="adj3" fmla="val 16667"/>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kumimoji="0" lang="zh-CN" altLang="en-US" sz="1000" b="0" i="0">
                <a:solidFill>
                  <a:srgbClr val="000000"/>
                </a:solidFill>
                <a:effectLst/>
              </a:rPr>
              <a:t>设计类的属性和操作</a:t>
            </a:r>
            <a:endParaRPr kumimoji="0" lang="ja-JP" altLang="en-US" sz="1000" b="0" i="0">
              <a:solidFill>
                <a:srgbClr val="000000"/>
              </a:solidFill>
              <a:effectLst/>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r>
              <a:rPr lang="zh-CN" altLang="en-US">
                <a:latin typeface="Times New Roman" panose="02020603050405020304" pitchFamily="18" charset="0"/>
              </a:rPr>
              <a:t>3. 类图</a:t>
            </a:r>
            <a:endParaRPr lang="ja-JP" altLang="en-US">
              <a:latin typeface="Times New Roman" panose="02020603050405020304" pitchFamily="18" charset="0"/>
            </a:endParaRPr>
          </a:p>
        </p:txBody>
      </p:sp>
      <p:sp>
        <p:nvSpPr>
          <p:cNvPr id="82948" name="Rectangle 4"/>
          <p:cNvSpPr>
            <a:spLocks noChangeArrowheads="1"/>
          </p:cNvSpPr>
          <p:nvPr/>
        </p:nvSpPr>
        <p:spPr bwMode="auto">
          <a:xfrm>
            <a:off x="76200" y="1268413"/>
            <a:ext cx="5832475" cy="1944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533400" indent="-533400">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marL="914400" indent="-457200">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marL="1295400" indent="-381000">
              <a:spcBef>
                <a:spcPct val="20000"/>
              </a:spcBef>
              <a:buFont typeface="Times New Roman" panose="02020603050405020304" pitchFamily="18" charset="0"/>
              <a:defRPr kumimoji="1" sz="1400" b="1">
                <a:solidFill>
                  <a:srgbClr val="000066"/>
                </a:solidFill>
                <a:latin typeface="Times New Roman" panose="02020603050405020304" pitchFamily="18" charset="0"/>
                <a:ea typeface="宋体" panose="02010600030101010101" pitchFamily="2" charset="-122"/>
              </a:defRPr>
            </a:lvl3pPr>
            <a:lvl4pPr marL="1714500" indent="-342900">
              <a:spcBef>
                <a:spcPct val="20000"/>
              </a:spcBef>
              <a:buFont typeface="Wingdings" panose="05000000000000000000" pitchFamily="2" charset="2"/>
              <a:buChar char="Ø"/>
              <a:defRPr kumimoji="1" sz="1200">
                <a:solidFill>
                  <a:schemeClr val="tx1"/>
                </a:solidFill>
                <a:latin typeface="Arial" panose="020B0604020202020204" pitchFamily="34" charset="0"/>
                <a:ea typeface="MS PGothic" panose="020B0600070205080204" pitchFamily="34" charset="-128"/>
              </a:defRPr>
            </a:lvl4pPr>
            <a:lvl5pPr marL="2171700" indent="-342900">
              <a:spcBef>
                <a:spcPct val="20000"/>
              </a:spcBef>
              <a:buFont typeface="Wingdings" panose="05000000000000000000" pitchFamily="2" charset="2"/>
              <a:buChar char="è"/>
              <a:defRPr kumimoji="1" sz="1000">
                <a:solidFill>
                  <a:schemeClr val="tx1"/>
                </a:solidFill>
                <a:latin typeface="Arial" panose="020B0604020202020204" pitchFamily="34" charset="0"/>
                <a:ea typeface="MS PGothic" panose="020B0600070205080204" pitchFamily="34" charset="-128"/>
              </a:defRPr>
            </a:lvl5pPr>
            <a:lvl6pPr marL="2628900" indent="-342900" fontAlgn="base">
              <a:spcBef>
                <a:spcPct val="20000"/>
              </a:spcBef>
              <a:spcAft>
                <a:spcPct val="0"/>
              </a:spcAft>
              <a:buFont typeface="Wingdings" panose="05000000000000000000" pitchFamily="2" charset="2"/>
              <a:buChar char="è"/>
              <a:defRPr kumimoji="1" sz="1000">
                <a:solidFill>
                  <a:schemeClr val="tx1"/>
                </a:solidFill>
                <a:latin typeface="Arial" panose="020B0604020202020204" pitchFamily="34" charset="0"/>
                <a:ea typeface="MS PGothic" panose="020B0600070205080204" pitchFamily="34" charset="-128"/>
              </a:defRPr>
            </a:lvl6pPr>
            <a:lvl7pPr marL="3086100" indent="-342900" fontAlgn="base">
              <a:spcBef>
                <a:spcPct val="20000"/>
              </a:spcBef>
              <a:spcAft>
                <a:spcPct val="0"/>
              </a:spcAft>
              <a:buFont typeface="Wingdings" panose="05000000000000000000" pitchFamily="2" charset="2"/>
              <a:buChar char="è"/>
              <a:defRPr kumimoji="1" sz="1000">
                <a:solidFill>
                  <a:schemeClr val="tx1"/>
                </a:solidFill>
                <a:latin typeface="Arial" panose="020B0604020202020204" pitchFamily="34" charset="0"/>
                <a:ea typeface="MS PGothic" panose="020B0600070205080204" pitchFamily="34" charset="-128"/>
              </a:defRPr>
            </a:lvl7pPr>
            <a:lvl8pPr marL="3543300" indent="-342900" fontAlgn="base">
              <a:spcBef>
                <a:spcPct val="20000"/>
              </a:spcBef>
              <a:spcAft>
                <a:spcPct val="0"/>
              </a:spcAft>
              <a:buFont typeface="Wingdings" panose="05000000000000000000" pitchFamily="2" charset="2"/>
              <a:buChar char="è"/>
              <a:defRPr kumimoji="1" sz="1000">
                <a:solidFill>
                  <a:schemeClr val="tx1"/>
                </a:solidFill>
                <a:latin typeface="Arial" panose="020B0604020202020204" pitchFamily="34" charset="0"/>
                <a:ea typeface="MS PGothic" panose="020B0600070205080204" pitchFamily="34" charset="-128"/>
              </a:defRPr>
            </a:lvl8pPr>
            <a:lvl9pPr marL="4000500" indent="-342900" fontAlgn="base">
              <a:spcBef>
                <a:spcPct val="20000"/>
              </a:spcBef>
              <a:spcAft>
                <a:spcPct val="0"/>
              </a:spcAft>
              <a:buFont typeface="Wingdings" panose="05000000000000000000" pitchFamily="2" charset="2"/>
              <a:buChar char="è"/>
              <a:defRPr kumimoji="1" sz="1000">
                <a:solidFill>
                  <a:schemeClr val="tx1"/>
                </a:solidFill>
                <a:latin typeface="Arial" panose="020B0604020202020204" pitchFamily="34" charset="0"/>
                <a:ea typeface="MS PGothic" panose="020B0600070205080204" pitchFamily="34" charset="-128"/>
              </a:defRPr>
            </a:lvl9pPr>
          </a:lstStyle>
          <a:p>
            <a:pPr lvl="1">
              <a:buClr>
                <a:srgbClr val="000000"/>
              </a:buClr>
            </a:pPr>
            <a:r>
              <a:rPr kumimoji="0" lang="en-US" altLang="ja-JP" sz="1400" i="0">
                <a:effectLst/>
                <a:ea typeface="MS PGothic" panose="020B0600070205080204" pitchFamily="34" charset="-128"/>
              </a:rPr>
              <a:t>(1)</a:t>
            </a:r>
            <a:r>
              <a:rPr kumimoji="0" lang="zh-CN" altLang="en-US" sz="1400" i="0">
                <a:effectLst/>
              </a:rPr>
              <a:t>哪两个类之间存在组合关系</a:t>
            </a:r>
            <a:endParaRPr kumimoji="0" lang="zh-CN" altLang="en-US" sz="1400" i="0">
              <a:effectLst/>
            </a:endParaRPr>
          </a:p>
          <a:p>
            <a:pPr lvl="2">
              <a:lnSpc>
                <a:spcPct val="80000"/>
              </a:lnSpc>
              <a:buClr>
                <a:srgbClr val="000000"/>
              </a:buClr>
              <a:buFont typeface="Wingdings" panose="05000000000000000000" pitchFamily="2" charset="2"/>
              <a:buAutoNum type="circleNumDbPlain"/>
            </a:pPr>
            <a:r>
              <a:rPr kumimoji="0" lang="en-US" altLang="zh-CN" sz="1200" b="0" i="0">
                <a:effectLst/>
              </a:rPr>
              <a:t>Menu</a:t>
            </a:r>
            <a:r>
              <a:rPr kumimoji="0" lang="zh-CN" altLang="en-US" sz="1200" b="0" i="0">
                <a:effectLst/>
              </a:rPr>
              <a:t>、</a:t>
            </a:r>
            <a:r>
              <a:rPr kumimoji="0" lang="en-US" altLang="zh-CN" sz="1200" b="0" i="0">
                <a:effectLst/>
              </a:rPr>
              <a:t>MenuItem    </a:t>
            </a:r>
            <a:endParaRPr kumimoji="0" lang="en-US" altLang="zh-CN" sz="1200" b="0" i="0">
              <a:effectLst/>
            </a:endParaRPr>
          </a:p>
          <a:p>
            <a:pPr lvl="2">
              <a:lnSpc>
                <a:spcPct val="80000"/>
              </a:lnSpc>
              <a:buClr>
                <a:srgbClr val="000000"/>
              </a:buClr>
              <a:buFont typeface="Wingdings" panose="05000000000000000000" pitchFamily="2" charset="2"/>
              <a:buAutoNum type="circleNumDbPlain"/>
            </a:pPr>
            <a:r>
              <a:rPr kumimoji="0" lang="en-US" altLang="zh-CN" sz="1200" b="0" i="0">
                <a:effectLst/>
              </a:rPr>
              <a:t>MenuItem</a:t>
            </a:r>
            <a:r>
              <a:rPr kumimoji="0" lang="zh-CN" altLang="en-US" sz="1200" b="0" i="0">
                <a:effectLst/>
              </a:rPr>
              <a:t>、</a:t>
            </a:r>
            <a:r>
              <a:rPr kumimoji="0" lang="en-US" altLang="zh-CN" sz="1200" b="0" i="0">
                <a:effectLst/>
              </a:rPr>
              <a:t>Command</a:t>
            </a:r>
            <a:endParaRPr kumimoji="0" lang="en-US" altLang="zh-CN" sz="1200" b="0" i="0">
              <a:effectLst/>
            </a:endParaRPr>
          </a:p>
          <a:p>
            <a:pPr lvl="2">
              <a:lnSpc>
                <a:spcPct val="80000"/>
              </a:lnSpc>
              <a:buClr>
                <a:srgbClr val="000000"/>
              </a:buClr>
              <a:buFont typeface="Wingdings" panose="05000000000000000000" pitchFamily="2" charset="2"/>
              <a:buAutoNum type="circleNumDbPlain"/>
            </a:pPr>
            <a:r>
              <a:rPr kumimoji="0" lang="en-US" altLang="zh-CN" sz="1200" b="0" i="0">
                <a:effectLst/>
              </a:rPr>
              <a:t>Command</a:t>
            </a:r>
            <a:r>
              <a:rPr kumimoji="0" lang="zh-CN" altLang="en-US" sz="1200" b="0" i="0">
                <a:effectLst/>
              </a:rPr>
              <a:t>、</a:t>
            </a:r>
            <a:r>
              <a:rPr kumimoji="0" lang="en-US" altLang="zh-CN" sz="1200" b="0" i="0">
                <a:effectLst/>
              </a:rPr>
              <a:t>OpenCommand</a:t>
            </a:r>
            <a:endParaRPr kumimoji="0" lang="en-US" altLang="zh-CN" sz="1200" b="0" i="0">
              <a:effectLst/>
            </a:endParaRPr>
          </a:p>
          <a:p>
            <a:pPr lvl="2">
              <a:lnSpc>
                <a:spcPct val="80000"/>
              </a:lnSpc>
              <a:buClr>
                <a:srgbClr val="000000"/>
              </a:buClr>
              <a:buFont typeface="Wingdings" panose="05000000000000000000" pitchFamily="2" charset="2"/>
              <a:buAutoNum type="circleNumDbPlain"/>
            </a:pPr>
            <a:r>
              <a:rPr kumimoji="0" lang="en-US" altLang="zh-CN" sz="1200" b="0" i="0">
                <a:effectLst/>
              </a:rPr>
              <a:t>Command</a:t>
            </a:r>
            <a:r>
              <a:rPr kumimoji="0" lang="zh-CN" altLang="en-US" sz="1200" b="0" i="0">
                <a:effectLst/>
              </a:rPr>
              <a:t>、</a:t>
            </a:r>
            <a:r>
              <a:rPr kumimoji="0" lang="en-US" altLang="zh-CN" sz="1200" b="0" i="0">
                <a:effectLst/>
              </a:rPr>
              <a:t>PasteCommand</a:t>
            </a:r>
            <a:endParaRPr kumimoji="0" lang="en-US" altLang="zh-CN" sz="1200" b="0" i="0">
              <a:effectLst/>
            </a:endParaRPr>
          </a:p>
          <a:p>
            <a:pPr lvl="1">
              <a:lnSpc>
                <a:spcPct val="80000"/>
              </a:lnSpc>
              <a:buClr>
                <a:srgbClr val="000000"/>
              </a:buClr>
            </a:pPr>
            <a:r>
              <a:rPr kumimoji="0" lang="en-US" altLang="zh-CN" sz="1400" i="0">
                <a:effectLst/>
              </a:rPr>
              <a:t>(2)OpenCommand</a:t>
            </a:r>
            <a:r>
              <a:rPr kumimoji="0" lang="zh-CN" altLang="en-US" sz="1400" i="0">
                <a:effectLst/>
              </a:rPr>
              <a:t>和</a:t>
            </a:r>
            <a:r>
              <a:rPr kumimoji="0" lang="en-US" altLang="zh-CN" sz="1400" i="0">
                <a:effectLst/>
              </a:rPr>
              <a:t>PasteCommand</a:t>
            </a:r>
            <a:r>
              <a:rPr kumimoji="0" lang="zh-CN" altLang="en-US" sz="1400" i="0">
                <a:effectLst/>
              </a:rPr>
              <a:t>是什么关系</a:t>
            </a:r>
            <a:endParaRPr kumimoji="0" lang="zh-CN" altLang="en-US" sz="1400" i="0">
              <a:effectLst/>
            </a:endParaRPr>
          </a:p>
          <a:p>
            <a:pPr lvl="2">
              <a:lnSpc>
                <a:spcPct val="80000"/>
              </a:lnSpc>
              <a:buClr>
                <a:srgbClr val="000000"/>
              </a:buClr>
              <a:buFont typeface="Wingdings" panose="05000000000000000000" pitchFamily="2" charset="2"/>
              <a:buAutoNum type="circleNumDbPlain"/>
            </a:pPr>
            <a:r>
              <a:rPr kumimoji="0" lang="zh-CN" altLang="en-US" sz="1200" b="0" i="0">
                <a:effectLst/>
              </a:rPr>
              <a:t>组合</a:t>
            </a:r>
            <a:endParaRPr kumimoji="0" lang="zh-CN" altLang="en-US" sz="1200" b="0" i="0">
              <a:effectLst/>
            </a:endParaRPr>
          </a:p>
          <a:p>
            <a:pPr lvl="2">
              <a:lnSpc>
                <a:spcPct val="80000"/>
              </a:lnSpc>
              <a:buClr>
                <a:srgbClr val="000000"/>
              </a:buClr>
              <a:buFont typeface="Wingdings" panose="05000000000000000000" pitchFamily="2" charset="2"/>
              <a:buAutoNum type="circleNumDbPlain"/>
            </a:pPr>
            <a:r>
              <a:rPr kumimoji="0" lang="zh-CN" altLang="en-US" sz="1200" b="0" i="0">
                <a:effectLst/>
              </a:rPr>
              <a:t>泛化</a:t>
            </a:r>
            <a:endParaRPr kumimoji="0" lang="zh-CN" altLang="en-US" sz="1200" b="0" i="0">
              <a:effectLst/>
            </a:endParaRPr>
          </a:p>
          <a:p>
            <a:pPr lvl="2">
              <a:lnSpc>
                <a:spcPct val="80000"/>
              </a:lnSpc>
              <a:buClr>
                <a:srgbClr val="000000"/>
              </a:buClr>
              <a:buFont typeface="Wingdings" panose="05000000000000000000" pitchFamily="2" charset="2"/>
              <a:buAutoNum type="circleNumDbPlain"/>
            </a:pPr>
            <a:r>
              <a:rPr kumimoji="0" lang="zh-CN" altLang="en-US" sz="1200" b="0" i="0">
                <a:effectLst/>
              </a:rPr>
              <a:t>聚合</a:t>
            </a:r>
            <a:endParaRPr kumimoji="0" lang="zh-CN" altLang="en-US" sz="1200" b="0" i="0">
              <a:effectLst/>
            </a:endParaRPr>
          </a:p>
          <a:p>
            <a:pPr lvl="2">
              <a:lnSpc>
                <a:spcPct val="80000"/>
              </a:lnSpc>
              <a:buClr>
                <a:srgbClr val="000000"/>
              </a:buClr>
              <a:buFont typeface="Wingdings" panose="05000000000000000000" pitchFamily="2" charset="2"/>
              <a:buAutoNum type="circleNumDbPlain"/>
            </a:pPr>
            <a:r>
              <a:rPr kumimoji="0" lang="zh-CN" altLang="en-US" sz="1200" b="0" i="0">
                <a:effectLst/>
              </a:rPr>
              <a:t>没关系</a:t>
            </a:r>
            <a:endParaRPr kumimoji="0" lang="zh-CN" altLang="en-US" sz="1200" b="0" i="0">
              <a:effectLst/>
            </a:endParaRPr>
          </a:p>
        </p:txBody>
      </p:sp>
      <p:pic>
        <p:nvPicPr>
          <p:cNvPr id="82949" name="Picture 5"/>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065838" y="617538"/>
            <a:ext cx="3043237" cy="2667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2950" name="Rectangle 6"/>
          <p:cNvSpPr>
            <a:spLocks noChangeArrowheads="1"/>
          </p:cNvSpPr>
          <p:nvPr/>
        </p:nvSpPr>
        <p:spPr bwMode="auto">
          <a:xfrm>
            <a:off x="76200" y="3195638"/>
            <a:ext cx="770413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533400" indent="-533400">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marL="748030" indent="-290830">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marL="1524000" indent="-381000">
              <a:spcBef>
                <a:spcPct val="20000"/>
              </a:spcBef>
              <a:buFont typeface="Times New Roman" panose="02020603050405020304" pitchFamily="18" charset="0"/>
              <a:defRPr kumimoji="1" sz="1400" b="1">
                <a:solidFill>
                  <a:srgbClr val="000066"/>
                </a:solidFill>
                <a:latin typeface="Times New Roman" panose="02020603050405020304" pitchFamily="18" charset="0"/>
                <a:ea typeface="宋体" panose="02010600030101010101" pitchFamily="2" charset="-122"/>
              </a:defRPr>
            </a:lvl3pPr>
            <a:lvl4pPr marL="2057400" indent="-342900">
              <a:spcBef>
                <a:spcPct val="20000"/>
              </a:spcBef>
              <a:buFont typeface="Wingdings" panose="05000000000000000000" pitchFamily="2" charset="2"/>
              <a:buChar char="Ø"/>
              <a:defRPr kumimoji="1" sz="1200">
                <a:solidFill>
                  <a:schemeClr val="tx1"/>
                </a:solidFill>
                <a:latin typeface="Arial" panose="020B0604020202020204" pitchFamily="34" charset="0"/>
                <a:ea typeface="MS PGothic" panose="020B0600070205080204" pitchFamily="34" charset="-128"/>
              </a:defRPr>
            </a:lvl4pPr>
            <a:lvl5pPr marL="2590800" indent="-342900">
              <a:spcBef>
                <a:spcPct val="20000"/>
              </a:spcBef>
              <a:buFont typeface="Wingdings" panose="05000000000000000000" pitchFamily="2" charset="2"/>
              <a:buChar char="è"/>
              <a:defRPr kumimoji="1" sz="1000">
                <a:solidFill>
                  <a:schemeClr val="tx1"/>
                </a:solidFill>
                <a:latin typeface="Arial" panose="020B0604020202020204" pitchFamily="34" charset="0"/>
                <a:ea typeface="MS PGothic" panose="020B0600070205080204" pitchFamily="34" charset="-128"/>
              </a:defRPr>
            </a:lvl5pPr>
            <a:lvl6pPr marL="3048000" indent="-342900" fontAlgn="base">
              <a:spcBef>
                <a:spcPct val="20000"/>
              </a:spcBef>
              <a:spcAft>
                <a:spcPct val="0"/>
              </a:spcAft>
              <a:buFont typeface="Wingdings" panose="05000000000000000000" pitchFamily="2" charset="2"/>
              <a:buChar char="è"/>
              <a:defRPr kumimoji="1" sz="1000">
                <a:solidFill>
                  <a:schemeClr val="tx1"/>
                </a:solidFill>
                <a:latin typeface="Arial" panose="020B0604020202020204" pitchFamily="34" charset="0"/>
                <a:ea typeface="MS PGothic" panose="020B0600070205080204" pitchFamily="34" charset="-128"/>
              </a:defRPr>
            </a:lvl6pPr>
            <a:lvl7pPr marL="3505200" indent="-342900" fontAlgn="base">
              <a:spcBef>
                <a:spcPct val="20000"/>
              </a:spcBef>
              <a:spcAft>
                <a:spcPct val="0"/>
              </a:spcAft>
              <a:buFont typeface="Wingdings" panose="05000000000000000000" pitchFamily="2" charset="2"/>
              <a:buChar char="è"/>
              <a:defRPr kumimoji="1" sz="1000">
                <a:solidFill>
                  <a:schemeClr val="tx1"/>
                </a:solidFill>
                <a:latin typeface="Arial" panose="020B0604020202020204" pitchFamily="34" charset="0"/>
                <a:ea typeface="MS PGothic" panose="020B0600070205080204" pitchFamily="34" charset="-128"/>
              </a:defRPr>
            </a:lvl7pPr>
            <a:lvl8pPr marL="3962400" indent="-342900" fontAlgn="base">
              <a:spcBef>
                <a:spcPct val="20000"/>
              </a:spcBef>
              <a:spcAft>
                <a:spcPct val="0"/>
              </a:spcAft>
              <a:buFont typeface="Wingdings" panose="05000000000000000000" pitchFamily="2" charset="2"/>
              <a:buChar char="è"/>
              <a:defRPr kumimoji="1" sz="1000">
                <a:solidFill>
                  <a:schemeClr val="tx1"/>
                </a:solidFill>
                <a:latin typeface="Arial" panose="020B0604020202020204" pitchFamily="34" charset="0"/>
                <a:ea typeface="MS PGothic" panose="020B0600070205080204" pitchFamily="34" charset="-128"/>
              </a:defRPr>
            </a:lvl8pPr>
            <a:lvl9pPr marL="4419600" indent="-342900" fontAlgn="base">
              <a:spcBef>
                <a:spcPct val="20000"/>
              </a:spcBef>
              <a:spcAft>
                <a:spcPct val="0"/>
              </a:spcAft>
              <a:buFont typeface="Wingdings" panose="05000000000000000000" pitchFamily="2" charset="2"/>
              <a:buChar char="è"/>
              <a:defRPr kumimoji="1" sz="1000">
                <a:solidFill>
                  <a:schemeClr val="tx1"/>
                </a:solidFill>
                <a:latin typeface="Arial" panose="020B0604020202020204" pitchFamily="34" charset="0"/>
                <a:ea typeface="MS PGothic" panose="020B0600070205080204" pitchFamily="34" charset="-128"/>
              </a:defRPr>
            </a:lvl9pPr>
          </a:lstStyle>
          <a:p>
            <a:pPr lvl="1">
              <a:buClr>
                <a:srgbClr val="000000"/>
              </a:buClr>
            </a:pPr>
            <a:r>
              <a:rPr kumimoji="0" lang="zh-CN" altLang="en-US" sz="1400" i="0">
                <a:effectLst/>
              </a:rPr>
              <a:t>(3)编辑菜单</a:t>
            </a:r>
            <a:r>
              <a:rPr kumimoji="0" lang="en-US" altLang="zh-CN" sz="1400" i="0">
                <a:effectLst/>
              </a:rPr>
              <a:t>(EditMenu)</a:t>
            </a:r>
            <a:r>
              <a:rPr kumimoji="0" lang="zh-CN" altLang="en-US" sz="1400" i="0">
                <a:effectLst/>
              </a:rPr>
              <a:t>是一种菜单，下面哪个图较好的描述了二者之间的关系</a:t>
            </a:r>
            <a:endParaRPr kumimoji="0" lang="zh-CN" altLang="en-US" sz="1400" i="0">
              <a:effectLst/>
            </a:endParaRPr>
          </a:p>
        </p:txBody>
      </p:sp>
      <p:sp>
        <p:nvSpPr>
          <p:cNvPr id="82977" name="Rectangle 33"/>
          <p:cNvSpPr>
            <a:spLocks noChangeArrowheads="1"/>
          </p:cNvSpPr>
          <p:nvPr/>
        </p:nvSpPr>
        <p:spPr bwMode="auto">
          <a:xfrm>
            <a:off x="152400" y="4564063"/>
            <a:ext cx="770413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533400" indent="-533400">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marL="748030" indent="-290830">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marL="1524000" indent="-381000">
              <a:spcBef>
                <a:spcPct val="20000"/>
              </a:spcBef>
              <a:buFont typeface="Times New Roman" panose="02020603050405020304" pitchFamily="18" charset="0"/>
              <a:defRPr kumimoji="1" sz="1400" b="1">
                <a:solidFill>
                  <a:srgbClr val="000066"/>
                </a:solidFill>
                <a:latin typeface="Times New Roman" panose="02020603050405020304" pitchFamily="18" charset="0"/>
                <a:ea typeface="宋体" panose="02010600030101010101" pitchFamily="2" charset="-122"/>
              </a:defRPr>
            </a:lvl3pPr>
            <a:lvl4pPr marL="2057400" indent="-342900">
              <a:spcBef>
                <a:spcPct val="20000"/>
              </a:spcBef>
              <a:buFont typeface="Wingdings" panose="05000000000000000000" pitchFamily="2" charset="2"/>
              <a:buChar char="Ø"/>
              <a:defRPr kumimoji="1" sz="1200">
                <a:solidFill>
                  <a:schemeClr val="tx1"/>
                </a:solidFill>
                <a:latin typeface="Arial" panose="020B0604020202020204" pitchFamily="34" charset="0"/>
                <a:ea typeface="MS PGothic" panose="020B0600070205080204" pitchFamily="34" charset="-128"/>
              </a:defRPr>
            </a:lvl4pPr>
            <a:lvl5pPr marL="2590800" indent="-342900">
              <a:spcBef>
                <a:spcPct val="20000"/>
              </a:spcBef>
              <a:buFont typeface="Wingdings" panose="05000000000000000000" pitchFamily="2" charset="2"/>
              <a:buChar char="è"/>
              <a:defRPr kumimoji="1" sz="1000">
                <a:solidFill>
                  <a:schemeClr val="tx1"/>
                </a:solidFill>
                <a:latin typeface="Arial" panose="020B0604020202020204" pitchFamily="34" charset="0"/>
                <a:ea typeface="MS PGothic" panose="020B0600070205080204" pitchFamily="34" charset="-128"/>
              </a:defRPr>
            </a:lvl5pPr>
            <a:lvl6pPr marL="3048000" indent="-342900" fontAlgn="base">
              <a:spcBef>
                <a:spcPct val="20000"/>
              </a:spcBef>
              <a:spcAft>
                <a:spcPct val="0"/>
              </a:spcAft>
              <a:buFont typeface="Wingdings" panose="05000000000000000000" pitchFamily="2" charset="2"/>
              <a:buChar char="è"/>
              <a:defRPr kumimoji="1" sz="1000">
                <a:solidFill>
                  <a:schemeClr val="tx1"/>
                </a:solidFill>
                <a:latin typeface="Arial" panose="020B0604020202020204" pitchFamily="34" charset="0"/>
                <a:ea typeface="MS PGothic" panose="020B0600070205080204" pitchFamily="34" charset="-128"/>
              </a:defRPr>
            </a:lvl6pPr>
            <a:lvl7pPr marL="3505200" indent="-342900" fontAlgn="base">
              <a:spcBef>
                <a:spcPct val="20000"/>
              </a:spcBef>
              <a:spcAft>
                <a:spcPct val="0"/>
              </a:spcAft>
              <a:buFont typeface="Wingdings" panose="05000000000000000000" pitchFamily="2" charset="2"/>
              <a:buChar char="è"/>
              <a:defRPr kumimoji="1" sz="1000">
                <a:solidFill>
                  <a:schemeClr val="tx1"/>
                </a:solidFill>
                <a:latin typeface="Arial" panose="020B0604020202020204" pitchFamily="34" charset="0"/>
                <a:ea typeface="MS PGothic" panose="020B0600070205080204" pitchFamily="34" charset="-128"/>
              </a:defRPr>
            </a:lvl7pPr>
            <a:lvl8pPr marL="3962400" indent="-342900" fontAlgn="base">
              <a:spcBef>
                <a:spcPct val="20000"/>
              </a:spcBef>
              <a:spcAft>
                <a:spcPct val="0"/>
              </a:spcAft>
              <a:buFont typeface="Wingdings" panose="05000000000000000000" pitchFamily="2" charset="2"/>
              <a:buChar char="è"/>
              <a:defRPr kumimoji="1" sz="1000">
                <a:solidFill>
                  <a:schemeClr val="tx1"/>
                </a:solidFill>
                <a:latin typeface="Arial" panose="020B0604020202020204" pitchFamily="34" charset="0"/>
                <a:ea typeface="MS PGothic" panose="020B0600070205080204" pitchFamily="34" charset="-128"/>
              </a:defRPr>
            </a:lvl8pPr>
            <a:lvl9pPr marL="4419600" indent="-342900" fontAlgn="base">
              <a:spcBef>
                <a:spcPct val="20000"/>
              </a:spcBef>
              <a:spcAft>
                <a:spcPct val="0"/>
              </a:spcAft>
              <a:buFont typeface="Wingdings" panose="05000000000000000000" pitchFamily="2" charset="2"/>
              <a:buChar char="è"/>
              <a:defRPr kumimoji="1" sz="1000">
                <a:solidFill>
                  <a:schemeClr val="tx1"/>
                </a:solidFill>
                <a:latin typeface="Arial" panose="020B0604020202020204" pitchFamily="34" charset="0"/>
                <a:ea typeface="MS PGothic" panose="020B0600070205080204" pitchFamily="34" charset="-128"/>
              </a:defRPr>
            </a:lvl9pPr>
          </a:lstStyle>
          <a:p>
            <a:pPr lvl="1">
              <a:buClr>
                <a:srgbClr val="000000"/>
              </a:buClr>
            </a:pPr>
            <a:r>
              <a:rPr kumimoji="0" lang="zh-CN" altLang="en-US" sz="1400" i="0">
                <a:effectLst/>
              </a:rPr>
              <a:t>(4)下面哪份代码</a:t>
            </a:r>
            <a:r>
              <a:rPr kumimoji="0" lang="en-US" altLang="zh-CN" sz="1400" i="0">
                <a:effectLst/>
              </a:rPr>
              <a:t>(C++)</a:t>
            </a:r>
            <a:r>
              <a:rPr kumimoji="0" lang="zh-CN" altLang="en-US" sz="1400" i="0">
                <a:effectLst/>
              </a:rPr>
              <a:t>最接近于图中对</a:t>
            </a:r>
            <a:r>
              <a:rPr kumimoji="0" lang="en-US" altLang="zh-CN" sz="1400" i="0">
                <a:effectLst/>
              </a:rPr>
              <a:t>MenuItem</a:t>
            </a:r>
            <a:r>
              <a:rPr kumimoji="0" lang="zh-CN" altLang="en-US" sz="1400" i="0">
                <a:effectLst/>
              </a:rPr>
              <a:t>的描述</a:t>
            </a:r>
            <a:endParaRPr kumimoji="0" lang="zh-CN" altLang="en-US" sz="1400" i="0">
              <a:effectLst/>
            </a:endParaRPr>
          </a:p>
        </p:txBody>
      </p:sp>
      <p:grpSp>
        <p:nvGrpSpPr>
          <p:cNvPr id="82978" name="Group 34"/>
          <p:cNvGrpSpPr/>
          <p:nvPr/>
        </p:nvGrpSpPr>
        <p:grpSpPr bwMode="auto">
          <a:xfrm>
            <a:off x="985838" y="3440113"/>
            <a:ext cx="6610350" cy="1212850"/>
            <a:chOff x="520" y="816"/>
            <a:chExt cx="4179" cy="809"/>
          </a:xfrm>
        </p:grpSpPr>
        <p:sp>
          <p:nvSpPr>
            <p:cNvPr id="82979" name="Text Box 35"/>
            <p:cNvSpPr txBox="1">
              <a:spLocks noChangeArrowheads="1"/>
            </p:cNvSpPr>
            <p:nvPr/>
          </p:nvSpPr>
          <p:spPr bwMode="auto">
            <a:xfrm>
              <a:off x="1886" y="1440"/>
              <a:ext cx="362" cy="1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kumimoji="1" sz="2400">
                  <a:solidFill>
                    <a:schemeClr val="tx1"/>
                  </a:solidFill>
                  <a:latin typeface="Times New Roman" panose="02020603050405020304" pitchFamily="18" charset="0"/>
                  <a:ea typeface="MS PGothic" panose="020B0600070205080204" pitchFamily="34" charset="-128"/>
                </a:defRPr>
              </a:lvl1pPr>
              <a:lvl2pPr marL="800100" indent="-342900">
                <a:defRPr kumimoji="1" sz="2400">
                  <a:solidFill>
                    <a:schemeClr val="tx1"/>
                  </a:solidFill>
                  <a:latin typeface="Times New Roman" panose="02020603050405020304" pitchFamily="18" charset="0"/>
                  <a:ea typeface="MS PGothic" panose="020B0600070205080204" pitchFamily="34" charset="-128"/>
                </a:defRPr>
              </a:lvl2pPr>
              <a:lvl3pPr marL="1257300" indent="-342900">
                <a:defRPr kumimoji="1" sz="2400">
                  <a:solidFill>
                    <a:schemeClr val="tx1"/>
                  </a:solidFill>
                  <a:latin typeface="Times New Roman" panose="02020603050405020304" pitchFamily="18" charset="0"/>
                  <a:ea typeface="MS PGothic" panose="020B0600070205080204" pitchFamily="34" charset="-128"/>
                </a:defRPr>
              </a:lvl3pPr>
              <a:lvl4pPr marL="1714500" indent="-342900">
                <a:defRPr kumimoji="1" sz="2400">
                  <a:solidFill>
                    <a:schemeClr val="tx1"/>
                  </a:solidFill>
                  <a:latin typeface="Times New Roman" panose="02020603050405020304" pitchFamily="18" charset="0"/>
                  <a:ea typeface="MS PGothic" panose="020B0600070205080204" pitchFamily="34" charset="-128"/>
                </a:defRPr>
              </a:lvl4pPr>
              <a:lvl5pPr marL="2171700" indent="-342900">
                <a:defRPr kumimoji="1" sz="2400">
                  <a:solidFill>
                    <a:schemeClr val="tx1"/>
                  </a:solidFill>
                  <a:latin typeface="Times New Roman" panose="02020603050405020304" pitchFamily="18" charset="0"/>
                  <a:ea typeface="MS PGothic" panose="020B0600070205080204" pitchFamily="34" charset="-128"/>
                </a:defRPr>
              </a:lvl5pPr>
              <a:lvl6pPr marL="2628900" indent="-342900" fontAlgn="base">
                <a:spcBef>
                  <a:spcPct val="0"/>
                </a:spcBef>
                <a:spcAft>
                  <a:spcPct val="0"/>
                </a:spcAft>
                <a:defRPr kumimoji="1" sz="2400">
                  <a:solidFill>
                    <a:schemeClr val="tx1"/>
                  </a:solidFill>
                  <a:latin typeface="Times New Roman" panose="02020603050405020304" pitchFamily="18" charset="0"/>
                  <a:ea typeface="MS PGothic" panose="020B0600070205080204" pitchFamily="34" charset="-128"/>
                </a:defRPr>
              </a:lvl6pPr>
              <a:lvl7pPr marL="3086100" indent="-342900" fontAlgn="base">
                <a:spcBef>
                  <a:spcPct val="0"/>
                </a:spcBef>
                <a:spcAft>
                  <a:spcPct val="0"/>
                </a:spcAft>
                <a:defRPr kumimoji="1" sz="2400">
                  <a:solidFill>
                    <a:schemeClr val="tx1"/>
                  </a:solidFill>
                  <a:latin typeface="Times New Roman" panose="02020603050405020304" pitchFamily="18" charset="0"/>
                  <a:ea typeface="MS PGothic" panose="020B0600070205080204" pitchFamily="34" charset="-128"/>
                </a:defRPr>
              </a:lvl7pPr>
              <a:lvl8pPr marL="3543300" indent="-342900" fontAlgn="base">
                <a:spcBef>
                  <a:spcPct val="0"/>
                </a:spcBef>
                <a:spcAft>
                  <a:spcPct val="0"/>
                </a:spcAft>
                <a:defRPr kumimoji="1" sz="2400">
                  <a:solidFill>
                    <a:schemeClr val="tx1"/>
                  </a:solidFill>
                  <a:latin typeface="Times New Roman" panose="02020603050405020304" pitchFamily="18" charset="0"/>
                  <a:ea typeface="MS PGothic" panose="020B0600070205080204" pitchFamily="34" charset="-128"/>
                </a:defRPr>
              </a:lvl8pPr>
              <a:lvl9pPr marL="4000500" indent="-342900" fontAlgn="base">
                <a:spcBef>
                  <a:spcPct val="0"/>
                </a:spcBef>
                <a:spcAft>
                  <a:spcPct val="0"/>
                </a:spcAft>
                <a:defRPr kumimoji="1" sz="2400">
                  <a:solidFill>
                    <a:schemeClr val="tx1"/>
                  </a:solidFill>
                  <a:latin typeface="Times New Roman" panose="02020603050405020304" pitchFamily="18" charset="0"/>
                  <a:ea typeface="MS PGothic" panose="020B0600070205080204" pitchFamily="34" charset="-128"/>
                </a:defRPr>
              </a:lvl9pPr>
            </a:lstStyle>
            <a:p>
              <a:pPr>
                <a:lnSpc>
                  <a:spcPct val="90000"/>
                </a:lnSpc>
                <a:spcBef>
                  <a:spcPct val="50000"/>
                </a:spcBef>
                <a:buClr>
                  <a:srgbClr val="000000"/>
                </a:buClr>
                <a:buFont typeface="Wingdings" panose="05000000000000000000" pitchFamily="2" charset="2"/>
                <a:buNone/>
              </a:pPr>
              <a:r>
                <a:rPr kumimoji="0" lang="en-US" altLang="ja-JP" sz="1200" b="0" i="0">
                  <a:solidFill>
                    <a:srgbClr val="000000"/>
                  </a:solidFill>
                  <a:effectLst/>
                  <a:ea typeface="宋体" panose="02010600030101010101" pitchFamily="2" charset="-122"/>
                </a:rPr>
                <a:t>②</a:t>
              </a:r>
              <a:endParaRPr kumimoji="0" lang="en-US" altLang="ja-JP" sz="1200" b="0" i="0">
                <a:solidFill>
                  <a:srgbClr val="000000"/>
                </a:solidFill>
                <a:effectLst/>
                <a:ea typeface="宋体" panose="02010600030101010101" pitchFamily="2" charset="-122"/>
              </a:endParaRPr>
            </a:p>
          </p:txBody>
        </p:sp>
        <p:pic>
          <p:nvPicPr>
            <p:cNvPr id="82980" name="Picture 3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3" y="816"/>
              <a:ext cx="932" cy="6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2981" name="Text Box 37"/>
            <p:cNvSpPr txBox="1">
              <a:spLocks noChangeArrowheads="1"/>
            </p:cNvSpPr>
            <p:nvPr/>
          </p:nvSpPr>
          <p:spPr bwMode="auto">
            <a:xfrm>
              <a:off x="3066" y="1440"/>
              <a:ext cx="362" cy="1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kumimoji="1" sz="2400">
                  <a:solidFill>
                    <a:schemeClr val="tx1"/>
                  </a:solidFill>
                  <a:latin typeface="Times New Roman" panose="02020603050405020304" pitchFamily="18" charset="0"/>
                  <a:ea typeface="MS PGothic" panose="020B0600070205080204" pitchFamily="34" charset="-128"/>
                </a:defRPr>
              </a:lvl1pPr>
              <a:lvl2pPr marL="800100" indent="-342900">
                <a:defRPr kumimoji="1" sz="2400">
                  <a:solidFill>
                    <a:schemeClr val="tx1"/>
                  </a:solidFill>
                  <a:latin typeface="Times New Roman" panose="02020603050405020304" pitchFamily="18" charset="0"/>
                  <a:ea typeface="MS PGothic" panose="020B0600070205080204" pitchFamily="34" charset="-128"/>
                </a:defRPr>
              </a:lvl2pPr>
              <a:lvl3pPr marL="1257300" indent="-342900">
                <a:defRPr kumimoji="1" sz="2400">
                  <a:solidFill>
                    <a:schemeClr val="tx1"/>
                  </a:solidFill>
                  <a:latin typeface="Times New Roman" panose="02020603050405020304" pitchFamily="18" charset="0"/>
                  <a:ea typeface="MS PGothic" panose="020B0600070205080204" pitchFamily="34" charset="-128"/>
                </a:defRPr>
              </a:lvl3pPr>
              <a:lvl4pPr marL="1714500" indent="-342900">
                <a:defRPr kumimoji="1" sz="2400">
                  <a:solidFill>
                    <a:schemeClr val="tx1"/>
                  </a:solidFill>
                  <a:latin typeface="Times New Roman" panose="02020603050405020304" pitchFamily="18" charset="0"/>
                  <a:ea typeface="MS PGothic" panose="020B0600070205080204" pitchFamily="34" charset="-128"/>
                </a:defRPr>
              </a:lvl4pPr>
              <a:lvl5pPr marL="2171700" indent="-342900">
                <a:defRPr kumimoji="1" sz="2400">
                  <a:solidFill>
                    <a:schemeClr val="tx1"/>
                  </a:solidFill>
                  <a:latin typeface="Times New Roman" panose="02020603050405020304" pitchFamily="18" charset="0"/>
                  <a:ea typeface="MS PGothic" panose="020B0600070205080204" pitchFamily="34" charset="-128"/>
                </a:defRPr>
              </a:lvl5pPr>
              <a:lvl6pPr marL="2628900" indent="-342900" fontAlgn="base">
                <a:spcBef>
                  <a:spcPct val="0"/>
                </a:spcBef>
                <a:spcAft>
                  <a:spcPct val="0"/>
                </a:spcAft>
                <a:defRPr kumimoji="1" sz="2400">
                  <a:solidFill>
                    <a:schemeClr val="tx1"/>
                  </a:solidFill>
                  <a:latin typeface="Times New Roman" panose="02020603050405020304" pitchFamily="18" charset="0"/>
                  <a:ea typeface="MS PGothic" panose="020B0600070205080204" pitchFamily="34" charset="-128"/>
                </a:defRPr>
              </a:lvl6pPr>
              <a:lvl7pPr marL="3086100" indent="-342900" fontAlgn="base">
                <a:spcBef>
                  <a:spcPct val="0"/>
                </a:spcBef>
                <a:spcAft>
                  <a:spcPct val="0"/>
                </a:spcAft>
                <a:defRPr kumimoji="1" sz="2400">
                  <a:solidFill>
                    <a:schemeClr val="tx1"/>
                  </a:solidFill>
                  <a:latin typeface="Times New Roman" panose="02020603050405020304" pitchFamily="18" charset="0"/>
                  <a:ea typeface="MS PGothic" panose="020B0600070205080204" pitchFamily="34" charset="-128"/>
                </a:defRPr>
              </a:lvl7pPr>
              <a:lvl8pPr marL="3543300" indent="-342900" fontAlgn="base">
                <a:spcBef>
                  <a:spcPct val="0"/>
                </a:spcBef>
                <a:spcAft>
                  <a:spcPct val="0"/>
                </a:spcAft>
                <a:defRPr kumimoji="1" sz="2400">
                  <a:solidFill>
                    <a:schemeClr val="tx1"/>
                  </a:solidFill>
                  <a:latin typeface="Times New Roman" panose="02020603050405020304" pitchFamily="18" charset="0"/>
                  <a:ea typeface="MS PGothic" panose="020B0600070205080204" pitchFamily="34" charset="-128"/>
                </a:defRPr>
              </a:lvl8pPr>
              <a:lvl9pPr marL="4000500" indent="-342900" fontAlgn="base">
                <a:spcBef>
                  <a:spcPct val="0"/>
                </a:spcBef>
                <a:spcAft>
                  <a:spcPct val="0"/>
                </a:spcAft>
                <a:defRPr kumimoji="1" sz="2400">
                  <a:solidFill>
                    <a:schemeClr val="tx1"/>
                  </a:solidFill>
                  <a:latin typeface="Times New Roman" panose="02020603050405020304" pitchFamily="18" charset="0"/>
                  <a:ea typeface="MS PGothic" panose="020B0600070205080204" pitchFamily="34" charset="-128"/>
                </a:defRPr>
              </a:lvl9pPr>
            </a:lstStyle>
            <a:p>
              <a:pPr>
                <a:lnSpc>
                  <a:spcPct val="90000"/>
                </a:lnSpc>
                <a:spcBef>
                  <a:spcPct val="50000"/>
                </a:spcBef>
                <a:buClr>
                  <a:srgbClr val="000000"/>
                </a:buClr>
                <a:buFont typeface="Wingdings" panose="05000000000000000000" pitchFamily="2" charset="2"/>
                <a:buNone/>
              </a:pPr>
              <a:r>
                <a:rPr kumimoji="0" lang="en-US" altLang="ja-JP" sz="1200" b="0" i="0">
                  <a:solidFill>
                    <a:srgbClr val="000000"/>
                  </a:solidFill>
                  <a:effectLst/>
                  <a:ea typeface="宋体" panose="02010600030101010101" pitchFamily="2" charset="-122"/>
                </a:rPr>
                <a:t>③ </a:t>
              </a:r>
              <a:endParaRPr kumimoji="0" lang="en-US" altLang="ja-JP" sz="1200" b="0" i="0">
                <a:solidFill>
                  <a:srgbClr val="000000"/>
                </a:solidFill>
                <a:effectLst/>
                <a:ea typeface="宋体" panose="02010600030101010101" pitchFamily="2" charset="-122"/>
              </a:endParaRPr>
            </a:p>
          </p:txBody>
        </p:sp>
        <p:pic>
          <p:nvPicPr>
            <p:cNvPr id="82982" name="Picture 3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3" y="816"/>
              <a:ext cx="932" cy="6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2983" name="Text Box 39"/>
            <p:cNvSpPr txBox="1">
              <a:spLocks noChangeArrowheads="1"/>
            </p:cNvSpPr>
            <p:nvPr/>
          </p:nvSpPr>
          <p:spPr bwMode="auto">
            <a:xfrm>
              <a:off x="4155" y="1440"/>
              <a:ext cx="362" cy="1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kumimoji="1" sz="2400">
                  <a:solidFill>
                    <a:schemeClr val="tx1"/>
                  </a:solidFill>
                  <a:latin typeface="Times New Roman" panose="02020603050405020304" pitchFamily="18" charset="0"/>
                  <a:ea typeface="MS PGothic" panose="020B0600070205080204" pitchFamily="34" charset="-128"/>
                </a:defRPr>
              </a:lvl1pPr>
              <a:lvl2pPr marL="800100" indent="-342900">
                <a:defRPr kumimoji="1" sz="2400">
                  <a:solidFill>
                    <a:schemeClr val="tx1"/>
                  </a:solidFill>
                  <a:latin typeface="Times New Roman" panose="02020603050405020304" pitchFamily="18" charset="0"/>
                  <a:ea typeface="MS PGothic" panose="020B0600070205080204" pitchFamily="34" charset="-128"/>
                </a:defRPr>
              </a:lvl2pPr>
              <a:lvl3pPr marL="1257300" indent="-342900">
                <a:defRPr kumimoji="1" sz="2400">
                  <a:solidFill>
                    <a:schemeClr val="tx1"/>
                  </a:solidFill>
                  <a:latin typeface="Times New Roman" panose="02020603050405020304" pitchFamily="18" charset="0"/>
                  <a:ea typeface="MS PGothic" panose="020B0600070205080204" pitchFamily="34" charset="-128"/>
                </a:defRPr>
              </a:lvl3pPr>
              <a:lvl4pPr marL="1714500" indent="-342900">
                <a:defRPr kumimoji="1" sz="2400">
                  <a:solidFill>
                    <a:schemeClr val="tx1"/>
                  </a:solidFill>
                  <a:latin typeface="Times New Roman" panose="02020603050405020304" pitchFamily="18" charset="0"/>
                  <a:ea typeface="MS PGothic" panose="020B0600070205080204" pitchFamily="34" charset="-128"/>
                </a:defRPr>
              </a:lvl4pPr>
              <a:lvl5pPr marL="2171700" indent="-342900">
                <a:defRPr kumimoji="1" sz="2400">
                  <a:solidFill>
                    <a:schemeClr val="tx1"/>
                  </a:solidFill>
                  <a:latin typeface="Times New Roman" panose="02020603050405020304" pitchFamily="18" charset="0"/>
                  <a:ea typeface="MS PGothic" panose="020B0600070205080204" pitchFamily="34" charset="-128"/>
                </a:defRPr>
              </a:lvl5pPr>
              <a:lvl6pPr marL="2628900" indent="-342900" fontAlgn="base">
                <a:spcBef>
                  <a:spcPct val="0"/>
                </a:spcBef>
                <a:spcAft>
                  <a:spcPct val="0"/>
                </a:spcAft>
                <a:defRPr kumimoji="1" sz="2400">
                  <a:solidFill>
                    <a:schemeClr val="tx1"/>
                  </a:solidFill>
                  <a:latin typeface="Times New Roman" panose="02020603050405020304" pitchFamily="18" charset="0"/>
                  <a:ea typeface="MS PGothic" panose="020B0600070205080204" pitchFamily="34" charset="-128"/>
                </a:defRPr>
              </a:lvl6pPr>
              <a:lvl7pPr marL="3086100" indent="-342900" fontAlgn="base">
                <a:spcBef>
                  <a:spcPct val="0"/>
                </a:spcBef>
                <a:spcAft>
                  <a:spcPct val="0"/>
                </a:spcAft>
                <a:defRPr kumimoji="1" sz="2400">
                  <a:solidFill>
                    <a:schemeClr val="tx1"/>
                  </a:solidFill>
                  <a:latin typeface="Times New Roman" panose="02020603050405020304" pitchFamily="18" charset="0"/>
                  <a:ea typeface="MS PGothic" panose="020B0600070205080204" pitchFamily="34" charset="-128"/>
                </a:defRPr>
              </a:lvl7pPr>
              <a:lvl8pPr marL="3543300" indent="-342900" fontAlgn="base">
                <a:spcBef>
                  <a:spcPct val="0"/>
                </a:spcBef>
                <a:spcAft>
                  <a:spcPct val="0"/>
                </a:spcAft>
                <a:defRPr kumimoji="1" sz="2400">
                  <a:solidFill>
                    <a:schemeClr val="tx1"/>
                  </a:solidFill>
                  <a:latin typeface="Times New Roman" panose="02020603050405020304" pitchFamily="18" charset="0"/>
                  <a:ea typeface="MS PGothic" panose="020B0600070205080204" pitchFamily="34" charset="-128"/>
                </a:defRPr>
              </a:lvl8pPr>
              <a:lvl9pPr marL="4000500" indent="-342900" fontAlgn="base">
                <a:spcBef>
                  <a:spcPct val="0"/>
                </a:spcBef>
                <a:spcAft>
                  <a:spcPct val="0"/>
                </a:spcAft>
                <a:defRPr kumimoji="1" sz="2400">
                  <a:solidFill>
                    <a:schemeClr val="tx1"/>
                  </a:solidFill>
                  <a:latin typeface="Times New Roman" panose="02020603050405020304" pitchFamily="18" charset="0"/>
                  <a:ea typeface="MS PGothic" panose="020B0600070205080204" pitchFamily="34" charset="-128"/>
                </a:defRPr>
              </a:lvl9pPr>
            </a:lstStyle>
            <a:p>
              <a:pPr>
                <a:lnSpc>
                  <a:spcPct val="90000"/>
                </a:lnSpc>
                <a:spcBef>
                  <a:spcPct val="50000"/>
                </a:spcBef>
                <a:buClr>
                  <a:srgbClr val="000000"/>
                </a:buClr>
                <a:buFont typeface="Wingdings" panose="05000000000000000000" pitchFamily="2" charset="2"/>
                <a:buNone/>
              </a:pPr>
              <a:r>
                <a:rPr kumimoji="0" lang="en-US" altLang="ja-JP" sz="1200" b="0" i="0">
                  <a:solidFill>
                    <a:srgbClr val="000000"/>
                  </a:solidFill>
                  <a:effectLst/>
                  <a:ea typeface="宋体" panose="02010600030101010101" pitchFamily="2" charset="-122"/>
                </a:rPr>
                <a:t>④</a:t>
              </a:r>
              <a:endParaRPr kumimoji="0" lang="en-US" altLang="ja-JP" sz="1200" b="0" i="0">
                <a:solidFill>
                  <a:srgbClr val="000000"/>
                </a:solidFill>
                <a:effectLst/>
                <a:ea typeface="宋体" panose="02010600030101010101" pitchFamily="2" charset="-122"/>
              </a:endParaRPr>
            </a:p>
          </p:txBody>
        </p:sp>
        <p:pic>
          <p:nvPicPr>
            <p:cNvPr id="82984" name="Picture 4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67" y="816"/>
              <a:ext cx="932" cy="6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2985" name="Text Box 41"/>
            <p:cNvSpPr txBox="1">
              <a:spLocks noChangeArrowheads="1"/>
            </p:cNvSpPr>
            <p:nvPr/>
          </p:nvSpPr>
          <p:spPr bwMode="auto">
            <a:xfrm>
              <a:off x="844" y="1453"/>
              <a:ext cx="362" cy="1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kumimoji="1" sz="2400">
                  <a:solidFill>
                    <a:schemeClr val="tx1"/>
                  </a:solidFill>
                  <a:latin typeface="Times New Roman" panose="02020603050405020304" pitchFamily="18" charset="0"/>
                  <a:ea typeface="MS PGothic" panose="020B0600070205080204" pitchFamily="34" charset="-128"/>
                </a:defRPr>
              </a:lvl1pPr>
              <a:lvl2pPr marL="800100" indent="-342900">
                <a:defRPr kumimoji="1" sz="2400">
                  <a:solidFill>
                    <a:schemeClr val="tx1"/>
                  </a:solidFill>
                  <a:latin typeface="Times New Roman" panose="02020603050405020304" pitchFamily="18" charset="0"/>
                  <a:ea typeface="MS PGothic" panose="020B0600070205080204" pitchFamily="34" charset="-128"/>
                </a:defRPr>
              </a:lvl2pPr>
              <a:lvl3pPr marL="1257300" indent="-342900">
                <a:defRPr kumimoji="1" sz="2400">
                  <a:solidFill>
                    <a:schemeClr val="tx1"/>
                  </a:solidFill>
                  <a:latin typeface="Times New Roman" panose="02020603050405020304" pitchFamily="18" charset="0"/>
                  <a:ea typeface="MS PGothic" panose="020B0600070205080204" pitchFamily="34" charset="-128"/>
                </a:defRPr>
              </a:lvl3pPr>
              <a:lvl4pPr marL="1714500" indent="-342900">
                <a:defRPr kumimoji="1" sz="2400">
                  <a:solidFill>
                    <a:schemeClr val="tx1"/>
                  </a:solidFill>
                  <a:latin typeface="Times New Roman" panose="02020603050405020304" pitchFamily="18" charset="0"/>
                  <a:ea typeface="MS PGothic" panose="020B0600070205080204" pitchFamily="34" charset="-128"/>
                </a:defRPr>
              </a:lvl4pPr>
              <a:lvl5pPr marL="2171700" indent="-342900">
                <a:defRPr kumimoji="1" sz="2400">
                  <a:solidFill>
                    <a:schemeClr val="tx1"/>
                  </a:solidFill>
                  <a:latin typeface="Times New Roman" panose="02020603050405020304" pitchFamily="18" charset="0"/>
                  <a:ea typeface="MS PGothic" panose="020B0600070205080204" pitchFamily="34" charset="-128"/>
                </a:defRPr>
              </a:lvl5pPr>
              <a:lvl6pPr marL="2628900" indent="-342900" fontAlgn="base">
                <a:spcBef>
                  <a:spcPct val="0"/>
                </a:spcBef>
                <a:spcAft>
                  <a:spcPct val="0"/>
                </a:spcAft>
                <a:defRPr kumimoji="1" sz="2400">
                  <a:solidFill>
                    <a:schemeClr val="tx1"/>
                  </a:solidFill>
                  <a:latin typeface="Times New Roman" panose="02020603050405020304" pitchFamily="18" charset="0"/>
                  <a:ea typeface="MS PGothic" panose="020B0600070205080204" pitchFamily="34" charset="-128"/>
                </a:defRPr>
              </a:lvl6pPr>
              <a:lvl7pPr marL="3086100" indent="-342900" fontAlgn="base">
                <a:spcBef>
                  <a:spcPct val="0"/>
                </a:spcBef>
                <a:spcAft>
                  <a:spcPct val="0"/>
                </a:spcAft>
                <a:defRPr kumimoji="1" sz="2400">
                  <a:solidFill>
                    <a:schemeClr val="tx1"/>
                  </a:solidFill>
                  <a:latin typeface="Times New Roman" panose="02020603050405020304" pitchFamily="18" charset="0"/>
                  <a:ea typeface="MS PGothic" panose="020B0600070205080204" pitchFamily="34" charset="-128"/>
                </a:defRPr>
              </a:lvl7pPr>
              <a:lvl8pPr marL="3543300" indent="-342900" fontAlgn="base">
                <a:spcBef>
                  <a:spcPct val="0"/>
                </a:spcBef>
                <a:spcAft>
                  <a:spcPct val="0"/>
                </a:spcAft>
                <a:defRPr kumimoji="1" sz="2400">
                  <a:solidFill>
                    <a:schemeClr val="tx1"/>
                  </a:solidFill>
                  <a:latin typeface="Times New Roman" panose="02020603050405020304" pitchFamily="18" charset="0"/>
                  <a:ea typeface="MS PGothic" panose="020B0600070205080204" pitchFamily="34" charset="-128"/>
                </a:defRPr>
              </a:lvl8pPr>
              <a:lvl9pPr marL="4000500" indent="-342900" fontAlgn="base">
                <a:spcBef>
                  <a:spcPct val="0"/>
                </a:spcBef>
                <a:spcAft>
                  <a:spcPct val="0"/>
                </a:spcAft>
                <a:defRPr kumimoji="1" sz="2400">
                  <a:solidFill>
                    <a:schemeClr val="tx1"/>
                  </a:solidFill>
                  <a:latin typeface="Times New Roman" panose="02020603050405020304" pitchFamily="18" charset="0"/>
                  <a:ea typeface="MS PGothic" panose="020B0600070205080204" pitchFamily="34" charset="-128"/>
                </a:defRPr>
              </a:lvl9pPr>
            </a:lstStyle>
            <a:p>
              <a:pPr>
                <a:lnSpc>
                  <a:spcPct val="90000"/>
                </a:lnSpc>
                <a:spcBef>
                  <a:spcPct val="50000"/>
                </a:spcBef>
                <a:buClr>
                  <a:srgbClr val="000000"/>
                </a:buClr>
                <a:buFont typeface="Wingdings" panose="05000000000000000000" pitchFamily="2" charset="2"/>
                <a:buNone/>
              </a:pPr>
              <a:r>
                <a:rPr kumimoji="0" lang="en-US" altLang="ja-JP" sz="1200" b="0" i="0">
                  <a:solidFill>
                    <a:srgbClr val="000000"/>
                  </a:solidFill>
                  <a:effectLst/>
                  <a:ea typeface="宋体" panose="02010600030101010101" pitchFamily="2" charset="-122"/>
                </a:rPr>
                <a:t>① </a:t>
              </a:r>
              <a:endParaRPr kumimoji="0" lang="en-US" altLang="ja-JP" sz="1200" b="0" i="0">
                <a:solidFill>
                  <a:srgbClr val="000000"/>
                </a:solidFill>
                <a:effectLst/>
                <a:ea typeface="宋体" panose="02010600030101010101" pitchFamily="2" charset="-122"/>
              </a:endParaRPr>
            </a:p>
          </p:txBody>
        </p:sp>
        <p:sp>
          <p:nvSpPr>
            <p:cNvPr id="82986" name="Rectangle 42"/>
            <p:cNvSpPr>
              <a:spLocks noChangeArrowheads="1"/>
            </p:cNvSpPr>
            <p:nvPr/>
          </p:nvSpPr>
          <p:spPr bwMode="auto">
            <a:xfrm>
              <a:off x="520" y="849"/>
              <a:ext cx="852" cy="232"/>
            </a:xfrm>
            <a:prstGeom prst="rect">
              <a:avLst/>
            </a:prstGeom>
            <a:solidFill>
              <a:srgbClr val="FFFFCC"/>
            </a:solidFill>
            <a:ln w="0">
              <a:solidFill>
                <a:srgbClr val="990033"/>
              </a:solidFill>
              <a:miter lim="800000"/>
            </a:ln>
          </p:spPr>
          <p:txBody>
            <a:bodyPr/>
            <a:lstStyle/>
            <a:p>
              <a:endParaRPr lang="zh-CN" altLang="en-US"/>
            </a:p>
          </p:txBody>
        </p:sp>
        <p:sp>
          <p:nvSpPr>
            <p:cNvPr id="82987" name="Rectangle 43"/>
            <p:cNvSpPr>
              <a:spLocks noChangeArrowheads="1"/>
            </p:cNvSpPr>
            <p:nvPr/>
          </p:nvSpPr>
          <p:spPr bwMode="auto">
            <a:xfrm>
              <a:off x="832" y="863"/>
              <a:ext cx="141" cy="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ja-JP" sz="700" b="0">
                  <a:solidFill>
                    <a:srgbClr val="000000"/>
                  </a:solidFill>
                  <a:effectLst/>
                  <a:latin typeface="Arial" panose="020B0604020202020204" pitchFamily="34" charset="0"/>
                  <a:ea typeface="MS PGothic" panose="020B0600070205080204" pitchFamily="34" charset="-128"/>
                </a:rPr>
                <a:t>Menu</a:t>
              </a:r>
              <a:endParaRPr lang="en-US" altLang="ja-JP" sz="2000" b="0" i="0">
                <a:solidFill>
                  <a:schemeClr val="tx1"/>
                </a:solidFill>
                <a:effectLst/>
                <a:ea typeface="MS PGothic" panose="020B0600070205080204" pitchFamily="34" charset="-128"/>
              </a:endParaRPr>
            </a:p>
          </p:txBody>
        </p:sp>
        <p:sp>
          <p:nvSpPr>
            <p:cNvPr id="82988" name="Rectangle 44"/>
            <p:cNvSpPr>
              <a:spLocks noChangeArrowheads="1"/>
            </p:cNvSpPr>
            <p:nvPr/>
          </p:nvSpPr>
          <p:spPr bwMode="auto">
            <a:xfrm>
              <a:off x="520" y="940"/>
              <a:ext cx="852" cy="141"/>
            </a:xfrm>
            <a:prstGeom prst="rect">
              <a:avLst/>
            </a:prstGeom>
            <a:noFill/>
            <a:ln w="0">
              <a:solidFill>
                <a:srgbClr val="990033"/>
              </a:solidFill>
              <a:miter lim="800000"/>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2989" name="Rectangle 45"/>
            <p:cNvSpPr>
              <a:spLocks noChangeArrowheads="1"/>
            </p:cNvSpPr>
            <p:nvPr/>
          </p:nvSpPr>
          <p:spPr bwMode="auto">
            <a:xfrm>
              <a:off x="520" y="969"/>
              <a:ext cx="852" cy="112"/>
            </a:xfrm>
            <a:prstGeom prst="rect">
              <a:avLst/>
            </a:prstGeom>
            <a:noFill/>
            <a:ln w="0">
              <a:solidFill>
                <a:srgbClr val="990033"/>
              </a:solidFill>
              <a:miter lim="800000"/>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2990" name="Rectangle 46"/>
            <p:cNvSpPr>
              <a:spLocks noChangeArrowheads="1"/>
            </p:cNvSpPr>
            <p:nvPr/>
          </p:nvSpPr>
          <p:spPr bwMode="auto">
            <a:xfrm>
              <a:off x="537" y="1005"/>
              <a:ext cx="505" cy="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ja-JP" sz="600" b="0">
                  <a:solidFill>
                    <a:srgbClr val="000000"/>
                  </a:solidFill>
                  <a:effectLst/>
                  <a:latin typeface="Arial" panose="020B0604020202020204" pitchFamily="34" charset="0"/>
                  <a:ea typeface="MS PGothic" panose="020B0600070205080204" pitchFamily="34" charset="-128"/>
                </a:rPr>
                <a:t>+ Add(item : MenuItem)</a:t>
              </a:r>
              <a:endParaRPr lang="en-US" altLang="ja-JP" sz="2000" b="0" i="0">
                <a:solidFill>
                  <a:schemeClr val="tx1"/>
                </a:solidFill>
                <a:effectLst/>
                <a:ea typeface="MS PGothic" panose="020B0600070205080204" pitchFamily="34" charset="-128"/>
              </a:endParaRPr>
            </a:p>
          </p:txBody>
        </p:sp>
        <p:sp>
          <p:nvSpPr>
            <p:cNvPr id="82991" name="Line 47"/>
            <p:cNvSpPr>
              <a:spLocks noChangeShapeType="1"/>
            </p:cNvSpPr>
            <p:nvPr/>
          </p:nvSpPr>
          <p:spPr bwMode="auto">
            <a:xfrm flipV="1">
              <a:off x="946" y="1104"/>
              <a:ext cx="14" cy="206"/>
            </a:xfrm>
            <a:prstGeom prst="line">
              <a:avLst/>
            </a:prstGeom>
            <a:noFill/>
            <a:ln w="0">
              <a:solidFill>
                <a:srgbClr val="990033"/>
              </a:solidFill>
              <a:round/>
            </a:ln>
            <a:extLst>
              <a:ext uri="{909E8E84-426E-40DD-AFC4-6F175D3DCCD1}">
                <a14:hiddenFill xmlns:a14="http://schemas.microsoft.com/office/drawing/2010/main">
                  <a:noFill/>
                </a14:hiddenFill>
              </a:ext>
            </a:extLst>
          </p:spPr>
          <p:txBody>
            <a:bodyPr/>
            <a:lstStyle/>
            <a:p>
              <a:endParaRPr lang="zh-CN" altLang="en-US"/>
            </a:p>
          </p:txBody>
        </p:sp>
        <p:sp>
          <p:nvSpPr>
            <p:cNvPr id="82992" name="Freeform 48"/>
            <p:cNvSpPr/>
            <p:nvPr/>
          </p:nvSpPr>
          <p:spPr bwMode="auto">
            <a:xfrm>
              <a:off x="906" y="1081"/>
              <a:ext cx="80" cy="69"/>
            </a:xfrm>
            <a:custGeom>
              <a:avLst/>
              <a:gdLst>
                <a:gd name="T0" fmla="*/ 40 w 80"/>
                <a:gd name="T1" fmla="*/ 0 h 69"/>
                <a:gd name="T2" fmla="*/ 80 w 80"/>
                <a:gd name="T3" fmla="*/ 69 h 69"/>
                <a:gd name="T4" fmla="*/ 0 w 80"/>
                <a:gd name="T5" fmla="*/ 69 h 69"/>
                <a:gd name="T6" fmla="*/ 40 w 80"/>
                <a:gd name="T7" fmla="*/ 0 h 69"/>
              </a:gdLst>
              <a:ahLst/>
              <a:cxnLst>
                <a:cxn ang="0">
                  <a:pos x="T0" y="T1"/>
                </a:cxn>
                <a:cxn ang="0">
                  <a:pos x="T2" y="T3"/>
                </a:cxn>
                <a:cxn ang="0">
                  <a:pos x="T4" y="T5"/>
                </a:cxn>
                <a:cxn ang="0">
                  <a:pos x="T6" y="T7"/>
                </a:cxn>
              </a:cxnLst>
              <a:rect l="0" t="0" r="r" b="b"/>
              <a:pathLst>
                <a:path w="80" h="69">
                  <a:moveTo>
                    <a:pt x="40" y="0"/>
                  </a:moveTo>
                  <a:lnTo>
                    <a:pt x="80" y="69"/>
                  </a:lnTo>
                  <a:lnTo>
                    <a:pt x="0" y="69"/>
                  </a:lnTo>
                  <a:lnTo>
                    <a:pt x="40" y="0"/>
                  </a:lnTo>
                  <a:close/>
                </a:path>
              </a:pathLst>
            </a:custGeom>
            <a:solidFill>
              <a:srgbClr val="FFFFFF"/>
            </a:solidFill>
            <a:ln w="0">
              <a:solidFill>
                <a:srgbClr val="990033"/>
              </a:solidFill>
              <a:prstDash val="solid"/>
              <a:round/>
            </a:ln>
          </p:spPr>
          <p:txBody>
            <a:bodyPr/>
            <a:lstStyle/>
            <a:p>
              <a:endParaRPr lang="zh-CN" altLang="en-US"/>
            </a:p>
          </p:txBody>
        </p:sp>
        <p:sp>
          <p:nvSpPr>
            <p:cNvPr id="82993" name="Rectangle 49"/>
            <p:cNvSpPr>
              <a:spLocks noChangeArrowheads="1"/>
            </p:cNvSpPr>
            <p:nvPr/>
          </p:nvSpPr>
          <p:spPr bwMode="auto">
            <a:xfrm>
              <a:off x="588" y="1310"/>
              <a:ext cx="722" cy="167"/>
            </a:xfrm>
            <a:prstGeom prst="rect">
              <a:avLst/>
            </a:prstGeom>
            <a:solidFill>
              <a:srgbClr val="FFFFCC"/>
            </a:solidFill>
            <a:ln w="0">
              <a:solidFill>
                <a:srgbClr val="990033"/>
              </a:solidFill>
              <a:miter lim="800000"/>
            </a:ln>
          </p:spPr>
          <p:txBody>
            <a:bodyPr/>
            <a:lstStyle/>
            <a:p>
              <a:endParaRPr lang="zh-CN" altLang="en-US"/>
            </a:p>
          </p:txBody>
        </p:sp>
        <p:sp>
          <p:nvSpPr>
            <p:cNvPr id="82994" name="Rectangle 50"/>
            <p:cNvSpPr>
              <a:spLocks noChangeArrowheads="1"/>
            </p:cNvSpPr>
            <p:nvPr/>
          </p:nvSpPr>
          <p:spPr bwMode="auto">
            <a:xfrm>
              <a:off x="758" y="1328"/>
              <a:ext cx="237" cy="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ja-JP" sz="700" b="0" i="0">
                  <a:solidFill>
                    <a:srgbClr val="000000"/>
                  </a:solidFill>
                  <a:effectLst/>
                  <a:latin typeface="Arial" panose="020B0604020202020204" pitchFamily="34" charset="0"/>
                  <a:ea typeface="MS PGothic" panose="020B0600070205080204" pitchFamily="34" charset="-128"/>
                </a:rPr>
                <a:t>EditMenu</a:t>
              </a:r>
              <a:endParaRPr lang="en-US" altLang="ja-JP" sz="2000" b="0" i="0">
                <a:solidFill>
                  <a:schemeClr val="tx1"/>
                </a:solidFill>
                <a:effectLst/>
                <a:ea typeface="MS PGothic" panose="020B0600070205080204" pitchFamily="34" charset="-128"/>
              </a:endParaRPr>
            </a:p>
          </p:txBody>
        </p:sp>
        <p:sp>
          <p:nvSpPr>
            <p:cNvPr id="82995" name="Rectangle 51"/>
            <p:cNvSpPr>
              <a:spLocks noChangeArrowheads="1"/>
            </p:cNvSpPr>
            <p:nvPr/>
          </p:nvSpPr>
          <p:spPr bwMode="auto">
            <a:xfrm>
              <a:off x="588" y="1397"/>
              <a:ext cx="722" cy="80"/>
            </a:xfrm>
            <a:prstGeom prst="rect">
              <a:avLst/>
            </a:prstGeom>
            <a:noFill/>
            <a:ln w="0">
              <a:solidFill>
                <a:srgbClr val="990033"/>
              </a:solidFill>
              <a:miter lim="800000"/>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2996" name="Rectangle 52"/>
            <p:cNvSpPr>
              <a:spLocks noChangeArrowheads="1"/>
            </p:cNvSpPr>
            <p:nvPr/>
          </p:nvSpPr>
          <p:spPr bwMode="auto">
            <a:xfrm>
              <a:off x="588" y="1426"/>
              <a:ext cx="722" cy="51"/>
            </a:xfrm>
            <a:prstGeom prst="rect">
              <a:avLst/>
            </a:prstGeom>
            <a:noFill/>
            <a:ln w="0">
              <a:solidFill>
                <a:srgbClr val="990033"/>
              </a:solidFill>
              <a:miter lim="800000"/>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82997" name="Group 53"/>
          <p:cNvGrpSpPr/>
          <p:nvPr/>
        </p:nvGrpSpPr>
        <p:grpSpPr bwMode="auto">
          <a:xfrm>
            <a:off x="795338" y="4816475"/>
            <a:ext cx="7815262" cy="1781175"/>
            <a:chOff x="501" y="1824"/>
            <a:chExt cx="4923" cy="1122"/>
          </a:xfrm>
        </p:grpSpPr>
        <p:sp>
          <p:nvSpPr>
            <p:cNvPr id="82998" name="Text Box 54"/>
            <p:cNvSpPr txBox="1">
              <a:spLocks noChangeArrowheads="1"/>
            </p:cNvSpPr>
            <p:nvPr/>
          </p:nvSpPr>
          <p:spPr bwMode="auto">
            <a:xfrm>
              <a:off x="501" y="1824"/>
              <a:ext cx="1413" cy="9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MS PGothic" panose="020B0600070205080204" pitchFamily="34" charset="-128"/>
                </a:defRPr>
              </a:lvl1pPr>
              <a:lvl2pPr marL="1075055">
                <a:defRPr kumimoji="1" sz="2400">
                  <a:solidFill>
                    <a:schemeClr val="tx1"/>
                  </a:solidFill>
                  <a:latin typeface="Times New Roman" panose="02020603050405020304" pitchFamily="18" charset="0"/>
                  <a:ea typeface="MS PGothic" panose="020B0600070205080204" pitchFamily="34" charset="-128"/>
                </a:defRPr>
              </a:lvl2pPr>
              <a:lvl3pPr marL="1254125">
                <a:defRPr kumimoji="1" sz="2400">
                  <a:solidFill>
                    <a:schemeClr val="tx1"/>
                  </a:solidFill>
                  <a:latin typeface="Times New Roman" panose="02020603050405020304" pitchFamily="18" charset="0"/>
                  <a:ea typeface="MS PGothic" panose="020B0600070205080204" pitchFamily="34" charset="-128"/>
                </a:defRPr>
              </a:lvl3pPr>
              <a:lvl4pPr marL="1433830">
                <a:defRPr kumimoji="1" sz="2400">
                  <a:solidFill>
                    <a:schemeClr val="tx1"/>
                  </a:solidFill>
                  <a:latin typeface="Times New Roman" panose="02020603050405020304" pitchFamily="18" charset="0"/>
                  <a:ea typeface="MS PGothic" panose="020B0600070205080204" pitchFamily="34" charset="-128"/>
                </a:defRPr>
              </a:lvl4pPr>
              <a:lvl5pPr>
                <a:defRPr kumimoji="1" sz="2400">
                  <a:solidFill>
                    <a:schemeClr val="tx1"/>
                  </a:solidFill>
                  <a:latin typeface="Times New Roman" panose="02020603050405020304" pitchFamily="18" charset="0"/>
                  <a:ea typeface="MS PGothic" panose="020B0600070205080204" pitchFamily="34" charset="-128"/>
                </a:defRPr>
              </a:lvl5pPr>
              <a:lvl6pPr fontAlgn="base">
                <a:spcBef>
                  <a:spcPct val="0"/>
                </a:spcBef>
                <a:spcAft>
                  <a:spcPct val="0"/>
                </a:spcAft>
                <a:defRPr kumimoji="1" sz="2400">
                  <a:solidFill>
                    <a:schemeClr val="tx1"/>
                  </a:solidFill>
                  <a:latin typeface="Times New Roman" panose="02020603050405020304" pitchFamily="18" charset="0"/>
                  <a:ea typeface="MS PGothic" panose="020B0600070205080204" pitchFamily="34" charset="-128"/>
                </a:defRPr>
              </a:lvl6pPr>
              <a:lvl7pPr fontAlgn="base">
                <a:spcBef>
                  <a:spcPct val="0"/>
                </a:spcBef>
                <a:spcAft>
                  <a:spcPct val="0"/>
                </a:spcAft>
                <a:defRPr kumimoji="1" sz="2400">
                  <a:solidFill>
                    <a:schemeClr val="tx1"/>
                  </a:solidFill>
                  <a:latin typeface="Times New Roman" panose="02020603050405020304" pitchFamily="18" charset="0"/>
                  <a:ea typeface="MS PGothic" panose="020B0600070205080204" pitchFamily="34" charset="-128"/>
                </a:defRPr>
              </a:lvl7pPr>
              <a:lvl8pPr fontAlgn="base">
                <a:spcBef>
                  <a:spcPct val="0"/>
                </a:spcBef>
                <a:spcAft>
                  <a:spcPct val="0"/>
                </a:spcAft>
                <a:defRPr kumimoji="1" sz="2400">
                  <a:solidFill>
                    <a:schemeClr val="tx1"/>
                  </a:solidFill>
                  <a:latin typeface="Times New Roman" panose="02020603050405020304" pitchFamily="18" charset="0"/>
                  <a:ea typeface="MS PGothic" panose="020B0600070205080204" pitchFamily="34" charset="-128"/>
                </a:defRPr>
              </a:lvl8pPr>
              <a:lvl9pPr fontAlgn="base">
                <a:spcBef>
                  <a:spcPct val="0"/>
                </a:spcBef>
                <a:spcAft>
                  <a:spcPct val="0"/>
                </a:spcAft>
                <a:defRPr kumimoji="1" sz="2400">
                  <a:solidFill>
                    <a:schemeClr val="tx1"/>
                  </a:solidFill>
                  <a:latin typeface="Times New Roman" panose="02020603050405020304" pitchFamily="18" charset="0"/>
                  <a:ea typeface="MS PGothic" panose="020B0600070205080204" pitchFamily="34" charset="-128"/>
                </a:defRPr>
              </a:lvl9pPr>
            </a:lstStyle>
            <a:p>
              <a:pPr>
                <a:lnSpc>
                  <a:spcPct val="110000"/>
                </a:lnSpc>
                <a:buClr>
                  <a:srgbClr val="000000"/>
                </a:buClr>
                <a:buFont typeface="Wingdings" panose="05000000000000000000" pitchFamily="2" charset="2"/>
                <a:buNone/>
              </a:pPr>
              <a:r>
                <a:rPr kumimoji="0" lang="en-US" altLang="zh-CN" sz="1200" b="0" i="0">
                  <a:solidFill>
                    <a:srgbClr val="000000"/>
                  </a:solidFill>
                  <a:effectLst/>
                  <a:ea typeface="宋体" panose="02010600030101010101" pitchFamily="2" charset="-122"/>
                </a:rPr>
                <a:t>class MenuItem</a:t>
              </a:r>
              <a:endParaRPr kumimoji="0" lang="en-US" altLang="zh-CN" sz="1200" b="0" i="0">
                <a:solidFill>
                  <a:srgbClr val="000000"/>
                </a:solidFill>
                <a:effectLst/>
                <a:ea typeface="宋体" panose="02010600030101010101" pitchFamily="2" charset="-122"/>
              </a:endParaRPr>
            </a:p>
            <a:p>
              <a:pPr>
                <a:lnSpc>
                  <a:spcPct val="110000"/>
                </a:lnSpc>
                <a:buClr>
                  <a:srgbClr val="000000"/>
                </a:buClr>
                <a:buFont typeface="Wingdings" panose="05000000000000000000" pitchFamily="2" charset="2"/>
                <a:buNone/>
              </a:pPr>
              <a:r>
                <a:rPr kumimoji="0" lang="en-US" altLang="zh-CN" sz="1200" b="0" i="0">
                  <a:solidFill>
                    <a:srgbClr val="000000"/>
                  </a:solidFill>
                  <a:effectLst/>
                  <a:ea typeface="宋体" panose="02010600030101010101" pitchFamily="2" charset="-122"/>
                </a:rPr>
                <a:t>{</a:t>
              </a:r>
              <a:endParaRPr kumimoji="0" lang="en-US" altLang="zh-CN" sz="1200" b="0" i="0">
                <a:solidFill>
                  <a:srgbClr val="000000"/>
                </a:solidFill>
                <a:effectLst/>
                <a:ea typeface="宋体" panose="02010600030101010101" pitchFamily="2" charset="-122"/>
              </a:endParaRPr>
            </a:p>
            <a:p>
              <a:pPr>
                <a:lnSpc>
                  <a:spcPct val="110000"/>
                </a:lnSpc>
                <a:buClr>
                  <a:srgbClr val="000000"/>
                </a:buClr>
                <a:buFont typeface="Wingdings" panose="05000000000000000000" pitchFamily="2" charset="2"/>
                <a:buNone/>
              </a:pPr>
              <a:r>
                <a:rPr kumimoji="0" lang="en-US" altLang="zh-CN" sz="1200" b="0" i="0">
                  <a:solidFill>
                    <a:srgbClr val="000000"/>
                  </a:solidFill>
                  <a:effectLst/>
                  <a:ea typeface="宋体" panose="02010600030101010101" pitchFamily="2" charset="-122"/>
                </a:rPr>
                <a:t>private:</a:t>
              </a:r>
              <a:endParaRPr kumimoji="0" lang="en-US" altLang="zh-CN" sz="1200" b="0" i="0">
                <a:solidFill>
                  <a:srgbClr val="000000"/>
                </a:solidFill>
                <a:effectLst/>
                <a:ea typeface="宋体" panose="02010600030101010101" pitchFamily="2" charset="-122"/>
              </a:endParaRPr>
            </a:p>
            <a:p>
              <a:pPr>
                <a:lnSpc>
                  <a:spcPct val="110000"/>
                </a:lnSpc>
                <a:buClr>
                  <a:srgbClr val="000000"/>
                </a:buClr>
                <a:buFont typeface="Wingdings" panose="05000000000000000000" pitchFamily="2" charset="2"/>
                <a:buNone/>
              </a:pPr>
              <a:r>
                <a:rPr kumimoji="0" lang="en-US" altLang="zh-CN" sz="1200" b="0" i="0">
                  <a:solidFill>
                    <a:srgbClr val="000000"/>
                  </a:solidFill>
                  <a:effectLst/>
                  <a:ea typeface="宋体" panose="02010600030101010101" pitchFamily="2" charset="-122"/>
                </a:rPr>
                <a:t>  virtual void Click() =0;</a:t>
              </a:r>
              <a:endParaRPr kumimoji="0" lang="en-US" altLang="zh-CN" sz="1200" b="0" i="0">
                <a:solidFill>
                  <a:srgbClr val="000000"/>
                </a:solidFill>
                <a:effectLst/>
                <a:ea typeface="宋体" panose="02010600030101010101" pitchFamily="2" charset="-122"/>
              </a:endParaRPr>
            </a:p>
            <a:p>
              <a:pPr>
                <a:lnSpc>
                  <a:spcPct val="110000"/>
                </a:lnSpc>
                <a:buClr>
                  <a:srgbClr val="000000"/>
                </a:buClr>
                <a:buFont typeface="Wingdings" panose="05000000000000000000" pitchFamily="2" charset="2"/>
                <a:buNone/>
              </a:pPr>
              <a:r>
                <a:rPr kumimoji="0" lang="en-US" altLang="zh-CN" sz="1200" b="0" i="0">
                  <a:solidFill>
                    <a:srgbClr val="000000"/>
                  </a:solidFill>
                  <a:effectLst/>
                  <a:ea typeface="宋体" panose="02010600030101010101" pitchFamily="2" charset="-122"/>
                </a:rPr>
                <a:t>public:</a:t>
              </a:r>
              <a:endParaRPr kumimoji="0" lang="en-US" altLang="zh-CN" sz="1200" b="0" i="0">
                <a:solidFill>
                  <a:srgbClr val="000000"/>
                </a:solidFill>
                <a:effectLst/>
                <a:ea typeface="宋体" panose="02010600030101010101" pitchFamily="2" charset="-122"/>
              </a:endParaRPr>
            </a:p>
            <a:p>
              <a:pPr>
                <a:lnSpc>
                  <a:spcPct val="110000"/>
                </a:lnSpc>
                <a:buClr>
                  <a:srgbClr val="000000"/>
                </a:buClr>
                <a:buFont typeface="Wingdings" panose="05000000000000000000" pitchFamily="2" charset="2"/>
                <a:buNone/>
              </a:pPr>
              <a:r>
                <a:rPr kumimoji="0" lang="en-US" altLang="zh-CN" sz="1200" b="0" i="0">
                  <a:solidFill>
                    <a:srgbClr val="000000"/>
                  </a:solidFill>
                  <a:effectLst/>
                  <a:ea typeface="宋体" panose="02010600030101010101" pitchFamily="2" charset="-122"/>
                </a:rPr>
                <a:t>  Command* command;</a:t>
              </a:r>
              <a:endParaRPr kumimoji="0" lang="en-US" altLang="zh-CN" sz="1200" b="0" i="0">
                <a:solidFill>
                  <a:srgbClr val="000000"/>
                </a:solidFill>
                <a:effectLst/>
                <a:ea typeface="宋体" panose="02010600030101010101" pitchFamily="2" charset="-122"/>
              </a:endParaRPr>
            </a:p>
            <a:p>
              <a:pPr>
                <a:lnSpc>
                  <a:spcPct val="110000"/>
                </a:lnSpc>
                <a:buClr>
                  <a:srgbClr val="000000"/>
                </a:buClr>
                <a:buFont typeface="Wingdings" panose="05000000000000000000" pitchFamily="2" charset="2"/>
                <a:buNone/>
              </a:pPr>
              <a:r>
                <a:rPr kumimoji="0" lang="en-US" altLang="zh-CN" sz="1200" b="0" i="0">
                  <a:solidFill>
                    <a:srgbClr val="000000"/>
                  </a:solidFill>
                  <a:effectLst/>
                  <a:ea typeface="宋体" panose="02010600030101010101" pitchFamily="2" charset="-122"/>
                </a:rPr>
                <a:t>};</a:t>
              </a:r>
              <a:endParaRPr kumimoji="0" lang="en-US" altLang="zh-CN" sz="1200" b="0" i="0">
                <a:solidFill>
                  <a:srgbClr val="000000"/>
                </a:solidFill>
                <a:effectLst/>
                <a:ea typeface="宋体" panose="02010600030101010101" pitchFamily="2" charset="-122"/>
              </a:endParaRPr>
            </a:p>
          </p:txBody>
        </p:sp>
        <p:sp>
          <p:nvSpPr>
            <p:cNvPr id="82999" name="Text Box 55"/>
            <p:cNvSpPr txBox="1">
              <a:spLocks noChangeArrowheads="1"/>
            </p:cNvSpPr>
            <p:nvPr/>
          </p:nvSpPr>
          <p:spPr bwMode="auto">
            <a:xfrm>
              <a:off x="898" y="2784"/>
              <a:ext cx="352" cy="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kumimoji="1" sz="2400">
                  <a:solidFill>
                    <a:schemeClr val="tx1"/>
                  </a:solidFill>
                  <a:latin typeface="Times New Roman" panose="02020603050405020304" pitchFamily="18" charset="0"/>
                  <a:ea typeface="MS PGothic" panose="020B0600070205080204" pitchFamily="34" charset="-128"/>
                </a:defRPr>
              </a:lvl1pPr>
              <a:lvl2pPr marL="800100" indent="-342900">
                <a:defRPr kumimoji="1" sz="2400">
                  <a:solidFill>
                    <a:schemeClr val="tx1"/>
                  </a:solidFill>
                  <a:latin typeface="Times New Roman" panose="02020603050405020304" pitchFamily="18" charset="0"/>
                  <a:ea typeface="MS PGothic" panose="020B0600070205080204" pitchFamily="34" charset="-128"/>
                </a:defRPr>
              </a:lvl2pPr>
              <a:lvl3pPr marL="1257300" indent="-342900">
                <a:defRPr kumimoji="1" sz="2400">
                  <a:solidFill>
                    <a:schemeClr val="tx1"/>
                  </a:solidFill>
                  <a:latin typeface="Times New Roman" panose="02020603050405020304" pitchFamily="18" charset="0"/>
                  <a:ea typeface="MS PGothic" panose="020B0600070205080204" pitchFamily="34" charset="-128"/>
                </a:defRPr>
              </a:lvl3pPr>
              <a:lvl4pPr marL="1714500" indent="-342900">
                <a:defRPr kumimoji="1" sz="2400">
                  <a:solidFill>
                    <a:schemeClr val="tx1"/>
                  </a:solidFill>
                  <a:latin typeface="Times New Roman" panose="02020603050405020304" pitchFamily="18" charset="0"/>
                  <a:ea typeface="MS PGothic" panose="020B0600070205080204" pitchFamily="34" charset="-128"/>
                </a:defRPr>
              </a:lvl4pPr>
              <a:lvl5pPr marL="2171700" indent="-342900">
                <a:defRPr kumimoji="1" sz="2400">
                  <a:solidFill>
                    <a:schemeClr val="tx1"/>
                  </a:solidFill>
                  <a:latin typeface="Times New Roman" panose="02020603050405020304" pitchFamily="18" charset="0"/>
                  <a:ea typeface="MS PGothic" panose="020B0600070205080204" pitchFamily="34" charset="-128"/>
                </a:defRPr>
              </a:lvl5pPr>
              <a:lvl6pPr marL="2628900" indent="-342900" fontAlgn="base">
                <a:spcBef>
                  <a:spcPct val="0"/>
                </a:spcBef>
                <a:spcAft>
                  <a:spcPct val="0"/>
                </a:spcAft>
                <a:defRPr kumimoji="1" sz="2400">
                  <a:solidFill>
                    <a:schemeClr val="tx1"/>
                  </a:solidFill>
                  <a:latin typeface="Times New Roman" panose="02020603050405020304" pitchFamily="18" charset="0"/>
                  <a:ea typeface="MS PGothic" panose="020B0600070205080204" pitchFamily="34" charset="-128"/>
                </a:defRPr>
              </a:lvl6pPr>
              <a:lvl7pPr marL="3086100" indent="-342900" fontAlgn="base">
                <a:spcBef>
                  <a:spcPct val="0"/>
                </a:spcBef>
                <a:spcAft>
                  <a:spcPct val="0"/>
                </a:spcAft>
                <a:defRPr kumimoji="1" sz="2400">
                  <a:solidFill>
                    <a:schemeClr val="tx1"/>
                  </a:solidFill>
                  <a:latin typeface="Times New Roman" panose="02020603050405020304" pitchFamily="18" charset="0"/>
                  <a:ea typeface="MS PGothic" panose="020B0600070205080204" pitchFamily="34" charset="-128"/>
                </a:defRPr>
              </a:lvl7pPr>
              <a:lvl8pPr marL="3543300" indent="-342900" fontAlgn="base">
                <a:spcBef>
                  <a:spcPct val="0"/>
                </a:spcBef>
                <a:spcAft>
                  <a:spcPct val="0"/>
                </a:spcAft>
                <a:defRPr kumimoji="1" sz="2400">
                  <a:solidFill>
                    <a:schemeClr val="tx1"/>
                  </a:solidFill>
                  <a:latin typeface="Times New Roman" panose="02020603050405020304" pitchFamily="18" charset="0"/>
                  <a:ea typeface="MS PGothic" panose="020B0600070205080204" pitchFamily="34" charset="-128"/>
                </a:defRPr>
              </a:lvl8pPr>
              <a:lvl9pPr marL="4000500" indent="-342900" fontAlgn="base">
                <a:spcBef>
                  <a:spcPct val="0"/>
                </a:spcBef>
                <a:spcAft>
                  <a:spcPct val="0"/>
                </a:spcAft>
                <a:defRPr kumimoji="1" sz="2400">
                  <a:solidFill>
                    <a:schemeClr val="tx1"/>
                  </a:solidFill>
                  <a:latin typeface="Times New Roman" panose="02020603050405020304" pitchFamily="18" charset="0"/>
                  <a:ea typeface="MS PGothic" panose="020B0600070205080204" pitchFamily="34" charset="-128"/>
                </a:defRPr>
              </a:lvl9pPr>
            </a:lstStyle>
            <a:p>
              <a:pPr algn="ctr">
                <a:lnSpc>
                  <a:spcPct val="90000"/>
                </a:lnSpc>
                <a:spcBef>
                  <a:spcPct val="50000"/>
                </a:spcBef>
                <a:buClr>
                  <a:srgbClr val="000000"/>
                </a:buClr>
                <a:buFont typeface="Wingdings" panose="05000000000000000000" pitchFamily="2" charset="2"/>
                <a:buNone/>
              </a:pPr>
              <a:r>
                <a:rPr kumimoji="0" lang="en-US" altLang="ja-JP" sz="1200" b="0" i="0">
                  <a:solidFill>
                    <a:srgbClr val="000000"/>
                  </a:solidFill>
                  <a:effectLst/>
                  <a:ea typeface="宋体" panose="02010600030101010101" pitchFamily="2" charset="-122"/>
                </a:rPr>
                <a:t>① </a:t>
              </a:r>
              <a:endParaRPr kumimoji="0" lang="en-US" altLang="ja-JP" sz="1200" b="0" i="0">
                <a:solidFill>
                  <a:srgbClr val="000000"/>
                </a:solidFill>
                <a:effectLst/>
                <a:ea typeface="宋体" panose="02010600030101010101" pitchFamily="2" charset="-122"/>
              </a:endParaRPr>
            </a:p>
          </p:txBody>
        </p:sp>
        <p:sp>
          <p:nvSpPr>
            <p:cNvPr id="83000" name="Text Box 56"/>
            <p:cNvSpPr txBox="1">
              <a:spLocks noChangeArrowheads="1"/>
            </p:cNvSpPr>
            <p:nvPr/>
          </p:nvSpPr>
          <p:spPr bwMode="auto">
            <a:xfrm>
              <a:off x="1737" y="1824"/>
              <a:ext cx="1412" cy="9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MS PGothic" panose="020B0600070205080204" pitchFamily="34" charset="-128"/>
                </a:defRPr>
              </a:lvl1pPr>
              <a:lvl2pPr marL="1075055">
                <a:defRPr kumimoji="1" sz="2400">
                  <a:solidFill>
                    <a:schemeClr val="tx1"/>
                  </a:solidFill>
                  <a:latin typeface="Times New Roman" panose="02020603050405020304" pitchFamily="18" charset="0"/>
                  <a:ea typeface="MS PGothic" panose="020B0600070205080204" pitchFamily="34" charset="-128"/>
                </a:defRPr>
              </a:lvl2pPr>
              <a:lvl3pPr marL="1254125">
                <a:defRPr kumimoji="1" sz="2400">
                  <a:solidFill>
                    <a:schemeClr val="tx1"/>
                  </a:solidFill>
                  <a:latin typeface="Times New Roman" panose="02020603050405020304" pitchFamily="18" charset="0"/>
                  <a:ea typeface="MS PGothic" panose="020B0600070205080204" pitchFamily="34" charset="-128"/>
                </a:defRPr>
              </a:lvl3pPr>
              <a:lvl4pPr marL="1433830">
                <a:defRPr kumimoji="1" sz="2400">
                  <a:solidFill>
                    <a:schemeClr val="tx1"/>
                  </a:solidFill>
                  <a:latin typeface="Times New Roman" panose="02020603050405020304" pitchFamily="18" charset="0"/>
                  <a:ea typeface="MS PGothic" panose="020B0600070205080204" pitchFamily="34" charset="-128"/>
                </a:defRPr>
              </a:lvl4pPr>
              <a:lvl5pPr>
                <a:defRPr kumimoji="1" sz="2400">
                  <a:solidFill>
                    <a:schemeClr val="tx1"/>
                  </a:solidFill>
                  <a:latin typeface="Times New Roman" panose="02020603050405020304" pitchFamily="18" charset="0"/>
                  <a:ea typeface="MS PGothic" panose="020B0600070205080204" pitchFamily="34" charset="-128"/>
                </a:defRPr>
              </a:lvl5pPr>
              <a:lvl6pPr fontAlgn="base">
                <a:spcBef>
                  <a:spcPct val="0"/>
                </a:spcBef>
                <a:spcAft>
                  <a:spcPct val="0"/>
                </a:spcAft>
                <a:defRPr kumimoji="1" sz="2400">
                  <a:solidFill>
                    <a:schemeClr val="tx1"/>
                  </a:solidFill>
                  <a:latin typeface="Times New Roman" panose="02020603050405020304" pitchFamily="18" charset="0"/>
                  <a:ea typeface="MS PGothic" panose="020B0600070205080204" pitchFamily="34" charset="-128"/>
                </a:defRPr>
              </a:lvl6pPr>
              <a:lvl7pPr fontAlgn="base">
                <a:spcBef>
                  <a:spcPct val="0"/>
                </a:spcBef>
                <a:spcAft>
                  <a:spcPct val="0"/>
                </a:spcAft>
                <a:defRPr kumimoji="1" sz="2400">
                  <a:solidFill>
                    <a:schemeClr val="tx1"/>
                  </a:solidFill>
                  <a:latin typeface="Times New Roman" panose="02020603050405020304" pitchFamily="18" charset="0"/>
                  <a:ea typeface="MS PGothic" panose="020B0600070205080204" pitchFamily="34" charset="-128"/>
                </a:defRPr>
              </a:lvl7pPr>
              <a:lvl8pPr fontAlgn="base">
                <a:spcBef>
                  <a:spcPct val="0"/>
                </a:spcBef>
                <a:spcAft>
                  <a:spcPct val="0"/>
                </a:spcAft>
                <a:defRPr kumimoji="1" sz="2400">
                  <a:solidFill>
                    <a:schemeClr val="tx1"/>
                  </a:solidFill>
                  <a:latin typeface="Times New Roman" panose="02020603050405020304" pitchFamily="18" charset="0"/>
                  <a:ea typeface="MS PGothic" panose="020B0600070205080204" pitchFamily="34" charset="-128"/>
                </a:defRPr>
              </a:lvl8pPr>
              <a:lvl9pPr fontAlgn="base">
                <a:spcBef>
                  <a:spcPct val="0"/>
                </a:spcBef>
                <a:spcAft>
                  <a:spcPct val="0"/>
                </a:spcAft>
                <a:defRPr kumimoji="1" sz="2400">
                  <a:solidFill>
                    <a:schemeClr val="tx1"/>
                  </a:solidFill>
                  <a:latin typeface="Times New Roman" panose="02020603050405020304" pitchFamily="18" charset="0"/>
                  <a:ea typeface="MS PGothic" panose="020B0600070205080204" pitchFamily="34" charset="-128"/>
                </a:defRPr>
              </a:lvl9pPr>
            </a:lstStyle>
            <a:p>
              <a:pPr>
                <a:lnSpc>
                  <a:spcPct val="110000"/>
                </a:lnSpc>
                <a:buClr>
                  <a:srgbClr val="000000"/>
                </a:buClr>
                <a:buFont typeface="Wingdings" panose="05000000000000000000" pitchFamily="2" charset="2"/>
                <a:buNone/>
              </a:pPr>
              <a:r>
                <a:rPr kumimoji="0" lang="en-US" altLang="zh-CN" sz="1200" b="0" i="0">
                  <a:solidFill>
                    <a:srgbClr val="000000"/>
                  </a:solidFill>
                  <a:effectLst/>
                  <a:ea typeface="宋体" panose="02010600030101010101" pitchFamily="2" charset="-122"/>
                </a:rPr>
                <a:t>class MenuItem</a:t>
              </a:r>
              <a:endParaRPr kumimoji="0" lang="en-US" altLang="zh-CN" sz="1200" b="0" i="0">
                <a:solidFill>
                  <a:srgbClr val="000000"/>
                </a:solidFill>
                <a:effectLst/>
                <a:ea typeface="宋体" panose="02010600030101010101" pitchFamily="2" charset="-122"/>
              </a:endParaRPr>
            </a:p>
            <a:p>
              <a:pPr>
                <a:lnSpc>
                  <a:spcPct val="110000"/>
                </a:lnSpc>
                <a:buClr>
                  <a:srgbClr val="000000"/>
                </a:buClr>
                <a:buFont typeface="Wingdings" panose="05000000000000000000" pitchFamily="2" charset="2"/>
                <a:buNone/>
              </a:pPr>
              <a:r>
                <a:rPr kumimoji="0" lang="en-US" altLang="zh-CN" sz="1200" b="0" i="0">
                  <a:solidFill>
                    <a:srgbClr val="000000"/>
                  </a:solidFill>
                  <a:effectLst/>
                  <a:ea typeface="宋体" panose="02010600030101010101" pitchFamily="2" charset="-122"/>
                </a:rPr>
                <a:t>{</a:t>
              </a:r>
              <a:endParaRPr kumimoji="0" lang="en-US" altLang="zh-CN" sz="1200" b="0" i="0">
                <a:solidFill>
                  <a:srgbClr val="000000"/>
                </a:solidFill>
                <a:effectLst/>
                <a:ea typeface="宋体" panose="02010600030101010101" pitchFamily="2" charset="-122"/>
              </a:endParaRPr>
            </a:p>
            <a:p>
              <a:pPr>
                <a:lnSpc>
                  <a:spcPct val="110000"/>
                </a:lnSpc>
                <a:buClr>
                  <a:srgbClr val="000000"/>
                </a:buClr>
                <a:buFont typeface="Wingdings" panose="05000000000000000000" pitchFamily="2" charset="2"/>
                <a:buNone/>
              </a:pPr>
              <a:r>
                <a:rPr kumimoji="0" lang="en-US" altLang="zh-CN" sz="1200" b="0" i="0">
                  <a:solidFill>
                    <a:srgbClr val="000000"/>
                  </a:solidFill>
                  <a:effectLst/>
                  <a:ea typeface="宋体" panose="02010600030101010101" pitchFamily="2" charset="-122"/>
                </a:rPr>
                <a:t>public:</a:t>
              </a:r>
              <a:endParaRPr kumimoji="0" lang="en-US" altLang="zh-CN" sz="1200" b="0" i="0">
                <a:solidFill>
                  <a:srgbClr val="000000"/>
                </a:solidFill>
                <a:effectLst/>
                <a:ea typeface="宋体" panose="02010600030101010101" pitchFamily="2" charset="-122"/>
              </a:endParaRPr>
            </a:p>
            <a:p>
              <a:pPr>
                <a:lnSpc>
                  <a:spcPct val="110000"/>
                </a:lnSpc>
                <a:buClr>
                  <a:srgbClr val="000000"/>
                </a:buClr>
                <a:buFont typeface="Wingdings" panose="05000000000000000000" pitchFamily="2" charset="2"/>
                <a:buNone/>
              </a:pPr>
              <a:r>
                <a:rPr kumimoji="0" lang="en-US" altLang="zh-CN" sz="1200" b="0" i="0">
                  <a:solidFill>
                    <a:srgbClr val="000000"/>
                  </a:solidFill>
                  <a:effectLst/>
                  <a:ea typeface="宋体" panose="02010600030101010101" pitchFamily="2" charset="-122"/>
                </a:rPr>
                <a:t>  virtual void Click() = 0;</a:t>
              </a:r>
              <a:endParaRPr kumimoji="0" lang="en-US" altLang="zh-CN" sz="1200" b="0" i="0">
                <a:solidFill>
                  <a:srgbClr val="000000"/>
                </a:solidFill>
                <a:effectLst/>
                <a:ea typeface="宋体" panose="02010600030101010101" pitchFamily="2" charset="-122"/>
              </a:endParaRPr>
            </a:p>
            <a:p>
              <a:pPr>
                <a:lnSpc>
                  <a:spcPct val="110000"/>
                </a:lnSpc>
                <a:buClr>
                  <a:srgbClr val="000000"/>
                </a:buClr>
                <a:buFont typeface="Wingdings" panose="05000000000000000000" pitchFamily="2" charset="2"/>
                <a:buNone/>
              </a:pPr>
              <a:r>
                <a:rPr kumimoji="0" lang="en-US" altLang="zh-CN" sz="1200" b="0" i="0">
                  <a:solidFill>
                    <a:srgbClr val="000000"/>
                  </a:solidFill>
                  <a:effectLst/>
                  <a:ea typeface="宋体" panose="02010600030101010101" pitchFamily="2" charset="-122"/>
                </a:rPr>
                <a:t>private:</a:t>
              </a:r>
              <a:endParaRPr kumimoji="0" lang="en-US" altLang="zh-CN" sz="1200" b="0" i="0">
                <a:solidFill>
                  <a:srgbClr val="000000"/>
                </a:solidFill>
                <a:effectLst/>
                <a:ea typeface="宋体" panose="02010600030101010101" pitchFamily="2" charset="-122"/>
              </a:endParaRPr>
            </a:p>
            <a:p>
              <a:pPr>
                <a:lnSpc>
                  <a:spcPct val="110000"/>
                </a:lnSpc>
                <a:buClr>
                  <a:srgbClr val="000000"/>
                </a:buClr>
                <a:buFont typeface="Wingdings" panose="05000000000000000000" pitchFamily="2" charset="2"/>
                <a:buNone/>
              </a:pPr>
              <a:r>
                <a:rPr kumimoji="0" lang="en-US" altLang="zh-CN" sz="1200" b="0" i="0">
                  <a:solidFill>
                    <a:srgbClr val="000000"/>
                  </a:solidFill>
                  <a:effectLst/>
                  <a:ea typeface="宋体" panose="02010600030101010101" pitchFamily="2" charset="-122"/>
                </a:rPr>
                <a:t>  Command* command;</a:t>
              </a:r>
              <a:endParaRPr kumimoji="0" lang="en-US" altLang="zh-CN" sz="1200" b="0" i="0">
                <a:solidFill>
                  <a:srgbClr val="000000"/>
                </a:solidFill>
                <a:effectLst/>
                <a:ea typeface="宋体" panose="02010600030101010101" pitchFamily="2" charset="-122"/>
              </a:endParaRPr>
            </a:p>
            <a:p>
              <a:pPr>
                <a:lnSpc>
                  <a:spcPct val="110000"/>
                </a:lnSpc>
                <a:buClr>
                  <a:srgbClr val="000000"/>
                </a:buClr>
                <a:buFont typeface="Wingdings" panose="05000000000000000000" pitchFamily="2" charset="2"/>
                <a:buNone/>
              </a:pPr>
              <a:r>
                <a:rPr kumimoji="0" lang="en-US" altLang="zh-CN" sz="1200" b="0" i="0">
                  <a:solidFill>
                    <a:srgbClr val="000000"/>
                  </a:solidFill>
                  <a:effectLst/>
                  <a:ea typeface="宋体" panose="02010600030101010101" pitchFamily="2" charset="-122"/>
                </a:rPr>
                <a:t>};</a:t>
              </a:r>
              <a:endParaRPr kumimoji="0" lang="en-US" altLang="zh-CN" sz="1200" b="0" i="0">
                <a:solidFill>
                  <a:srgbClr val="000000"/>
                </a:solidFill>
                <a:effectLst/>
                <a:ea typeface="宋体" panose="02010600030101010101" pitchFamily="2" charset="-122"/>
              </a:endParaRPr>
            </a:p>
          </p:txBody>
        </p:sp>
        <p:sp>
          <p:nvSpPr>
            <p:cNvPr id="83001" name="Text Box 57"/>
            <p:cNvSpPr txBox="1">
              <a:spLocks noChangeArrowheads="1"/>
            </p:cNvSpPr>
            <p:nvPr/>
          </p:nvSpPr>
          <p:spPr bwMode="auto">
            <a:xfrm>
              <a:off x="2135" y="2784"/>
              <a:ext cx="351" cy="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kumimoji="1" sz="2400">
                  <a:solidFill>
                    <a:schemeClr val="tx1"/>
                  </a:solidFill>
                  <a:latin typeface="Times New Roman" panose="02020603050405020304" pitchFamily="18" charset="0"/>
                  <a:ea typeface="MS PGothic" panose="020B0600070205080204" pitchFamily="34" charset="-128"/>
                </a:defRPr>
              </a:lvl1pPr>
              <a:lvl2pPr marL="800100" indent="-342900">
                <a:defRPr kumimoji="1" sz="2400">
                  <a:solidFill>
                    <a:schemeClr val="tx1"/>
                  </a:solidFill>
                  <a:latin typeface="Times New Roman" panose="02020603050405020304" pitchFamily="18" charset="0"/>
                  <a:ea typeface="MS PGothic" panose="020B0600070205080204" pitchFamily="34" charset="-128"/>
                </a:defRPr>
              </a:lvl2pPr>
              <a:lvl3pPr marL="1257300" indent="-342900">
                <a:defRPr kumimoji="1" sz="2400">
                  <a:solidFill>
                    <a:schemeClr val="tx1"/>
                  </a:solidFill>
                  <a:latin typeface="Times New Roman" panose="02020603050405020304" pitchFamily="18" charset="0"/>
                  <a:ea typeface="MS PGothic" panose="020B0600070205080204" pitchFamily="34" charset="-128"/>
                </a:defRPr>
              </a:lvl3pPr>
              <a:lvl4pPr marL="1714500" indent="-342900">
                <a:defRPr kumimoji="1" sz="2400">
                  <a:solidFill>
                    <a:schemeClr val="tx1"/>
                  </a:solidFill>
                  <a:latin typeface="Times New Roman" panose="02020603050405020304" pitchFamily="18" charset="0"/>
                  <a:ea typeface="MS PGothic" panose="020B0600070205080204" pitchFamily="34" charset="-128"/>
                </a:defRPr>
              </a:lvl4pPr>
              <a:lvl5pPr marL="2171700" indent="-342900">
                <a:defRPr kumimoji="1" sz="2400">
                  <a:solidFill>
                    <a:schemeClr val="tx1"/>
                  </a:solidFill>
                  <a:latin typeface="Times New Roman" panose="02020603050405020304" pitchFamily="18" charset="0"/>
                  <a:ea typeface="MS PGothic" panose="020B0600070205080204" pitchFamily="34" charset="-128"/>
                </a:defRPr>
              </a:lvl5pPr>
              <a:lvl6pPr marL="2628900" indent="-342900" fontAlgn="base">
                <a:spcBef>
                  <a:spcPct val="0"/>
                </a:spcBef>
                <a:spcAft>
                  <a:spcPct val="0"/>
                </a:spcAft>
                <a:defRPr kumimoji="1" sz="2400">
                  <a:solidFill>
                    <a:schemeClr val="tx1"/>
                  </a:solidFill>
                  <a:latin typeface="Times New Roman" panose="02020603050405020304" pitchFamily="18" charset="0"/>
                  <a:ea typeface="MS PGothic" panose="020B0600070205080204" pitchFamily="34" charset="-128"/>
                </a:defRPr>
              </a:lvl6pPr>
              <a:lvl7pPr marL="3086100" indent="-342900" fontAlgn="base">
                <a:spcBef>
                  <a:spcPct val="0"/>
                </a:spcBef>
                <a:spcAft>
                  <a:spcPct val="0"/>
                </a:spcAft>
                <a:defRPr kumimoji="1" sz="2400">
                  <a:solidFill>
                    <a:schemeClr val="tx1"/>
                  </a:solidFill>
                  <a:latin typeface="Times New Roman" panose="02020603050405020304" pitchFamily="18" charset="0"/>
                  <a:ea typeface="MS PGothic" panose="020B0600070205080204" pitchFamily="34" charset="-128"/>
                </a:defRPr>
              </a:lvl7pPr>
              <a:lvl8pPr marL="3543300" indent="-342900" fontAlgn="base">
                <a:spcBef>
                  <a:spcPct val="0"/>
                </a:spcBef>
                <a:spcAft>
                  <a:spcPct val="0"/>
                </a:spcAft>
                <a:defRPr kumimoji="1" sz="2400">
                  <a:solidFill>
                    <a:schemeClr val="tx1"/>
                  </a:solidFill>
                  <a:latin typeface="Times New Roman" panose="02020603050405020304" pitchFamily="18" charset="0"/>
                  <a:ea typeface="MS PGothic" panose="020B0600070205080204" pitchFamily="34" charset="-128"/>
                </a:defRPr>
              </a:lvl8pPr>
              <a:lvl9pPr marL="4000500" indent="-342900" fontAlgn="base">
                <a:spcBef>
                  <a:spcPct val="0"/>
                </a:spcBef>
                <a:spcAft>
                  <a:spcPct val="0"/>
                </a:spcAft>
                <a:defRPr kumimoji="1" sz="2400">
                  <a:solidFill>
                    <a:schemeClr val="tx1"/>
                  </a:solidFill>
                  <a:latin typeface="Times New Roman" panose="02020603050405020304" pitchFamily="18" charset="0"/>
                  <a:ea typeface="MS PGothic" panose="020B0600070205080204" pitchFamily="34" charset="-128"/>
                </a:defRPr>
              </a:lvl9pPr>
            </a:lstStyle>
            <a:p>
              <a:pPr algn="ctr">
                <a:lnSpc>
                  <a:spcPct val="90000"/>
                </a:lnSpc>
                <a:spcBef>
                  <a:spcPct val="50000"/>
                </a:spcBef>
                <a:buClr>
                  <a:srgbClr val="000000"/>
                </a:buClr>
                <a:buFont typeface="Wingdings" panose="05000000000000000000" pitchFamily="2" charset="2"/>
                <a:buNone/>
              </a:pPr>
              <a:r>
                <a:rPr kumimoji="0" lang="en-US" altLang="ja-JP" sz="1200" b="0" i="0">
                  <a:solidFill>
                    <a:srgbClr val="000000"/>
                  </a:solidFill>
                  <a:effectLst/>
                  <a:ea typeface="宋体" panose="02010600030101010101" pitchFamily="2" charset="-122"/>
                </a:rPr>
                <a:t>② </a:t>
              </a:r>
              <a:endParaRPr kumimoji="0" lang="en-US" altLang="ja-JP" sz="1200" b="0" i="0">
                <a:solidFill>
                  <a:srgbClr val="000000"/>
                </a:solidFill>
                <a:effectLst/>
                <a:ea typeface="宋体" panose="02010600030101010101" pitchFamily="2" charset="-122"/>
              </a:endParaRPr>
            </a:p>
          </p:txBody>
        </p:sp>
        <p:sp>
          <p:nvSpPr>
            <p:cNvPr id="83002" name="Text Box 58"/>
            <p:cNvSpPr txBox="1">
              <a:spLocks noChangeArrowheads="1"/>
            </p:cNvSpPr>
            <p:nvPr/>
          </p:nvSpPr>
          <p:spPr bwMode="auto">
            <a:xfrm>
              <a:off x="3016" y="1825"/>
              <a:ext cx="1412" cy="10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MS PGothic" panose="020B0600070205080204" pitchFamily="34" charset="-128"/>
                </a:defRPr>
              </a:lvl1pPr>
              <a:lvl2pPr marL="1075055">
                <a:defRPr kumimoji="1" sz="2400">
                  <a:solidFill>
                    <a:schemeClr val="tx1"/>
                  </a:solidFill>
                  <a:latin typeface="Times New Roman" panose="02020603050405020304" pitchFamily="18" charset="0"/>
                  <a:ea typeface="MS PGothic" panose="020B0600070205080204" pitchFamily="34" charset="-128"/>
                </a:defRPr>
              </a:lvl2pPr>
              <a:lvl3pPr marL="1254125">
                <a:defRPr kumimoji="1" sz="2400">
                  <a:solidFill>
                    <a:schemeClr val="tx1"/>
                  </a:solidFill>
                  <a:latin typeface="Times New Roman" panose="02020603050405020304" pitchFamily="18" charset="0"/>
                  <a:ea typeface="MS PGothic" panose="020B0600070205080204" pitchFamily="34" charset="-128"/>
                </a:defRPr>
              </a:lvl3pPr>
              <a:lvl4pPr marL="1433830">
                <a:defRPr kumimoji="1" sz="2400">
                  <a:solidFill>
                    <a:schemeClr val="tx1"/>
                  </a:solidFill>
                  <a:latin typeface="Times New Roman" panose="02020603050405020304" pitchFamily="18" charset="0"/>
                  <a:ea typeface="MS PGothic" panose="020B0600070205080204" pitchFamily="34" charset="-128"/>
                </a:defRPr>
              </a:lvl4pPr>
              <a:lvl5pPr>
                <a:defRPr kumimoji="1" sz="2400">
                  <a:solidFill>
                    <a:schemeClr val="tx1"/>
                  </a:solidFill>
                  <a:latin typeface="Times New Roman" panose="02020603050405020304" pitchFamily="18" charset="0"/>
                  <a:ea typeface="MS PGothic" panose="020B0600070205080204" pitchFamily="34" charset="-128"/>
                </a:defRPr>
              </a:lvl5pPr>
              <a:lvl6pPr fontAlgn="base">
                <a:spcBef>
                  <a:spcPct val="0"/>
                </a:spcBef>
                <a:spcAft>
                  <a:spcPct val="0"/>
                </a:spcAft>
                <a:defRPr kumimoji="1" sz="2400">
                  <a:solidFill>
                    <a:schemeClr val="tx1"/>
                  </a:solidFill>
                  <a:latin typeface="Times New Roman" panose="02020603050405020304" pitchFamily="18" charset="0"/>
                  <a:ea typeface="MS PGothic" panose="020B0600070205080204" pitchFamily="34" charset="-128"/>
                </a:defRPr>
              </a:lvl6pPr>
              <a:lvl7pPr fontAlgn="base">
                <a:spcBef>
                  <a:spcPct val="0"/>
                </a:spcBef>
                <a:spcAft>
                  <a:spcPct val="0"/>
                </a:spcAft>
                <a:defRPr kumimoji="1" sz="2400">
                  <a:solidFill>
                    <a:schemeClr val="tx1"/>
                  </a:solidFill>
                  <a:latin typeface="Times New Roman" panose="02020603050405020304" pitchFamily="18" charset="0"/>
                  <a:ea typeface="MS PGothic" panose="020B0600070205080204" pitchFamily="34" charset="-128"/>
                </a:defRPr>
              </a:lvl7pPr>
              <a:lvl8pPr fontAlgn="base">
                <a:spcBef>
                  <a:spcPct val="0"/>
                </a:spcBef>
                <a:spcAft>
                  <a:spcPct val="0"/>
                </a:spcAft>
                <a:defRPr kumimoji="1" sz="2400">
                  <a:solidFill>
                    <a:schemeClr val="tx1"/>
                  </a:solidFill>
                  <a:latin typeface="Times New Roman" panose="02020603050405020304" pitchFamily="18" charset="0"/>
                  <a:ea typeface="MS PGothic" panose="020B0600070205080204" pitchFamily="34" charset="-128"/>
                </a:defRPr>
              </a:lvl8pPr>
              <a:lvl9pPr fontAlgn="base">
                <a:spcBef>
                  <a:spcPct val="0"/>
                </a:spcBef>
                <a:spcAft>
                  <a:spcPct val="0"/>
                </a:spcAft>
                <a:defRPr kumimoji="1" sz="2400">
                  <a:solidFill>
                    <a:schemeClr val="tx1"/>
                  </a:solidFill>
                  <a:latin typeface="Times New Roman" panose="02020603050405020304" pitchFamily="18" charset="0"/>
                  <a:ea typeface="MS PGothic" panose="020B0600070205080204" pitchFamily="34" charset="-128"/>
                </a:defRPr>
              </a:lvl9pPr>
            </a:lstStyle>
            <a:p>
              <a:pPr>
                <a:lnSpc>
                  <a:spcPct val="110000"/>
                </a:lnSpc>
                <a:buClr>
                  <a:srgbClr val="000000"/>
                </a:buClr>
                <a:buFont typeface="Wingdings" panose="05000000000000000000" pitchFamily="2" charset="2"/>
                <a:buNone/>
              </a:pPr>
              <a:r>
                <a:rPr kumimoji="0" lang="en-US" altLang="zh-CN" sz="1200" b="0" i="0">
                  <a:solidFill>
                    <a:srgbClr val="000000"/>
                  </a:solidFill>
                  <a:effectLst/>
                  <a:ea typeface="宋体" panose="02010600030101010101" pitchFamily="2" charset="-122"/>
                </a:rPr>
                <a:t>class MenuItem</a:t>
              </a:r>
              <a:endParaRPr kumimoji="0" lang="en-US" altLang="zh-CN" sz="1200" b="0" i="0">
                <a:solidFill>
                  <a:srgbClr val="000000"/>
                </a:solidFill>
                <a:effectLst/>
                <a:ea typeface="宋体" panose="02010600030101010101" pitchFamily="2" charset="-122"/>
              </a:endParaRPr>
            </a:p>
            <a:p>
              <a:pPr>
                <a:lnSpc>
                  <a:spcPct val="110000"/>
                </a:lnSpc>
                <a:buClr>
                  <a:srgbClr val="000000"/>
                </a:buClr>
                <a:buFont typeface="Wingdings" panose="05000000000000000000" pitchFamily="2" charset="2"/>
                <a:buNone/>
              </a:pPr>
              <a:r>
                <a:rPr kumimoji="0" lang="en-US" altLang="zh-CN" sz="1200" b="0" i="0">
                  <a:solidFill>
                    <a:srgbClr val="000000"/>
                  </a:solidFill>
                  <a:effectLst/>
                  <a:ea typeface="宋体" panose="02010600030101010101" pitchFamily="2" charset="-122"/>
                </a:rPr>
                <a:t>{</a:t>
              </a:r>
              <a:endParaRPr kumimoji="0" lang="en-US" altLang="zh-CN" sz="1200" b="0" i="0">
                <a:solidFill>
                  <a:srgbClr val="000000"/>
                </a:solidFill>
                <a:effectLst/>
                <a:ea typeface="宋体" panose="02010600030101010101" pitchFamily="2" charset="-122"/>
              </a:endParaRPr>
            </a:p>
            <a:p>
              <a:pPr>
                <a:lnSpc>
                  <a:spcPct val="110000"/>
                </a:lnSpc>
                <a:buClr>
                  <a:srgbClr val="000000"/>
                </a:buClr>
                <a:buFont typeface="Wingdings" panose="05000000000000000000" pitchFamily="2" charset="2"/>
                <a:buNone/>
              </a:pPr>
              <a:r>
                <a:rPr kumimoji="0" lang="en-US" altLang="zh-CN" sz="1200" b="0" i="0">
                  <a:solidFill>
                    <a:srgbClr val="000000"/>
                  </a:solidFill>
                  <a:effectLst/>
                  <a:ea typeface="宋体" panose="02010600030101010101" pitchFamily="2" charset="-122"/>
                </a:rPr>
                <a:t>private:</a:t>
              </a:r>
              <a:endParaRPr kumimoji="0" lang="en-US" altLang="zh-CN" sz="1200" b="0" i="0">
                <a:solidFill>
                  <a:srgbClr val="000000"/>
                </a:solidFill>
                <a:effectLst/>
                <a:ea typeface="宋体" panose="02010600030101010101" pitchFamily="2" charset="-122"/>
              </a:endParaRPr>
            </a:p>
            <a:p>
              <a:pPr>
                <a:lnSpc>
                  <a:spcPct val="110000"/>
                </a:lnSpc>
                <a:buClr>
                  <a:srgbClr val="000000"/>
                </a:buClr>
                <a:buFont typeface="Wingdings" panose="05000000000000000000" pitchFamily="2" charset="2"/>
                <a:buNone/>
              </a:pPr>
              <a:r>
                <a:rPr kumimoji="0" lang="en-US" altLang="zh-CN" sz="1200" b="0" i="0">
                  <a:solidFill>
                    <a:srgbClr val="000000"/>
                  </a:solidFill>
                  <a:effectLst/>
                  <a:ea typeface="宋体" panose="02010600030101010101" pitchFamily="2" charset="-122"/>
                </a:rPr>
                <a:t>  virtual void Click() = 0;</a:t>
              </a:r>
              <a:endParaRPr kumimoji="0" lang="en-US" altLang="zh-CN" sz="1200" b="0" i="0">
                <a:solidFill>
                  <a:srgbClr val="000000"/>
                </a:solidFill>
                <a:effectLst/>
                <a:ea typeface="宋体" panose="02010600030101010101" pitchFamily="2" charset="-122"/>
              </a:endParaRPr>
            </a:p>
            <a:p>
              <a:pPr>
                <a:lnSpc>
                  <a:spcPct val="110000"/>
                </a:lnSpc>
                <a:buClr>
                  <a:srgbClr val="000000"/>
                </a:buClr>
                <a:buFont typeface="Wingdings" panose="05000000000000000000" pitchFamily="2" charset="2"/>
                <a:buNone/>
              </a:pPr>
              <a:r>
                <a:rPr kumimoji="0" lang="en-US" altLang="zh-CN" sz="1200" b="0" i="0">
                  <a:solidFill>
                    <a:srgbClr val="000000"/>
                  </a:solidFill>
                  <a:effectLst/>
                  <a:ea typeface="宋体" panose="02010600030101010101" pitchFamily="2" charset="-122"/>
                </a:rPr>
                <a:t>  void undo();</a:t>
              </a:r>
              <a:endParaRPr kumimoji="0" lang="en-US" altLang="zh-CN" sz="1200" b="0" i="0">
                <a:solidFill>
                  <a:srgbClr val="000000"/>
                </a:solidFill>
                <a:effectLst/>
                <a:ea typeface="宋体" panose="02010600030101010101" pitchFamily="2" charset="-122"/>
              </a:endParaRPr>
            </a:p>
            <a:p>
              <a:pPr>
                <a:lnSpc>
                  <a:spcPct val="110000"/>
                </a:lnSpc>
                <a:buClr>
                  <a:srgbClr val="000000"/>
                </a:buClr>
                <a:buFont typeface="Wingdings" panose="05000000000000000000" pitchFamily="2" charset="2"/>
                <a:buNone/>
              </a:pPr>
              <a:r>
                <a:rPr kumimoji="0" lang="en-US" altLang="zh-CN" sz="1200" b="0" i="0">
                  <a:solidFill>
                    <a:srgbClr val="000000"/>
                  </a:solidFill>
                  <a:effectLst/>
                  <a:ea typeface="宋体" panose="02010600030101010101" pitchFamily="2" charset="-122"/>
                </a:rPr>
                <a:t>public:</a:t>
              </a:r>
              <a:endParaRPr kumimoji="0" lang="en-US" altLang="zh-CN" sz="1200" b="0" i="0">
                <a:solidFill>
                  <a:srgbClr val="000000"/>
                </a:solidFill>
                <a:effectLst/>
                <a:ea typeface="宋体" panose="02010600030101010101" pitchFamily="2" charset="-122"/>
              </a:endParaRPr>
            </a:p>
            <a:p>
              <a:pPr>
                <a:lnSpc>
                  <a:spcPct val="110000"/>
                </a:lnSpc>
                <a:buClr>
                  <a:srgbClr val="000000"/>
                </a:buClr>
                <a:buFont typeface="Wingdings" panose="05000000000000000000" pitchFamily="2" charset="2"/>
                <a:buNone/>
              </a:pPr>
              <a:r>
                <a:rPr kumimoji="0" lang="en-US" altLang="zh-CN" sz="1200" b="0" i="0">
                  <a:solidFill>
                    <a:srgbClr val="000000"/>
                  </a:solidFill>
                  <a:effectLst/>
                  <a:ea typeface="宋体" panose="02010600030101010101" pitchFamily="2" charset="-122"/>
                </a:rPr>
                <a:t>  Command* command;</a:t>
              </a:r>
              <a:endParaRPr kumimoji="0" lang="en-US" altLang="zh-CN" sz="1200" b="0" i="0">
                <a:solidFill>
                  <a:srgbClr val="000000"/>
                </a:solidFill>
                <a:effectLst/>
                <a:ea typeface="宋体" panose="02010600030101010101" pitchFamily="2" charset="-122"/>
              </a:endParaRPr>
            </a:p>
            <a:p>
              <a:pPr>
                <a:lnSpc>
                  <a:spcPct val="110000"/>
                </a:lnSpc>
                <a:buClr>
                  <a:srgbClr val="000000"/>
                </a:buClr>
                <a:buFont typeface="Wingdings" panose="05000000000000000000" pitchFamily="2" charset="2"/>
                <a:buNone/>
              </a:pPr>
              <a:r>
                <a:rPr kumimoji="0" lang="en-US" altLang="zh-CN" sz="1200" b="0" i="0">
                  <a:solidFill>
                    <a:srgbClr val="000000"/>
                  </a:solidFill>
                  <a:effectLst/>
                  <a:ea typeface="宋体" panose="02010600030101010101" pitchFamily="2" charset="-122"/>
                </a:rPr>
                <a:t>};</a:t>
              </a:r>
              <a:endParaRPr kumimoji="0" lang="en-US" altLang="zh-CN" sz="1200" b="0" i="0">
                <a:solidFill>
                  <a:srgbClr val="000000"/>
                </a:solidFill>
                <a:effectLst/>
                <a:ea typeface="宋体" panose="02010600030101010101" pitchFamily="2" charset="-122"/>
              </a:endParaRPr>
            </a:p>
          </p:txBody>
        </p:sp>
        <p:sp>
          <p:nvSpPr>
            <p:cNvPr id="83003" name="Text Box 59"/>
            <p:cNvSpPr txBox="1">
              <a:spLocks noChangeArrowheads="1"/>
            </p:cNvSpPr>
            <p:nvPr/>
          </p:nvSpPr>
          <p:spPr bwMode="auto">
            <a:xfrm>
              <a:off x="3413" y="2784"/>
              <a:ext cx="352" cy="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kumimoji="1" sz="2400">
                  <a:solidFill>
                    <a:schemeClr val="tx1"/>
                  </a:solidFill>
                  <a:latin typeface="Times New Roman" panose="02020603050405020304" pitchFamily="18" charset="0"/>
                  <a:ea typeface="MS PGothic" panose="020B0600070205080204" pitchFamily="34" charset="-128"/>
                </a:defRPr>
              </a:lvl1pPr>
              <a:lvl2pPr marL="800100" indent="-342900">
                <a:defRPr kumimoji="1" sz="2400">
                  <a:solidFill>
                    <a:schemeClr val="tx1"/>
                  </a:solidFill>
                  <a:latin typeface="Times New Roman" panose="02020603050405020304" pitchFamily="18" charset="0"/>
                  <a:ea typeface="MS PGothic" panose="020B0600070205080204" pitchFamily="34" charset="-128"/>
                </a:defRPr>
              </a:lvl2pPr>
              <a:lvl3pPr marL="1257300" indent="-342900">
                <a:defRPr kumimoji="1" sz="2400">
                  <a:solidFill>
                    <a:schemeClr val="tx1"/>
                  </a:solidFill>
                  <a:latin typeface="Times New Roman" panose="02020603050405020304" pitchFamily="18" charset="0"/>
                  <a:ea typeface="MS PGothic" panose="020B0600070205080204" pitchFamily="34" charset="-128"/>
                </a:defRPr>
              </a:lvl3pPr>
              <a:lvl4pPr marL="1714500" indent="-342900">
                <a:defRPr kumimoji="1" sz="2400">
                  <a:solidFill>
                    <a:schemeClr val="tx1"/>
                  </a:solidFill>
                  <a:latin typeface="Times New Roman" panose="02020603050405020304" pitchFamily="18" charset="0"/>
                  <a:ea typeface="MS PGothic" panose="020B0600070205080204" pitchFamily="34" charset="-128"/>
                </a:defRPr>
              </a:lvl4pPr>
              <a:lvl5pPr marL="2171700" indent="-342900">
                <a:defRPr kumimoji="1" sz="2400">
                  <a:solidFill>
                    <a:schemeClr val="tx1"/>
                  </a:solidFill>
                  <a:latin typeface="Times New Roman" panose="02020603050405020304" pitchFamily="18" charset="0"/>
                  <a:ea typeface="MS PGothic" panose="020B0600070205080204" pitchFamily="34" charset="-128"/>
                </a:defRPr>
              </a:lvl5pPr>
              <a:lvl6pPr marL="2628900" indent="-342900" fontAlgn="base">
                <a:spcBef>
                  <a:spcPct val="0"/>
                </a:spcBef>
                <a:spcAft>
                  <a:spcPct val="0"/>
                </a:spcAft>
                <a:defRPr kumimoji="1" sz="2400">
                  <a:solidFill>
                    <a:schemeClr val="tx1"/>
                  </a:solidFill>
                  <a:latin typeface="Times New Roman" panose="02020603050405020304" pitchFamily="18" charset="0"/>
                  <a:ea typeface="MS PGothic" panose="020B0600070205080204" pitchFamily="34" charset="-128"/>
                </a:defRPr>
              </a:lvl6pPr>
              <a:lvl7pPr marL="3086100" indent="-342900" fontAlgn="base">
                <a:spcBef>
                  <a:spcPct val="0"/>
                </a:spcBef>
                <a:spcAft>
                  <a:spcPct val="0"/>
                </a:spcAft>
                <a:defRPr kumimoji="1" sz="2400">
                  <a:solidFill>
                    <a:schemeClr val="tx1"/>
                  </a:solidFill>
                  <a:latin typeface="Times New Roman" panose="02020603050405020304" pitchFamily="18" charset="0"/>
                  <a:ea typeface="MS PGothic" panose="020B0600070205080204" pitchFamily="34" charset="-128"/>
                </a:defRPr>
              </a:lvl7pPr>
              <a:lvl8pPr marL="3543300" indent="-342900" fontAlgn="base">
                <a:spcBef>
                  <a:spcPct val="0"/>
                </a:spcBef>
                <a:spcAft>
                  <a:spcPct val="0"/>
                </a:spcAft>
                <a:defRPr kumimoji="1" sz="2400">
                  <a:solidFill>
                    <a:schemeClr val="tx1"/>
                  </a:solidFill>
                  <a:latin typeface="Times New Roman" panose="02020603050405020304" pitchFamily="18" charset="0"/>
                  <a:ea typeface="MS PGothic" panose="020B0600070205080204" pitchFamily="34" charset="-128"/>
                </a:defRPr>
              </a:lvl8pPr>
              <a:lvl9pPr marL="4000500" indent="-342900" fontAlgn="base">
                <a:spcBef>
                  <a:spcPct val="0"/>
                </a:spcBef>
                <a:spcAft>
                  <a:spcPct val="0"/>
                </a:spcAft>
                <a:defRPr kumimoji="1" sz="2400">
                  <a:solidFill>
                    <a:schemeClr val="tx1"/>
                  </a:solidFill>
                  <a:latin typeface="Times New Roman" panose="02020603050405020304" pitchFamily="18" charset="0"/>
                  <a:ea typeface="MS PGothic" panose="020B0600070205080204" pitchFamily="34" charset="-128"/>
                </a:defRPr>
              </a:lvl9pPr>
            </a:lstStyle>
            <a:p>
              <a:pPr algn="ctr">
                <a:lnSpc>
                  <a:spcPct val="90000"/>
                </a:lnSpc>
                <a:spcBef>
                  <a:spcPct val="50000"/>
                </a:spcBef>
                <a:buClr>
                  <a:srgbClr val="000000"/>
                </a:buClr>
                <a:buFont typeface="Wingdings" panose="05000000000000000000" pitchFamily="2" charset="2"/>
                <a:buNone/>
              </a:pPr>
              <a:r>
                <a:rPr kumimoji="0" lang="en-US" altLang="ja-JP" sz="1200" b="0" i="0">
                  <a:solidFill>
                    <a:srgbClr val="000000"/>
                  </a:solidFill>
                  <a:effectLst/>
                  <a:ea typeface="宋体" panose="02010600030101010101" pitchFamily="2" charset="-122"/>
                </a:rPr>
                <a:t>③</a:t>
              </a:r>
              <a:endParaRPr kumimoji="0" lang="en-US" altLang="ja-JP" sz="1200" b="0" i="0">
                <a:solidFill>
                  <a:srgbClr val="000000"/>
                </a:solidFill>
                <a:effectLst/>
                <a:ea typeface="宋体" panose="02010600030101010101" pitchFamily="2" charset="-122"/>
              </a:endParaRPr>
            </a:p>
          </p:txBody>
        </p:sp>
        <p:sp>
          <p:nvSpPr>
            <p:cNvPr id="83004" name="Text Box 60"/>
            <p:cNvSpPr txBox="1">
              <a:spLocks noChangeArrowheads="1"/>
            </p:cNvSpPr>
            <p:nvPr/>
          </p:nvSpPr>
          <p:spPr bwMode="auto">
            <a:xfrm>
              <a:off x="4251" y="1824"/>
              <a:ext cx="1173" cy="9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MS PGothic" panose="020B0600070205080204" pitchFamily="34" charset="-128"/>
                </a:defRPr>
              </a:lvl1pPr>
              <a:lvl2pPr marL="1075055">
                <a:defRPr kumimoji="1" sz="2400">
                  <a:solidFill>
                    <a:schemeClr val="tx1"/>
                  </a:solidFill>
                  <a:latin typeface="Times New Roman" panose="02020603050405020304" pitchFamily="18" charset="0"/>
                  <a:ea typeface="MS PGothic" panose="020B0600070205080204" pitchFamily="34" charset="-128"/>
                </a:defRPr>
              </a:lvl2pPr>
              <a:lvl3pPr marL="1254125">
                <a:defRPr kumimoji="1" sz="2400">
                  <a:solidFill>
                    <a:schemeClr val="tx1"/>
                  </a:solidFill>
                  <a:latin typeface="Times New Roman" panose="02020603050405020304" pitchFamily="18" charset="0"/>
                  <a:ea typeface="MS PGothic" panose="020B0600070205080204" pitchFamily="34" charset="-128"/>
                </a:defRPr>
              </a:lvl3pPr>
              <a:lvl4pPr marL="1433830">
                <a:defRPr kumimoji="1" sz="2400">
                  <a:solidFill>
                    <a:schemeClr val="tx1"/>
                  </a:solidFill>
                  <a:latin typeface="Times New Roman" panose="02020603050405020304" pitchFamily="18" charset="0"/>
                  <a:ea typeface="MS PGothic" panose="020B0600070205080204" pitchFamily="34" charset="-128"/>
                </a:defRPr>
              </a:lvl4pPr>
              <a:lvl5pPr>
                <a:defRPr kumimoji="1" sz="2400">
                  <a:solidFill>
                    <a:schemeClr val="tx1"/>
                  </a:solidFill>
                  <a:latin typeface="Times New Roman" panose="02020603050405020304" pitchFamily="18" charset="0"/>
                  <a:ea typeface="MS PGothic" panose="020B0600070205080204" pitchFamily="34" charset="-128"/>
                </a:defRPr>
              </a:lvl5pPr>
              <a:lvl6pPr fontAlgn="base">
                <a:spcBef>
                  <a:spcPct val="0"/>
                </a:spcBef>
                <a:spcAft>
                  <a:spcPct val="0"/>
                </a:spcAft>
                <a:defRPr kumimoji="1" sz="2400">
                  <a:solidFill>
                    <a:schemeClr val="tx1"/>
                  </a:solidFill>
                  <a:latin typeface="Times New Roman" panose="02020603050405020304" pitchFamily="18" charset="0"/>
                  <a:ea typeface="MS PGothic" panose="020B0600070205080204" pitchFamily="34" charset="-128"/>
                </a:defRPr>
              </a:lvl6pPr>
              <a:lvl7pPr fontAlgn="base">
                <a:spcBef>
                  <a:spcPct val="0"/>
                </a:spcBef>
                <a:spcAft>
                  <a:spcPct val="0"/>
                </a:spcAft>
                <a:defRPr kumimoji="1" sz="2400">
                  <a:solidFill>
                    <a:schemeClr val="tx1"/>
                  </a:solidFill>
                  <a:latin typeface="Times New Roman" panose="02020603050405020304" pitchFamily="18" charset="0"/>
                  <a:ea typeface="MS PGothic" panose="020B0600070205080204" pitchFamily="34" charset="-128"/>
                </a:defRPr>
              </a:lvl7pPr>
              <a:lvl8pPr fontAlgn="base">
                <a:spcBef>
                  <a:spcPct val="0"/>
                </a:spcBef>
                <a:spcAft>
                  <a:spcPct val="0"/>
                </a:spcAft>
                <a:defRPr kumimoji="1" sz="2400">
                  <a:solidFill>
                    <a:schemeClr val="tx1"/>
                  </a:solidFill>
                  <a:latin typeface="Times New Roman" panose="02020603050405020304" pitchFamily="18" charset="0"/>
                  <a:ea typeface="MS PGothic" panose="020B0600070205080204" pitchFamily="34" charset="-128"/>
                </a:defRPr>
              </a:lvl8pPr>
              <a:lvl9pPr fontAlgn="base">
                <a:spcBef>
                  <a:spcPct val="0"/>
                </a:spcBef>
                <a:spcAft>
                  <a:spcPct val="0"/>
                </a:spcAft>
                <a:defRPr kumimoji="1" sz="2400">
                  <a:solidFill>
                    <a:schemeClr val="tx1"/>
                  </a:solidFill>
                  <a:latin typeface="Times New Roman" panose="02020603050405020304" pitchFamily="18" charset="0"/>
                  <a:ea typeface="MS PGothic" panose="020B0600070205080204" pitchFamily="34" charset="-128"/>
                </a:defRPr>
              </a:lvl9pPr>
            </a:lstStyle>
            <a:p>
              <a:pPr>
                <a:lnSpc>
                  <a:spcPct val="110000"/>
                </a:lnSpc>
                <a:buClr>
                  <a:srgbClr val="000000"/>
                </a:buClr>
                <a:buFont typeface="Wingdings" panose="05000000000000000000" pitchFamily="2" charset="2"/>
                <a:buNone/>
              </a:pPr>
              <a:r>
                <a:rPr kumimoji="0" lang="en-US" altLang="zh-CN" sz="1200" b="0" i="0">
                  <a:solidFill>
                    <a:srgbClr val="000000"/>
                  </a:solidFill>
                  <a:effectLst/>
                  <a:ea typeface="宋体" panose="02010600030101010101" pitchFamily="2" charset="-122"/>
                </a:rPr>
                <a:t>class menuitem</a:t>
              </a:r>
              <a:endParaRPr kumimoji="0" lang="en-US" altLang="zh-CN" sz="1200" b="0" i="0">
                <a:solidFill>
                  <a:srgbClr val="000000"/>
                </a:solidFill>
                <a:effectLst/>
                <a:ea typeface="宋体" panose="02010600030101010101" pitchFamily="2" charset="-122"/>
              </a:endParaRPr>
            </a:p>
            <a:p>
              <a:pPr>
                <a:lnSpc>
                  <a:spcPct val="110000"/>
                </a:lnSpc>
                <a:buClr>
                  <a:srgbClr val="000000"/>
                </a:buClr>
                <a:buFont typeface="Wingdings" panose="05000000000000000000" pitchFamily="2" charset="2"/>
                <a:buNone/>
              </a:pPr>
              <a:r>
                <a:rPr kumimoji="0" lang="en-US" altLang="zh-CN" sz="1200" b="0" i="0">
                  <a:solidFill>
                    <a:srgbClr val="000000"/>
                  </a:solidFill>
                  <a:effectLst/>
                  <a:ea typeface="宋体" panose="02010600030101010101" pitchFamily="2" charset="-122"/>
                </a:rPr>
                <a:t>{</a:t>
              </a:r>
              <a:endParaRPr kumimoji="0" lang="en-US" altLang="zh-CN" sz="1200" b="0" i="0">
                <a:solidFill>
                  <a:srgbClr val="000000"/>
                </a:solidFill>
                <a:effectLst/>
                <a:ea typeface="宋体" panose="02010600030101010101" pitchFamily="2" charset="-122"/>
              </a:endParaRPr>
            </a:p>
            <a:p>
              <a:pPr>
                <a:lnSpc>
                  <a:spcPct val="110000"/>
                </a:lnSpc>
                <a:buClr>
                  <a:srgbClr val="000000"/>
                </a:buClr>
                <a:buFont typeface="Wingdings" panose="05000000000000000000" pitchFamily="2" charset="2"/>
                <a:buNone/>
              </a:pPr>
              <a:r>
                <a:rPr kumimoji="0" lang="en-US" altLang="zh-CN" sz="1200" b="0" i="0">
                  <a:solidFill>
                    <a:srgbClr val="000000"/>
                  </a:solidFill>
                  <a:effectLst/>
                  <a:ea typeface="宋体" panose="02010600030101010101" pitchFamily="2" charset="-122"/>
                </a:rPr>
                <a:t>public:</a:t>
              </a:r>
              <a:endParaRPr kumimoji="0" lang="en-US" altLang="zh-CN" sz="1200" b="0" i="0">
                <a:solidFill>
                  <a:srgbClr val="000000"/>
                </a:solidFill>
                <a:effectLst/>
                <a:ea typeface="宋体" panose="02010600030101010101" pitchFamily="2" charset="-122"/>
              </a:endParaRPr>
            </a:p>
            <a:p>
              <a:pPr>
                <a:lnSpc>
                  <a:spcPct val="110000"/>
                </a:lnSpc>
                <a:buClr>
                  <a:srgbClr val="000000"/>
                </a:buClr>
                <a:buFont typeface="Wingdings" panose="05000000000000000000" pitchFamily="2" charset="2"/>
                <a:buNone/>
              </a:pPr>
              <a:r>
                <a:rPr kumimoji="0" lang="en-US" altLang="zh-CN" sz="1200" b="0" i="0">
                  <a:solidFill>
                    <a:srgbClr val="000000"/>
                  </a:solidFill>
                  <a:effectLst/>
                  <a:ea typeface="宋体" panose="02010600030101010101" pitchFamily="2" charset="-122"/>
                </a:rPr>
                <a:t>  virtual void Click() = 0;</a:t>
              </a:r>
              <a:endParaRPr kumimoji="0" lang="en-US" altLang="zh-CN" sz="1200" b="0" i="0">
                <a:solidFill>
                  <a:srgbClr val="000000"/>
                </a:solidFill>
                <a:effectLst/>
                <a:ea typeface="宋体" panose="02010600030101010101" pitchFamily="2" charset="-122"/>
              </a:endParaRPr>
            </a:p>
            <a:p>
              <a:pPr>
                <a:lnSpc>
                  <a:spcPct val="110000"/>
                </a:lnSpc>
                <a:buClr>
                  <a:srgbClr val="000000"/>
                </a:buClr>
                <a:buFont typeface="Wingdings" panose="05000000000000000000" pitchFamily="2" charset="2"/>
                <a:buNone/>
              </a:pPr>
              <a:r>
                <a:rPr kumimoji="0" lang="en-US" altLang="zh-CN" sz="1200" b="0" i="0">
                  <a:solidFill>
                    <a:srgbClr val="000000"/>
                  </a:solidFill>
                  <a:effectLst/>
                  <a:ea typeface="宋体" panose="02010600030101010101" pitchFamily="2" charset="-122"/>
                </a:rPr>
                <a:t>private:</a:t>
              </a:r>
              <a:endParaRPr kumimoji="0" lang="en-US" altLang="zh-CN" sz="1200" b="0" i="0">
                <a:solidFill>
                  <a:srgbClr val="000000"/>
                </a:solidFill>
                <a:effectLst/>
                <a:ea typeface="宋体" panose="02010600030101010101" pitchFamily="2" charset="-122"/>
              </a:endParaRPr>
            </a:p>
            <a:p>
              <a:pPr>
                <a:lnSpc>
                  <a:spcPct val="110000"/>
                </a:lnSpc>
                <a:buClr>
                  <a:srgbClr val="000000"/>
                </a:buClr>
                <a:buFont typeface="Wingdings" panose="05000000000000000000" pitchFamily="2" charset="2"/>
                <a:buNone/>
              </a:pPr>
              <a:r>
                <a:rPr kumimoji="0" lang="en-US" altLang="zh-CN" sz="1200" b="0" i="0">
                  <a:solidFill>
                    <a:srgbClr val="000000"/>
                  </a:solidFill>
                  <a:effectLst/>
                  <a:ea typeface="宋体" panose="02010600030101010101" pitchFamily="2" charset="-122"/>
                </a:rPr>
                <a:t>  Command* command;</a:t>
              </a:r>
              <a:endParaRPr kumimoji="0" lang="en-US" altLang="zh-CN" sz="1200" b="0" i="0">
                <a:solidFill>
                  <a:srgbClr val="000000"/>
                </a:solidFill>
                <a:effectLst/>
                <a:ea typeface="宋体" panose="02010600030101010101" pitchFamily="2" charset="-122"/>
              </a:endParaRPr>
            </a:p>
            <a:p>
              <a:pPr>
                <a:lnSpc>
                  <a:spcPct val="110000"/>
                </a:lnSpc>
                <a:buClr>
                  <a:srgbClr val="000000"/>
                </a:buClr>
                <a:buFont typeface="Wingdings" panose="05000000000000000000" pitchFamily="2" charset="2"/>
                <a:buNone/>
              </a:pPr>
              <a:r>
                <a:rPr kumimoji="0" lang="en-US" altLang="zh-CN" sz="1200" b="0" i="0">
                  <a:solidFill>
                    <a:srgbClr val="000000"/>
                  </a:solidFill>
                  <a:effectLst/>
                  <a:ea typeface="宋体" panose="02010600030101010101" pitchFamily="2" charset="-122"/>
                </a:rPr>
                <a:t>};</a:t>
              </a:r>
              <a:endParaRPr kumimoji="0" lang="en-US" altLang="zh-CN" sz="1200" b="0" i="0">
                <a:solidFill>
                  <a:srgbClr val="000000"/>
                </a:solidFill>
                <a:effectLst/>
                <a:ea typeface="宋体" panose="02010600030101010101" pitchFamily="2" charset="-122"/>
              </a:endParaRPr>
            </a:p>
          </p:txBody>
        </p:sp>
        <p:sp>
          <p:nvSpPr>
            <p:cNvPr id="83005" name="Text Box 61"/>
            <p:cNvSpPr txBox="1">
              <a:spLocks noChangeArrowheads="1"/>
            </p:cNvSpPr>
            <p:nvPr/>
          </p:nvSpPr>
          <p:spPr bwMode="auto">
            <a:xfrm>
              <a:off x="4648" y="2784"/>
              <a:ext cx="351" cy="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kumimoji="1" sz="2400">
                  <a:solidFill>
                    <a:schemeClr val="tx1"/>
                  </a:solidFill>
                  <a:latin typeface="Times New Roman" panose="02020603050405020304" pitchFamily="18" charset="0"/>
                  <a:ea typeface="MS PGothic" panose="020B0600070205080204" pitchFamily="34" charset="-128"/>
                </a:defRPr>
              </a:lvl1pPr>
              <a:lvl2pPr marL="800100" indent="-342900">
                <a:defRPr kumimoji="1" sz="2400">
                  <a:solidFill>
                    <a:schemeClr val="tx1"/>
                  </a:solidFill>
                  <a:latin typeface="Times New Roman" panose="02020603050405020304" pitchFamily="18" charset="0"/>
                  <a:ea typeface="MS PGothic" panose="020B0600070205080204" pitchFamily="34" charset="-128"/>
                </a:defRPr>
              </a:lvl2pPr>
              <a:lvl3pPr marL="1257300" indent="-342900">
                <a:defRPr kumimoji="1" sz="2400">
                  <a:solidFill>
                    <a:schemeClr val="tx1"/>
                  </a:solidFill>
                  <a:latin typeface="Times New Roman" panose="02020603050405020304" pitchFamily="18" charset="0"/>
                  <a:ea typeface="MS PGothic" panose="020B0600070205080204" pitchFamily="34" charset="-128"/>
                </a:defRPr>
              </a:lvl3pPr>
              <a:lvl4pPr marL="1714500" indent="-342900">
                <a:defRPr kumimoji="1" sz="2400">
                  <a:solidFill>
                    <a:schemeClr val="tx1"/>
                  </a:solidFill>
                  <a:latin typeface="Times New Roman" panose="02020603050405020304" pitchFamily="18" charset="0"/>
                  <a:ea typeface="MS PGothic" panose="020B0600070205080204" pitchFamily="34" charset="-128"/>
                </a:defRPr>
              </a:lvl4pPr>
              <a:lvl5pPr marL="2171700" indent="-342900">
                <a:defRPr kumimoji="1" sz="2400">
                  <a:solidFill>
                    <a:schemeClr val="tx1"/>
                  </a:solidFill>
                  <a:latin typeface="Times New Roman" panose="02020603050405020304" pitchFamily="18" charset="0"/>
                  <a:ea typeface="MS PGothic" panose="020B0600070205080204" pitchFamily="34" charset="-128"/>
                </a:defRPr>
              </a:lvl5pPr>
              <a:lvl6pPr marL="2628900" indent="-342900" fontAlgn="base">
                <a:spcBef>
                  <a:spcPct val="0"/>
                </a:spcBef>
                <a:spcAft>
                  <a:spcPct val="0"/>
                </a:spcAft>
                <a:defRPr kumimoji="1" sz="2400">
                  <a:solidFill>
                    <a:schemeClr val="tx1"/>
                  </a:solidFill>
                  <a:latin typeface="Times New Roman" panose="02020603050405020304" pitchFamily="18" charset="0"/>
                  <a:ea typeface="MS PGothic" panose="020B0600070205080204" pitchFamily="34" charset="-128"/>
                </a:defRPr>
              </a:lvl6pPr>
              <a:lvl7pPr marL="3086100" indent="-342900" fontAlgn="base">
                <a:spcBef>
                  <a:spcPct val="0"/>
                </a:spcBef>
                <a:spcAft>
                  <a:spcPct val="0"/>
                </a:spcAft>
                <a:defRPr kumimoji="1" sz="2400">
                  <a:solidFill>
                    <a:schemeClr val="tx1"/>
                  </a:solidFill>
                  <a:latin typeface="Times New Roman" panose="02020603050405020304" pitchFamily="18" charset="0"/>
                  <a:ea typeface="MS PGothic" panose="020B0600070205080204" pitchFamily="34" charset="-128"/>
                </a:defRPr>
              </a:lvl7pPr>
              <a:lvl8pPr marL="3543300" indent="-342900" fontAlgn="base">
                <a:spcBef>
                  <a:spcPct val="0"/>
                </a:spcBef>
                <a:spcAft>
                  <a:spcPct val="0"/>
                </a:spcAft>
                <a:defRPr kumimoji="1" sz="2400">
                  <a:solidFill>
                    <a:schemeClr val="tx1"/>
                  </a:solidFill>
                  <a:latin typeface="Times New Roman" panose="02020603050405020304" pitchFamily="18" charset="0"/>
                  <a:ea typeface="MS PGothic" panose="020B0600070205080204" pitchFamily="34" charset="-128"/>
                </a:defRPr>
              </a:lvl8pPr>
              <a:lvl9pPr marL="4000500" indent="-342900" fontAlgn="base">
                <a:spcBef>
                  <a:spcPct val="0"/>
                </a:spcBef>
                <a:spcAft>
                  <a:spcPct val="0"/>
                </a:spcAft>
                <a:defRPr kumimoji="1" sz="2400">
                  <a:solidFill>
                    <a:schemeClr val="tx1"/>
                  </a:solidFill>
                  <a:latin typeface="Times New Roman" panose="02020603050405020304" pitchFamily="18" charset="0"/>
                  <a:ea typeface="MS PGothic" panose="020B0600070205080204" pitchFamily="34" charset="-128"/>
                </a:defRPr>
              </a:lvl9pPr>
            </a:lstStyle>
            <a:p>
              <a:pPr algn="ctr">
                <a:lnSpc>
                  <a:spcPct val="90000"/>
                </a:lnSpc>
                <a:spcBef>
                  <a:spcPct val="50000"/>
                </a:spcBef>
                <a:buClr>
                  <a:srgbClr val="000000"/>
                </a:buClr>
                <a:buFont typeface="Wingdings" panose="05000000000000000000" pitchFamily="2" charset="2"/>
                <a:buNone/>
              </a:pPr>
              <a:r>
                <a:rPr kumimoji="0" lang="en-US" altLang="ja-JP" sz="1200" b="0" i="0">
                  <a:solidFill>
                    <a:srgbClr val="000000"/>
                  </a:solidFill>
                  <a:effectLst/>
                  <a:ea typeface="宋体" panose="02010600030101010101" pitchFamily="2" charset="-122"/>
                </a:rPr>
                <a:t>④ </a:t>
              </a:r>
              <a:endParaRPr kumimoji="0" lang="en-US" altLang="ja-JP" sz="1200" b="0" i="0">
                <a:solidFill>
                  <a:srgbClr val="000000"/>
                </a:solidFill>
                <a:effectLst/>
                <a:ea typeface="宋体" panose="02010600030101010101" pitchFamily="2" charset="-122"/>
              </a:endParaRPr>
            </a:p>
          </p:txBody>
        </p:sp>
      </p:grpSp>
      <p:sp>
        <p:nvSpPr>
          <p:cNvPr id="83006" name="Rectangle 62"/>
          <p:cNvSpPr>
            <a:spLocks noChangeArrowheads="1"/>
          </p:cNvSpPr>
          <p:nvPr/>
        </p:nvSpPr>
        <p:spPr bwMode="auto">
          <a:xfrm>
            <a:off x="146050" y="620713"/>
            <a:ext cx="6586538" cy="72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 tIns="3600" rIns="3600" bIns="3600"/>
          <a:lstStyle>
            <a:lvl1pPr marL="285750" indent="-285750">
              <a:defRPr kumimoji="1" sz="2400">
                <a:solidFill>
                  <a:schemeClr val="tx1"/>
                </a:solidFill>
                <a:latin typeface="Times New Roman" panose="02020603050405020304" pitchFamily="18" charset="0"/>
                <a:ea typeface="MS PGothic" panose="020B0600070205080204" pitchFamily="34" charset="-128"/>
              </a:defRPr>
            </a:lvl1pPr>
            <a:lvl2pPr marL="854075" indent="-377825">
              <a:defRPr kumimoji="1" sz="2400">
                <a:solidFill>
                  <a:schemeClr val="tx1"/>
                </a:solidFill>
                <a:latin typeface="Times New Roman" panose="02020603050405020304" pitchFamily="18" charset="0"/>
                <a:ea typeface="MS PGothic" panose="020B0600070205080204" pitchFamily="34" charset="-128"/>
              </a:defRPr>
            </a:lvl2pPr>
            <a:lvl3pPr marL="1273175" indent="-228600">
              <a:defRPr kumimoji="1" sz="2400">
                <a:solidFill>
                  <a:schemeClr val="tx1"/>
                </a:solidFill>
                <a:latin typeface="Times New Roman" panose="02020603050405020304" pitchFamily="18" charset="0"/>
                <a:ea typeface="MS PGothic" panose="020B0600070205080204" pitchFamily="34" charset="-128"/>
              </a:defRPr>
            </a:lvl3pPr>
            <a:lvl4pPr marL="1692275" indent="-228600">
              <a:defRPr kumimoji="1" sz="2400">
                <a:solidFill>
                  <a:schemeClr val="tx1"/>
                </a:solidFill>
                <a:latin typeface="Times New Roman" panose="02020603050405020304" pitchFamily="18" charset="0"/>
                <a:ea typeface="MS PGothic" panose="020B0600070205080204" pitchFamily="34" charset="-128"/>
              </a:defRPr>
            </a:lvl4pPr>
            <a:lvl5pPr marL="2111375" indent="-228600">
              <a:defRPr kumimoji="1" sz="2400">
                <a:solidFill>
                  <a:schemeClr val="tx1"/>
                </a:solidFill>
                <a:latin typeface="Times New Roman" panose="02020603050405020304" pitchFamily="18" charset="0"/>
                <a:ea typeface="MS PGothic" panose="020B0600070205080204" pitchFamily="34" charset="-128"/>
              </a:defRPr>
            </a:lvl5pPr>
            <a:lvl6pPr marL="2568575" indent="-228600" fontAlgn="base">
              <a:spcBef>
                <a:spcPct val="0"/>
              </a:spcBef>
              <a:spcAft>
                <a:spcPct val="0"/>
              </a:spcAft>
              <a:defRPr kumimoji="1" sz="2400">
                <a:solidFill>
                  <a:schemeClr val="tx1"/>
                </a:solidFill>
                <a:latin typeface="Times New Roman" panose="02020603050405020304" pitchFamily="18" charset="0"/>
                <a:ea typeface="MS PGothic" panose="020B0600070205080204" pitchFamily="34" charset="-128"/>
              </a:defRPr>
            </a:lvl6pPr>
            <a:lvl7pPr marL="3025775" indent="-228600" fontAlgn="base">
              <a:spcBef>
                <a:spcPct val="0"/>
              </a:spcBef>
              <a:spcAft>
                <a:spcPct val="0"/>
              </a:spcAft>
              <a:defRPr kumimoji="1" sz="2400">
                <a:solidFill>
                  <a:schemeClr val="tx1"/>
                </a:solidFill>
                <a:latin typeface="Times New Roman" panose="02020603050405020304" pitchFamily="18" charset="0"/>
                <a:ea typeface="MS PGothic" panose="020B0600070205080204" pitchFamily="34" charset="-128"/>
              </a:defRPr>
            </a:lvl7pPr>
            <a:lvl8pPr marL="3482975" indent="-228600" fontAlgn="base">
              <a:spcBef>
                <a:spcPct val="0"/>
              </a:spcBef>
              <a:spcAft>
                <a:spcPct val="0"/>
              </a:spcAft>
              <a:defRPr kumimoji="1" sz="2400">
                <a:solidFill>
                  <a:schemeClr val="tx1"/>
                </a:solidFill>
                <a:latin typeface="Times New Roman" panose="02020603050405020304" pitchFamily="18" charset="0"/>
                <a:ea typeface="MS PGothic" panose="020B0600070205080204" pitchFamily="34" charset="-128"/>
              </a:defRPr>
            </a:lvl8pPr>
            <a:lvl9pPr marL="3940175" indent="-228600" fontAlgn="base">
              <a:spcBef>
                <a:spcPct val="0"/>
              </a:spcBef>
              <a:spcAft>
                <a:spcPct val="0"/>
              </a:spcAft>
              <a:defRPr kumimoji="1" sz="2400">
                <a:solidFill>
                  <a:schemeClr val="tx1"/>
                </a:solidFill>
                <a:latin typeface="Times New Roman" panose="02020603050405020304" pitchFamily="18" charset="0"/>
                <a:ea typeface="MS PGothic" panose="020B0600070205080204" pitchFamily="34" charset="-128"/>
              </a:defRPr>
            </a:lvl9pPr>
          </a:lstStyle>
          <a:p>
            <a:pPr>
              <a:lnSpc>
                <a:spcPct val="80000"/>
              </a:lnSpc>
              <a:spcBef>
                <a:spcPct val="20000"/>
              </a:spcBef>
              <a:buFont typeface="Wingdings" panose="05000000000000000000" pitchFamily="2" charset="2"/>
              <a:buNone/>
            </a:pPr>
            <a:r>
              <a:rPr kumimoji="0" lang="en-US" altLang="zh-CN" sz="2000" i="0">
                <a:solidFill>
                  <a:srgbClr val="000066"/>
                </a:solidFill>
                <a:effectLst/>
                <a:ea typeface="宋体" panose="02010600030101010101" pitchFamily="2" charset="-122"/>
              </a:rPr>
              <a:t>3.6 </a:t>
            </a:r>
            <a:r>
              <a:rPr kumimoji="0" lang="zh-CN" altLang="en-US" sz="2000" i="0">
                <a:solidFill>
                  <a:srgbClr val="000066"/>
                </a:solidFill>
                <a:effectLst/>
                <a:ea typeface="宋体" panose="02010600030101010101" pitchFamily="2" charset="-122"/>
              </a:rPr>
              <a:t>习题</a:t>
            </a:r>
            <a:endParaRPr kumimoji="0" lang="en-US" altLang="zh-CN" sz="2000" i="0">
              <a:solidFill>
                <a:srgbClr val="000066"/>
              </a:solidFill>
              <a:effectLst/>
              <a:ea typeface="宋体" panose="02010600030101010101" pitchFamily="2" charset="-122"/>
            </a:endParaRPr>
          </a:p>
          <a:p>
            <a:pPr lvl="1">
              <a:lnSpc>
                <a:spcPct val="80000"/>
              </a:lnSpc>
              <a:spcBef>
                <a:spcPct val="20000"/>
              </a:spcBef>
              <a:buFont typeface="宋体" panose="02010600030101010101" pitchFamily="2" charset="-122"/>
              <a:buChar char="※"/>
            </a:pPr>
            <a:r>
              <a:rPr kumimoji="0" lang="zh-CN" altLang="en-US" sz="1400" b="0" i="0">
                <a:solidFill>
                  <a:srgbClr val="000066"/>
                </a:solidFill>
                <a:effectLst/>
                <a:ea typeface="宋体" panose="02010600030101010101" pitchFamily="2" charset="-122"/>
              </a:rPr>
              <a:t>右图描述了菜单</a:t>
            </a:r>
            <a:r>
              <a:rPr kumimoji="0" lang="en-US" altLang="zh-CN" sz="1400" b="0" i="0">
                <a:solidFill>
                  <a:srgbClr val="000066"/>
                </a:solidFill>
                <a:effectLst/>
                <a:ea typeface="宋体" panose="02010600030101010101" pitchFamily="2" charset="-122"/>
              </a:rPr>
              <a:t>(Menu)</a:t>
            </a:r>
            <a:r>
              <a:rPr kumimoji="0" lang="zh-CN" altLang="en-US" sz="1400" b="0" i="0">
                <a:solidFill>
                  <a:srgbClr val="000066"/>
                </a:solidFill>
                <a:effectLst/>
                <a:ea typeface="宋体" panose="02010600030101010101" pitchFamily="2" charset="-122"/>
              </a:rPr>
              <a:t>、菜单项</a:t>
            </a:r>
            <a:r>
              <a:rPr kumimoji="0" lang="en-US" altLang="zh-CN" sz="1400" b="0" i="0">
                <a:solidFill>
                  <a:srgbClr val="000066"/>
                </a:solidFill>
                <a:effectLst/>
                <a:ea typeface="宋体" panose="02010600030101010101" pitchFamily="2" charset="-122"/>
              </a:rPr>
              <a:t>(MenuItem)</a:t>
            </a:r>
            <a:r>
              <a:rPr kumimoji="0" lang="zh-CN" altLang="en-US" sz="1400" b="0" i="0">
                <a:solidFill>
                  <a:srgbClr val="000066"/>
                </a:solidFill>
                <a:effectLst/>
                <a:ea typeface="宋体" panose="02010600030101010101" pitchFamily="2" charset="-122"/>
              </a:rPr>
              <a:t>、抽象命令类</a:t>
            </a:r>
            <a:r>
              <a:rPr kumimoji="0" lang="en-US" altLang="zh-CN" sz="1400" b="0" i="0">
                <a:solidFill>
                  <a:srgbClr val="000066"/>
                </a:solidFill>
                <a:effectLst/>
                <a:ea typeface="宋体" panose="02010600030101010101" pitchFamily="2" charset="-122"/>
              </a:rPr>
              <a:t>(Command)</a:t>
            </a:r>
            <a:r>
              <a:rPr kumimoji="0" lang="zh-CN" altLang="en-US" sz="1400" b="0" i="0">
                <a:solidFill>
                  <a:srgbClr val="000066"/>
                </a:solidFill>
                <a:effectLst/>
                <a:ea typeface="宋体" panose="02010600030101010101" pitchFamily="2" charset="-122"/>
              </a:rPr>
              <a:t>和具体命令类</a:t>
            </a:r>
            <a:r>
              <a:rPr kumimoji="0" lang="en-US" altLang="zh-CN" sz="1400" b="0" i="0">
                <a:solidFill>
                  <a:srgbClr val="000066"/>
                </a:solidFill>
                <a:effectLst/>
                <a:ea typeface="宋体" panose="02010600030101010101" pitchFamily="2" charset="-122"/>
              </a:rPr>
              <a:t>(OpenCommand， PasteCommand)</a:t>
            </a:r>
            <a:r>
              <a:rPr kumimoji="0" lang="zh-CN" altLang="en-US" sz="1400" b="0" i="0">
                <a:solidFill>
                  <a:srgbClr val="000066"/>
                </a:solidFill>
                <a:effectLst/>
                <a:ea typeface="宋体" panose="02010600030101010101" pitchFamily="2" charset="-122"/>
              </a:rPr>
              <a:t>之间的关系，完成</a:t>
            </a:r>
            <a:r>
              <a:rPr kumimoji="0" lang="en-US" altLang="zh-CN" sz="1400" b="0" i="0">
                <a:solidFill>
                  <a:srgbClr val="000066"/>
                </a:solidFill>
                <a:effectLst/>
                <a:ea typeface="宋体" panose="02010600030101010101" pitchFamily="2" charset="-122"/>
              </a:rPr>
              <a:t>1-4</a:t>
            </a:r>
            <a:r>
              <a:rPr kumimoji="0" lang="zh-CN" altLang="en-US" sz="1400" b="0" i="0">
                <a:solidFill>
                  <a:srgbClr val="000066"/>
                </a:solidFill>
                <a:effectLst/>
                <a:ea typeface="宋体" panose="02010600030101010101" pitchFamily="2" charset="-122"/>
              </a:rPr>
              <a:t>题</a:t>
            </a:r>
            <a:endParaRPr kumimoji="0" lang="ja-JP" altLang="en-US" sz="1400" b="0" i="0">
              <a:solidFill>
                <a:srgbClr val="000066"/>
              </a:solidFill>
              <a:effectLst/>
              <a:ea typeface="宋体" panose="02010600030101010101" pitchFamily="2" charset="-122"/>
            </a:endParaRPr>
          </a:p>
          <a:p>
            <a:pPr lvl="1">
              <a:lnSpc>
                <a:spcPct val="80000"/>
              </a:lnSpc>
              <a:spcBef>
                <a:spcPct val="20000"/>
              </a:spcBef>
              <a:buFont typeface="宋体" panose="02010600030101010101" pitchFamily="2" charset="-122"/>
              <a:buChar char="※"/>
            </a:pPr>
            <a:endParaRPr kumimoji="0" lang="en-US" altLang="zh-CN" sz="1400" b="0" i="0">
              <a:solidFill>
                <a:srgbClr val="000066"/>
              </a:solidFill>
              <a:effectLst/>
              <a:ea typeface="宋体" panose="02010600030101010101" pitchFamily="2" charset="-122"/>
            </a:endParaRPr>
          </a:p>
          <a:p>
            <a:pPr lvl="2">
              <a:spcBef>
                <a:spcPct val="20000"/>
              </a:spcBef>
              <a:buFont typeface="宋体" panose="02010600030101010101" pitchFamily="2" charset="-122"/>
              <a:buChar char="※"/>
            </a:pPr>
            <a:endParaRPr kumimoji="0" lang="en-US" altLang="ja-JP" sz="1600" i="0">
              <a:solidFill>
                <a:srgbClr val="000066"/>
              </a:solidFill>
              <a:effectLst/>
              <a:ea typeface="宋体" panose="02010600030101010101" pitchFamily="2" charset="-122"/>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p:txBody>
          <a:bodyPr/>
          <a:lstStyle/>
          <a:p>
            <a:r>
              <a:rPr lang="zh-CN" altLang="en-US">
                <a:latin typeface="Times New Roman" panose="02020603050405020304" pitchFamily="18" charset="0"/>
              </a:rPr>
              <a:t>3.</a:t>
            </a:r>
            <a:r>
              <a:rPr lang="zh-CN" altLang="en-US"/>
              <a:t> 类图</a:t>
            </a:r>
            <a:endParaRPr lang="ja-JP" altLang="en-US"/>
          </a:p>
        </p:txBody>
      </p:sp>
      <p:sp>
        <p:nvSpPr>
          <p:cNvPr id="84995" name="Rectangle 3"/>
          <p:cNvSpPr>
            <a:spLocks noGrp="1" noChangeArrowheads="1"/>
          </p:cNvSpPr>
          <p:nvPr>
            <p:ph type="body" idx="1"/>
          </p:nvPr>
        </p:nvSpPr>
        <p:spPr>
          <a:xfrm>
            <a:off x="152400" y="830263"/>
            <a:ext cx="6219825" cy="511175"/>
          </a:xfrm>
        </p:spPr>
        <p:txBody>
          <a:bodyPr/>
          <a:lstStyle/>
          <a:p>
            <a:pPr marL="665480" lvl="1" indent="-189230">
              <a:buFont typeface="宋体" panose="02010600030101010101" pitchFamily="2" charset="-122"/>
              <a:buChar char="※"/>
            </a:pPr>
            <a:r>
              <a:rPr kumimoji="0" lang="zh-CN" altLang="zh-CN" sz="1400"/>
              <a:t>右图描述了图形接口(Graphics)、线段(</a:t>
            </a:r>
            <a:r>
              <a:rPr kumimoji="0" lang="zh-CN" altLang="en-US" sz="1400"/>
              <a:t>S</a:t>
            </a:r>
            <a:r>
              <a:rPr kumimoji="0" lang="zh-CN" altLang="zh-CN" sz="1400"/>
              <a:t>e</a:t>
            </a:r>
            <a:r>
              <a:rPr kumimoji="0" lang="zh-CN" altLang="en-US" sz="1400"/>
              <a:t>g</a:t>
            </a:r>
            <a:r>
              <a:rPr kumimoji="0" lang="en-US" altLang="zh-CN" sz="1400"/>
              <a:t>ment</a:t>
            </a:r>
            <a:r>
              <a:rPr kumimoji="0" lang="zh-CN" altLang="zh-CN" sz="1400"/>
              <a:t>)、矩形(Rectangle)、点(Point)和三维点(Point3D)之间的关系，</a:t>
            </a:r>
            <a:r>
              <a:rPr kumimoji="0" lang="zh-CN" altLang="en-US" sz="1400"/>
              <a:t> </a:t>
            </a:r>
            <a:r>
              <a:rPr kumimoji="0" lang="zh-CN" altLang="zh-CN" sz="1400"/>
              <a:t>完成</a:t>
            </a:r>
            <a:r>
              <a:rPr kumimoji="0" lang="zh-CN" altLang="en-US" sz="1400"/>
              <a:t>5</a:t>
            </a:r>
            <a:r>
              <a:rPr kumimoji="0" lang="en-US" altLang="zh-CN" sz="1400"/>
              <a:t>-7</a:t>
            </a:r>
            <a:r>
              <a:rPr kumimoji="0" lang="zh-CN" altLang="en-US" sz="1400"/>
              <a:t>题</a:t>
            </a:r>
            <a:endParaRPr kumimoji="0" lang="ja-JP" altLang="en-US" sz="1400"/>
          </a:p>
        </p:txBody>
      </p:sp>
      <p:sp>
        <p:nvSpPr>
          <p:cNvPr id="84996" name="Rectangle 4"/>
          <p:cNvSpPr>
            <a:spLocks noChangeArrowheads="1"/>
          </p:cNvSpPr>
          <p:nvPr/>
        </p:nvSpPr>
        <p:spPr bwMode="auto">
          <a:xfrm>
            <a:off x="228600" y="1447800"/>
            <a:ext cx="6215063" cy="1909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533400" indent="-533400">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marL="914400" indent="-457200">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marL="1295400" indent="-190500">
              <a:spcBef>
                <a:spcPct val="20000"/>
              </a:spcBef>
              <a:buFont typeface="Times New Roman" panose="02020603050405020304" pitchFamily="18" charset="0"/>
              <a:defRPr kumimoji="1" sz="1400" b="1">
                <a:solidFill>
                  <a:srgbClr val="000066"/>
                </a:solidFill>
                <a:latin typeface="Times New Roman" panose="02020603050405020304" pitchFamily="18" charset="0"/>
                <a:ea typeface="宋体" panose="02010600030101010101" pitchFamily="2" charset="-122"/>
              </a:defRPr>
            </a:lvl3pPr>
            <a:lvl4pPr marL="1828800" indent="-342900">
              <a:spcBef>
                <a:spcPct val="20000"/>
              </a:spcBef>
              <a:buFont typeface="Wingdings" panose="05000000000000000000" pitchFamily="2" charset="2"/>
              <a:buChar char="Ø"/>
              <a:defRPr kumimoji="1" sz="1200">
                <a:solidFill>
                  <a:schemeClr val="tx1"/>
                </a:solidFill>
                <a:latin typeface="Arial" panose="020B0604020202020204" pitchFamily="34" charset="0"/>
                <a:ea typeface="MS PGothic" panose="020B0600070205080204" pitchFamily="34" charset="-128"/>
              </a:defRPr>
            </a:lvl4pPr>
            <a:lvl5pPr marL="2362200" indent="-342900">
              <a:spcBef>
                <a:spcPct val="20000"/>
              </a:spcBef>
              <a:buFont typeface="Wingdings" panose="05000000000000000000" pitchFamily="2" charset="2"/>
              <a:buChar char="è"/>
              <a:defRPr kumimoji="1" sz="1000">
                <a:solidFill>
                  <a:schemeClr val="tx1"/>
                </a:solidFill>
                <a:latin typeface="Arial" panose="020B0604020202020204" pitchFamily="34" charset="0"/>
                <a:ea typeface="MS PGothic" panose="020B0600070205080204" pitchFamily="34" charset="-128"/>
              </a:defRPr>
            </a:lvl5pPr>
            <a:lvl6pPr marL="2819400" indent="-342900" fontAlgn="base">
              <a:spcBef>
                <a:spcPct val="20000"/>
              </a:spcBef>
              <a:spcAft>
                <a:spcPct val="0"/>
              </a:spcAft>
              <a:buFont typeface="Wingdings" panose="05000000000000000000" pitchFamily="2" charset="2"/>
              <a:buChar char="è"/>
              <a:defRPr kumimoji="1" sz="1000">
                <a:solidFill>
                  <a:schemeClr val="tx1"/>
                </a:solidFill>
                <a:latin typeface="Arial" panose="020B0604020202020204" pitchFamily="34" charset="0"/>
                <a:ea typeface="MS PGothic" panose="020B0600070205080204" pitchFamily="34" charset="-128"/>
              </a:defRPr>
            </a:lvl6pPr>
            <a:lvl7pPr marL="3276600" indent="-342900" fontAlgn="base">
              <a:spcBef>
                <a:spcPct val="20000"/>
              </a:spcBef>
              <a:spcAft>
                <a:spcPct val="0"/>
              </a:spcAft>
              <a:buFont typeface="Wingdings" panose="05000000000000000000" pitchFamily="2" charset="2"/>
              <a:buChar char="è"/>
              <a:defRPr kumimoji="1" sz="1000">
                <a:solidFill>
                  <a:schemeClr val="tx1"/>
                </a:solidFill>
                <a:latin typeface="Arial" panose="020B0604020202020204" pitchFamily="34" charset="0"/>
                <a:ea typeface="MS PGothic" panose="020B0600070205080204" pitchFamily="34" charset="-128"/>
              </a:defRPr>
            </a:lvl7pPr>
            <a:lvl8pPr marL="3733800" indent="-342900" fontAlgn="base">
              <a:spcBef>
                <a:spcPct val="20000"/>
              </a:spcBef>
              <a:spcAft>
                <a:spcPct val="0"/>
              </a:spcAft>
              <a:buFont typeface="Wingdings" panose="05000000000000000000" pitchFamily="2" charset="2"/>
              <a:buChar char="è"/>
              <a:defRPr kumimoji="1" sz="1000">
                <a:solidFill>
                  <a:schemeClr val="tx1"/>
                </a:solidFill>
                <a:latin typeface="Arial" panose="020B0604020202020204" pitchFamily="34" charset="0"/>
                <a:ea typeface="MS PGothic" panose="020B0600070205080204" pitchFamily="34" charset="-128"/>
              </a:defRPr>
            </a:lvl8pPr>
            <a:lvl9pPr marL="4191000" indent="-342900" fontAlgn="base">
              <a:spcBef>
                <a:spcPct val="20000"/>
              </a:spcBef>
              <a:spcAft>
                <a:spcPct val="0"/>
              </a:spcAft>
              <a:buFont typeface="Wingdings" panose="05000000000000000000" pitchFamily="2" charset="2"/>
              <a:buChar char="è"/>
              <a:defRPr kumimoji="1" sz="1000">
                <a:solidFill>
                  <a:schemeClr val="tx1"/>
                </a:solidFill>
                <a:latin typeface="Arial" panose="020B0604020202020204" pitchFamily="34" charset="0"/>
                <a:ea typeface="MS PGothic" panose="020B0600070205080204" pitchFamily="34" charset="-128"/>
              </a:defRPr>
            </a:lvl9pPr>
          </a:lstStyle>
          <a:p>
            <a:pPr lvl="1">
              <a:buClr>
                <a:srgbClr val="000000"/>
              </a:buClr>
            </a:pPr>
            <a:r>
              <a:rPr kumimoji="0" lang="en-US" altLang="ja-JP" sz="1400" i="0">
                <a:effectLst/>
                <a:ea typeface="MS PGothic" panose="020B0600070205080204" pitchFamily="34" charset="-128"/>
              </a:rPr>
              <a:t>(</a:t>
            </a:r>
            <a:r>
              <a:rPr kumimoji="0" lang="en-US" altLang="zh-CN" sz="1400" i="0">
                <a:effectLst/>
                <a:ea typeface="MS PGothic" panose="020B0600070205080204" pitchFamily="34" charset="-128"/>
              </a:rPr>
              <a:t>5</a:t>
            </a:r>
            <a:r>
              <a:rPr kumimoji="0" lang="en-US" altLang="ja-JP" sz="1400" i="0">
                <a:effectLst/>
                <a:ea typeface="MS PGothic" panose="020B0600070205080204" pitchFamily="34" charset="-128"/>
              </a:rPr>
              <a:t>)</a:t>
            </a:r>
            <a:r>
              <a:rPr kumimoji="0" lang="zh-CN" altLang="en-US" sz="1400" i="0">
                <a:effectLst/>
              </a:rPr>
              <a:t>下面哪个关系没有在图中出现</a:t>
            </a:r>
            <a:endParaRPr kumimoji="0" lang="zh-CN" altLang="en-US" sz="1400" i="0">
              <a:effectLst/>
            </a:endParaRPr>
          </a:p>
          <a:p>
            <a:pPr lvl="1">
              <a:buClr>
                <a:srgbClr val="000000"/>
              </a:buClr>
            </a:pPr>
            <a:r>
              <a:rPr kumimoji="0" lang="zh-CN" altLang="en-US" sz="1400" b="0" i="0">
                <a:effectLst/>
              </a:rPr>
              <a:t> </a:t>
            </a:r>
            <a:r>
              <a:rPr kumimoji="0" lang="en-US" altLang="zh-CN" sz="1200" b="0" i="0">
                <a:effectLst/>
              </a:rPr>
              <a:t>①</a:t>
            </a:r>
            <a:r>
              <a:rPr kumimoji="0" lang="zh-CN" altLang="en-US" sz="1200" b="0" i="0">
                <a:effectLst/>
              </a:rPr>
              <a:t>关联       </a:t>
            </a:r>
            <a:r>
              <a:rPr kumimoji="0" lang="en-US" altLang="zh-CN" sz="1200" i="0">
                <a:effectLst/>
              </a:rPr>
              <a:t>②</a:t>
            </a:r>
            <a:r>
              <a:rPr kumimoji="0" lang="zh-CN" altLang="en-US" sz="1200" b="0" i="0">
                <a:effectLst/>
              </a:rPr>
              <a:t>泛化    </a:t>
            </a:r>
            <a:r>
              <a:rPr kumimoji="0" lang="en-US" altLang="zh-CN" sz="1200" i="0">
                <a:effectLst/>
              </a:rPr>
              <a:t>③</a:t>
            </a:r>
            <a:r>
              <a:rPr kumimoji="0" lang="zh-CN" altLang="en-US" sz="1200" b="0" i="0">
                <a:effectLst/>
              </a:rPr>
              <a:t>实现       </a:t>
            </a:r>
            <a:r>
              <a:rPr kumimoji="0" lang="en-US" altLang="zh-CN" sz="1200" i="0">
                <a:effectLst/>
              </a:rPr>
              <a:t>④</a:t>
            </a:r>
            <a:r>
              <a:rPr kumimoji="0" lang="zh-CN" altLang="en-US" sz="1200" b="0" i="0">
                <a:effectLst/>
              </a:rPr>
              <a:t>依赖</a:t>
            </a:r>
            <a:endParaRPr kumimoji="0" lang="zh-CN" altLang="en-US" sz="1200" b="0" i="0">
              <a:effectLst/>
            </a:endParaRPr>
          </a:p>
          <a:p>
            <a:pPr lvl="1">
              <a:buClr>
                <a:srgbClr val="000000"/>
              </a:buClr>
            </a:pPr>
            <a:endParaRPr kumimoji="0" lang="en-US" altLang="zh-CN" sz="1200" b="0" i="0">
              <a:effectLst/>
            </a:endParaRPr>
          </a:p>
          <a:p>
            <a:pPr lvl="1">
              <a:buClr>
                <a:srgbClr val="000000"/>
              </a:buClr>
            </a:pPr>
            <a:r>
              <a:rPr kumimoji="0" lang="zh-CN" altLang="en-US" sz="1400" i="0">
                <a:effectLst/>
              </a:rPr>
              <a:t>(</a:t>
            </a:r>
            <a:r>
              <a:rPr kumimoji="0" lang="en-US" altLang="zh-CN" sz="1400" i="0">
                <a:effectLst/>
              </a:rPr>
              <a:t>6)</a:t>
            </a:r>
            <a:r>
              <a:rPr kumimoji="0" lang="zh-CN" altLang="en-US" sz="1400" i="0">
                <a:effectLst/>
              </a:rPr>
              <a:t>下面对图中</a:t>
            </a:r>
            <a:r>
              <a:rPr kumimoji="0" lang="en-US" altLang="zh-CN" sz="1400" i="0">
                <a:effectLst/>
              </a:rPr>
              <a:t>①②③④</a:t>
            </a:r>
            <a:r>
              <a:rPr kumimoji="0" lang="zh-CN" altLang="en-US" sz="1400" i="0">
                <a:effectLst/>
              </a:rPr>
              <a:t>四处的多重性的描述哪个不正确</a:t>
            </a:r>
            <a:endParaRPr kumimoji="0" lang="zh-CN" altLang="en-US" sz="1400" i="0">
              <a:effectLst/>
            </a:endParaRPr>
          </a:p>
          <a:p>
            <a:pPr lvl="1">
              <a:buClr>
                <a:srgbClr val="000000"/>
              </a:buClr>
            </a:pPr>
            <a:r>
              <a:rPr kumimoji="0" lang="en-US" altLang="zh-CN" sz="1400" b="0" i="0">
                <a:effectLst/>
              </a:rPr>
              <a:t> </a:t>
            </a:r>
            <a:r>
              <a:rPr kumimoji="0" lang="en-US" altLang="zh-CN" sz="1200" b="0" i="0">
                <a:effectLst/>
              </a:rPr>
              <a:t>① 0...*       </a:t>
            </a:r>
            <a:r>
              <a:rPr kumimoji="0" lang="en-US" altLang="zh-CN" sz="1200" i="0">
                <a:effectLst/>
              </a:rPr>
              <a:t>②</a:t>
            </a:r>
            <a:r>
              <a:rPr kumimoji="0" lang="en-US" altLang="zh-CN" sz="1200" b="0" i="0">
                <a:effectLst/>
              </a:rPr>
              <a:t>1         </a:t>
            </a:r>
            <a:r>
              <a:rPr kumimoji="0" lang="en-US" altLang="zh-CN" sz="1200" i="0">
                <a:effectLst/>
              </a:rPr>
              <a:t>③</a:t>
            </a:r>
            <a:r>
              <a:rPr kumimoji="0" lang="en-US" altLang="zh-CN" sz="1200" b="0" i="0">
                <a:effectLst/>
              </a:rPr>
              <a:t>0...*       </a:t>
            </a:r>
            <a:r>
              <a:rPr kumimoji="0" lang="en-US" altLang="zh-CN" sz="1200" i="0">
                <a:effectLst/>
              </a:rPr>
              <a:t>④</a:t>
            </a:r>
            <a:r>
              <a:rPr kumimoji="0" lang="en-US" altLang="zh-CN" sz="1200" b="0" i="0">
                <a:effectLst/>
              </a:rPr>
              <a:t>1</a:t>
            </a:r>
            <a:endParaRPr kumimoji="0" lang="en-US" altLang="zh-CN" sz="1200" b="0" i="0">
              <a:effectLst/>
            </a:endParaRPr>
          </a:p>
          <a:p>
            <a:pPr lvl="1">
              <a:buClr>
                <a:srgbClr val="000000"/>
              </a:buClr>
            </a:pPr>
            <a:endParaRPr kumimoji="0" lang="en-US" altLang="zh-CN" sz="800" b="0" i="0">
              <a:effectLst/>
            </a:endParaRPr>
          </a:p>
          <a:p>
            <a:pPr lvl="1">
              <a:buClr>
                <a:srgbClr val="000000"/>
              </a:buClr>
            </a:pPr>
            <a:r>
              <a:rPr kumimoji="0" lang="zh-CN" altLang="en-US" sz="1400" i="0">
                <a:effectLst/>
              </a:rPr>
              <a:t>(</a:t>
            </a:r>
            <a:r>
              <a:rPr kumimoji="0" lang="en-US" altLang="zh-CN" sz="1400" i="0">
                <a:effectLst/>
              </a:rPr>
              <a:t>7)</a:t>
            </a:r>
            <a:r>
              <a:rPr kumimoji="0" lang="zh-CN" altLang="en-US" sz="1400" i="0">
                <a:effectLst/>
              </a:rPr>
              <a:t>下面哪份代码</a:t>
            </a:r>
            <a:r>
              <a:rPr kumimoji="0" lang="en-US" altLang="zh-CN" sz="1400" i="0">
                <a:effectLst/>
              </a:rPr>
              <a:t>(Java)</a:t>
            </a:r>
            <a:r>
              <a:rPr kumimoji="0" lang="zh-CN" altLang="en-US" sz="1400" i="0">
                <a:effectLst/>
              </a:rPr>
              <a:t>最接近于图中对</a:t>
            </a:r>
            <a:r>
              <a:rPr kumimoji="0" lang="en-US" altLang="zh-CN" sz="1400" i="0">
                <a:effectLst/>
              </a:rPr>
              <a:t>Segment</a:t>
            </a:r>
            <a:r>
              <a:rPr kumimoji="0" lang="zh-CN" altLang="en-US" sz="1400" i="0">
                <a:effectLst/>
              </a:rPr>
              <a:t>的描述</a:t>
            </a:r>
            <a:endParaRPr kumimoji="0" lang="zh-CN" altLang="en-US" sz="1400" i="0">
              <a:effectLst/>
            </a:endParaRPr>
          </a:p>
          <a:p>
            <a:pPr lvl="2">
              <a:buClr>
                <a:srgbClr val="000000"/>
              </a:buClr>
              <a:buFont typeface="Wingdings" panose="05000000000000000000" pitchFamily="2" charset="2"/>
              <a:buNone/>
            </a:pPr>
            <a:endParaRPr kumimoji="0" lang="en-US" altLang="zh-CN" sz="1200" b="0" i="0">
              <a:effectLst/>
            </a:endParaRPr>
          </a:p>
        </p:txBody>
      </p:sp>
      <p:grpSp>
        <p:nvGrpSpPr>
          <p:cNvPr id="85028" name="Group 36"/>
          <p:cNvGrpSpPr/>
          <p:nvPr/>
        </p:nvGrpSpPr>
        <p:grpSpPr bwMode="auto">
          <a:xfrm>
            <a:off x="660400" y="3213100"/>
            <a:ext cx="6273800" cy="3095625"/>
            <a:chOff x="416" y="1872"/>
            <a:chExt cx="3952" cy="1950"/>
          </a:xfrm>
        </p:grpSpPr>
        <p:grpSp>
          <p:nvGrpSpPr>
            <p:cNvPr id="85015" name="Group 23"/>
            <p:cNvGrpSpPr/>
            <p:nvPr/>
          </p:nvGrpSpPr>
          <p:grpSpPr bwMode="auto">
            <a:xfrm>
              <a:off x="425" y="1872"/>
              <a:ext cx="1879" cy="870"/>
              <a:chOff x="385" y="1480"/>
              <a:chExt cx="2132" cy="1141"/>
            </a:xfrm>
          </p:grpSpPr>
          <p:sp>
            <p:nvSpPr>
              <p:cNvPr id="85016" name="Text Box 24"/>
              <p:cNvSpPr txBox="1">
                <a:spLocks noChangeArrowheads="1"/>
              </p:cNvSpPr>
              <p:nvPr/>
            </p:nvSpPr>
            <p:spPr bwMode="auto">
              <a:xfrm>
                <a:off x="385" y="1480"/>
                <a:ext cx="2132" cy="9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MS PGothic" panose="020B0600070205080204" pitchFamily="34" charset="-128"/>
                  </a:defRPr>
                </a:lvl1pPr>
                <a:lvl2pPr marL="1075055">
                  <a:defRPr kumimoji="1" sz="2400">
                    <a:solidFill>
                      <a:schemeClr val="tx1"/>
                    </a:solidFill>
                    <a:latin typeface="Times New Roman" panose="02020603050405020304" pitchFamily="18" charset="0"/>
                    <a:ea typeface="MS PGothic" panose="020B0600070205080204" pitchFamily="34" charset="-128"/>
                  </a:defRPr>
                </a:lvl2pPr>
                <a:lvl3pPr marL="1254125">
                  <a:defRPr kumimoji="1" sz="2400">
                    <a:solidFill>
                      <a:schemeClr val="tx1"/>
                    </a:solidFill>
                    <a:latin typeface="Times New Roman" panose="02020603050405020304" pitchFamily="18" charset="0"/>
                    <a:ea typeface="MS PGothic" panose="020B0600070205080204" pitchFamily="34" charset="-128"/>
                  </a:defRPr>
                </a:lvl3pPr>
                <a:lvl4pPr marL="1433830">
                  <a:defRPr kumimoji="1" sz="2400">
                    <a:solidFill>
                      <a:schemeClr val="tx1"/>
                    </a:solidFill>
                    <a:latin typeface="Times New Roman" panose="02020603050405020304" pitchFamily="18" charset="0"/>
                    <a:ea typeface="MS PGothic" panose="020B0600070205080204" pitchFamily="34" charset="-128"/>
                  </a:defRPr>
                </a:lvl4pPr>
                <a:lvl5pPr>
                  <a:defRPr kumimoji="1" sz="2400">
                    <a:solidFill>
                      <a:schemeClr val="tx1"/>
                    </a:solidFill>
                    <a:latin typeface="Times New Roman" panose="02020603050405020304" pitchFamily="18" charset="0"/>
                    <a:ea typeface="MS PGothic" panose="020B0600070205080204" pitchFamily="34" charset="-128"/>
                  </a:defRPr>
                </a:lvl5pPr>
                <a:lvl6pPr fontAlgn="base">
                  <a:spcBef>
                    <a:spcPct val="0"/>
                  </a:spcBef>
                  <a:spcAft>
                    <a:spcPct val="0"/>
                  </a:spcAft>
                  <a:defRPr kumimoji="1" sz="2400">
                    <a:solidFill>
                      <a:schemeClr val="tx1"/>
                    </a:solidFill>
                    <a:latin typeface="Times New Roman" panose="02020603050405020304" pitchFamily="18" charset="0"/>
                    <a:ea typeface="MS PGothic" panose="020B0600070205080204" pitchFamily="34" charset="-128"/>
                  </a:defRPr>
                </a:lvl6pPr>
                <a:lvl7pPr fontAlgn="base">
                  <a:spcBef>
                    <a:spcPct val="0"/>
                  </a:spcBef>
                  <a:spcAft>
                    <a:spcPct val="0"/>
                  </a:spcAft>
                  <a:defRPr kumimoji="1" sz="2400">
                    <a:solidFill>
                      <a:schemeClr val="tx1"/>
                    </a:solidFill>
                    <a:latin typeface="Times New Roman" panose="02020603050405020304" pitchFamily="18" charset="0"/>
                    <a:ea typeface="MS PGothic" panose="020B0600070205080204" pitchFamily="34" charset="-128"/>
                  </a:defRPr>
                </a:lvl7pPr>
                <a:lvl8pPr fontAlgn="base">
                  <a:spcBef>
                    <a:spcPct val="0"/>
                  </a:spcBef>
                  <a:spcAft>
                    <a:spcPct val="0"/>
                  </a:spcAft>
                  <a:defRPr kumimoji="1" sz="2400">
                    <a:solidFill>
                      <a:schemeClr val="tx1"/>
                    </a:solidFill>
                    <a:latin typeface="Times New Roman" panose="02020603050405020304" pitchFamily="18" charset="0"/>
                    <a:ea typeface="MS PGothic" panose="020B0600070205080204" pitchFamily="34" charset="-128"/>
                  </a:defRPr>
                </a:lvl8pPr>
                <a:lvl9pPr fontAlgn="base">
                  <a:spcBef>
                    <a:spcPct val="0"/>
                  </a:spcBef>
                  <a:spcAft>
                    <a:spcPct val="0"/>
                  </a:spcAft>
                  <a:defRPr kumimoji="1" sz="2400">
                    <a:solidFill>
                      <a:schemeClr val="tx1"/>
                    </a:solidFill>
                    <a:latin typeface="Times New Roman" panose="02020603050405020304" pitchFamily="18" charset="0"/>
                    <a:ea typeface="MS PGothic" panose="020B0600070205080204" pitchFamily="34" charset="-128"/>
                  </a:defRPr>
                </a:lvl9pPr>
              </a:lstStyle>
              <a:p>
                <a:pPr>
                  <a:lnSpc>
                    <a:spcPct val="110000"/>
                  </a:lnSpc>
                  <a:buClr>
                    <a:srgbClr val="000000"/>
                  </a:buClr>
                  <a:buFont typeface="Wingdings" panose="05000000000000000000" pitchFamily="2" charset="2"/>
                  <a:buNone/>
                </a:pPr>
                <a:r>
                  <a:rPr kumimoji="0" lang="en-US" altLang="zh-CN" sz="1000" b="0" i="0">
                    <a:solidFill>
                      <a:srgbClr val="000000"/>
                    </a:solidFill>
                    <a:effectLst/>
                    <a:ea typeface="宋体" panose="02010600030101010101" pitchFamily="2" charset="-122"/>
                  </a:rPr>
                  <a:t>public class Segment implements Graphics</a:t>
                </a:r>
                <a:endParaRPr kumimoji="0" lang="en-US" altLang="zh-CN" sz="1000" b="0" i="0">
                  <a:solidFill>
                    <a:srgbClr val="000000"/>
                  </a:solidFill>
                  <a:effectLst/>
                  <a:ea typeface="宋体" panose="02010600030101010101" pitchFamily="2" charset="-122"/>
                </a:endParaRPr>
              </a:p>
              <a:p>
                <a:pPr>
                  <a:lnSpc>
                    <a:spcPct val="110000"/>
                  </a:lnSpc>
                  <a:buClr>
                    <a:srgbClr val="000000"/>
                  </a:buClr>
                  <a:buFont typeface="Wingdings" panose="05000000000000000000" pitchFamily="2" charset="2"/>
                  <a:buNone/>
                </a:pPr>
                <a:r>
                  <a:rPr kumimoji="0" lang="en-US" altLang="zh-CN" sz="1000" b="0" i="0">
                    <a:solidFill>
                      <a:srgbClr val="000000"/>
                    </a:solidFill>
                    <a:effectLst/>
                    <a:ea typeface="宋体" panose="02010600030101010101" pitchFamily="2" charset="-122"/>
                  </a:rPr>
                  <a:t>{</a:t>
                </a:r>
                <a:endParaRPr kumimoji="0" lang="en-US" altLang="zh-CN" sz="1000" b="0" i="0">
                  <a:solidFill>
                    <a:srgbClr val="000000"/>
                  </a:solidFill>
                  <a:effectLst/>
                  <a:ea typeface="宋体" panose="02010600030101010101" pitchFamily="2" charset="-122"/>
                </a:endParaRPr>
              </a:p>
              <a:p>
                <a:pPr>
                  <a:lnSpc>
                    <a:spcPct val="110000"/>
                  </a:lnSpc>
                  <a:buClr>
                    <a:srgbClr val="000000"/>
                  </a:buClr>
                  <a:buFont typeface="Wingdings" panose="05000000000000000000" pitchFamily="2" charset="2"/>
                  <a:buNone/>
                </a:pPr>
                <a:r>
                  <a:rPr kumimoji="0" lang="en-US" altLang="zh-CN" sz="1000" b="0" i="0">
                    <a:solidFill>
                      <a:srgbClr val="000000"/>
                    </a:solidFill>
                    <a:effectLst/>
                    <a:ea typeface="宋体" panose="02010600030101010101" pitchFamily="2" charset="-122"/>
                  </a:rPr>
                  <a:t>privatc void Draw();</a:t>
                </a:r>
                <a:endParaRPr kumimoji="0" lang="en-US" altLang="zh-CN" sz="1000" b="0" i="0">
                  <a:solidFill>
                    <a:srgbClr val="000000"/>
                  </a:solidFill>
                  <a:effectLst/>
                  <a:ea typeface="宋体" panose="02010600030101010101" pitchFamily="2" charset="-122"/>
                </a:endParaRPr>
              </a:p>
              <a:p>
                <a:pPr>
                  <a:lnSpc>
                    <a:spcPct val="110000"/>
                  </a:lnSpc>
                  <a:buClr>
                    <a:srgbClr val="000000"/>
                  </a:buClr>
                  <a:buFont typeface="Wingdings" panose="05000000000000000000" pitchFamily="2" charset="2"/>
                  <a:buNone/>
                </a:pPr>
                <a:r>
                  <a:rPr kumimoji="0" lang="en-US" altLang="zh-CN" sz="1000" b="0" i="0">
                    <a:solidFill>
                      <a:srgbClr val="000000"/>
                    </a:solidFill>
                    <a:effectLst/>
                    <a:ea typeface="宋体" panose="02010600030101010101" pitchFamily="2" charset="-122"/>
                  </a:rPr>
                  <a:t>public Point ptStart;</a:t>
                </a:r>
                <a:endParaRPr kumimoji="0" lang="en-US" altLang="zh-CN" sz="1000" b="0" i="0">
                  <a:solidFill>
                    <a:srgbClr val="000000"/>
                  </a:solidFill>
                  <a:effectLst/>
                  <a:ea typeface="宋体" panose="02010600030101010101" pitchFamily="2" charset="-122"/>
                </a:endParaRPr>
              </a:p>
              <a:p>
                <a:pPr>
                  <a:lnSpc>
                    <a:spcPct val="110000"/>
                  </a:lnSpc>
                  <a:buClr>
                    <a:srgbClr val="000000"/>
                  </a:buClr>
                  <a:buFont typeface="Wingdings" panose="05000000000000000000" pitchFamily="2" charset="2"/>
                  <a:buNone/>
                </a:pPr>
                <a:r>
                  <a:rPr kumimoji="0" lang="en-US" altLang="zh-CN" sz="1000" b="0" i="0">
                    <a:solidFill>
                      <a:srgbClr val="000000"/>
                    </a:solidFill>
                    <a:effectLst/>
                    <a:ea typeface="宋体" panose="02010600030101010101" pitchFamily="2" charset="-122"/>
                  </a:rPr>
                  <a:t>public Point ptEnd;</a:t>
                </a:r>
                <a:endParaRPr kumimoji="0" lang="en-US" altLang="zh-CN" sz="1000" b="0" i="0">
                  <a:solidFill>
                    <a:srgbClr val="000000"/>
                  </a:solidFill>
                  <a:effectLst/>
                  <a:ea typeface="宋体" panose="02010600030101010101" pitchFamily="2" charset="-122"/>
                </a:endParaRPr>
              </a:p>
              <a:p>
                <a:pPr>
                  <a:lnSpc>
                    <a:spcPct val="110000"/>
                  </a:lnSpc>
                  <a:buClr>
                    <a:srgbClr val="000000"/>
                  </a:buClr>
                  <a:buFont typeface="Wingdings" panose="05000000000000000000" pitchFamily="2" charset="2"/>
                  <a:buNone/>
                </a:pPr>
                <a:r>
                  <a:rPr kumimoji="0" lang="en-US" altLang="zh-CN" sz="1000" b="0" i="0">
                    <a:solidFill>
                      <a:srgbClr val="000000"/>
                    </a:solidFill>
                    <a:effectLst/>
                    <a:ea typeface="宋体" panose="02010600030101010101" pitchFamily="2" charset="-122"/>
                  </a:rPr>
                  <a:t>}</a:t>
                </a:r>
                <a:endParaRPr kumimoji="0" lang="en-US" altLang="zh-CN" sz="1000" b="0" i="0">
                  <a:solidFill>
                    <a:srgbClr val="000000"/>
                  </a:solidFill>
                  <a:effectLst/>
                  <a:ea typeface="宋体" panose="02010600030101010101" pitchFamily="2" charset="-122"/>
                </a:endParaRPr>
              </a:p>
            </p:txBody>
          </p:sp>
          <p:sp>
            <p:nvSpPr>
              <p:cNvPr id="85017" name="Text Box 25"/>
              <p:cNvSpPr txBox="1">
                <a:spLocks noChangeArrowheads="1"/>
              </p:cNvSpPr>
              <p:nvPr/>
            </p:nvSpPr>
            <p:spPr bwMode="auto">
              <a:xfrm>
                <a:off x="1066" y="2432"/>
                <a:ext cx="273" cy="1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kumimoji="1" sz="2400">
                    <a:solidFill>
                      <a:schemeClr val="tx1"/>
                    </a:solidFill>
                    <a:latin typeface="Times New Roman" panose="02020603050405020304" pitchFamily="18" charset="0"/>
                    <a:ea typeface="MS PGothic" panose="020B0600070205080204" pitchFamily="34" charset="-128"/>
                  </a:defRPr>
                </a:lvl1pPr>
                <a:lvl2pPr marL="800100" indent="-342900">
                  <a:defRPr kumimoji="1" sz="2400">
                    <a:solidFill>
                      <a:schemeClr val="tx1"/>
                    </a:solidFill>
                    <a:latin typeface="Times New Roman" panose="02020603050405020304" pitchFamily="18" charset="0"/>
                    <a:ea typeface="MS PGothic" panose="020B0600070205080204" pitchFamily="34" charset="-128"/>
                  </a:defRPr>
                </a:lvl2pPr>
                <a:lvl3pPr marL="1257300" indent="-342900">
                  <a:defRPr kumimoji="1" sz="2400">
                    <a:solidFill>
                      <a:schemeClr val="tx1"/>
                    </a:solidFill>
                    <a:latin typeface="Times New Roman" panose="02020603050405020304" pitchFamily="18" charset="0"/>
                    <a:ea typeface="MS PGothic" panose="020B0600070205080204" pitchFamily="34" charset="-128"/>
                  </a:defRPr>
                </a:lvl3pPr>
                <a:lvl4pPr marL="1714500" indent="-342900">
                  <a:defRPr kumimoji="1" sz="2400">
                    <a:solidFill>
                      <a:schemeClr val="tx1"/>
                    </a:solidFill>
                    <a:latin typeface="Times New Roman" panose="02020603050405020304" pitchFamily="18" charset="0"/>
                    <a:ea typeface="MS PGothic" panose="020B0600070205080204" pitchFamily="34" charset="-128"/>
                  </a:defRPr>
                </a:lvl4pPr>
                <a:lvl5pPr marL="2171700" indent="-342900">
                  <a:defRPr kumimoji="1" sz="2400">
                    <a:solidFill>
                      <a:schemeClr val="tx1"/>
                    </a:solidFill>
                    <a:latin typeface="Times New Roman" panose="02020603050405020304" pitchFamily="18" charset="0"/>
                    <a:ea typeface="MS PGothic" panose="020B0600070205080204" pitchFamily="34" charset="-128"/>
                  </a:defRPr>
                </a:lvl5pPr>
                <a:lvl6pPr marL="2628900" indent="-342900" fontAlgn="base">
                  <a:spcBef>
                    <a:spcPct val="0"/>
                  </a:spcBef>
                  <a:spcAft>
                    <a:spcPct val="0"/>
                  </a:spcAft>
                  <a:defRPr kumimoji="1" sz="2400">
                    <a:solidFill>
                      <a:schemeClr val="tx1"/>
                    </a:solidFill>
                    <a:latin typeface="Times New Roman" panose="02020603050405020304" pitchFamily="18" charset="0"/>
                    <a:ea typeface="MS PGothic" panose="020B0600070205080204" pitchFamily="34" charset="-128"/>
                  </a:defRPr>
                </a:lvl6pPr>
                <a:lvl7pPr marL="3086100" indent="-342900" fontAlgn="base">
                  <a:spcBef>
                    <a:spcPct val="0"/>
                  </a:spcBef>
                  <a:spcAft>
                    <a:spcPct val="0"/>
                  </a:spcAft>
                  <a:defRPr kumimoji="1" sz="2400">
                    <a:solidFill>
                      <a:schemeClr val="tx1"/>
                    </a:solidFill>
                    <a:latin typeface="Times New Roman" panose="02020603050405020304" pitchFamily="18" charset="0"/>
                    <a:ea typeface="MS PGothic" panose="020B0600070205080204" pitchFamily="34" charset="-128"/>
                  </a:defRPr>
                </a:lvl7pPr>
                <a:lvl8pPr marL="3543300" indent="-342900" fontAlgn="base">
                  <a:spcBef>
                    <a:spcPct val="0"/>
                  </a:spcBef>
                  <a:spcAft>
                    <a:spcPct val="0"/>
                  </a:spcAft>
                  <a:defRPr kumimoji="1" sz="2400">
                    <a:solidFill>
                      <a:schemeClr val="tx1"/>
                    </a:solidFill>
                    <a:latin typeface="Times New Roman" panose="02020603050405020304" pitchFamily="18" charset="0"/>
                    <a:ea typeface="MS PGothic" panose="020B0600070205080204" pitchFamily="34" charset="-128"/>
                  </a:defRPr>
                </a:lvl8pPr>
                <a:lvl9pPr marL="4000500" indent="-342900" fontAlgn="base">
                  <a:spcBef>
                    <a:spcPct val="0"/>
                  </a:spcBef>
                  <a:spcAft>
                    <a:spcPct val="0"/>
                  </a:spcAft>
                  <a:defRPr kumimoji="1" sz="2400">
                    <a:solidFill>
                      <a:schemeClr val="tx1"/>
                    </a:solidFill>
                    <a:latin typeface="Times New Roman" panose="02020603050405020304" pitchFamily="18" charset="0"/>
                    <a:ea typeface="MS PGothic" panose="020B0600070205080204" pitchFamily="34" charset="-128"/>
                  </a:defRPr>
                </a:lvl9pPr>
              </a:lstStyle>
              <a:p>
                <a:pPr>
                  <a:lnSpc>
                    <a:spcPct val="90000"/>
                  </a:lnSpc>
                  <a:spcBef>
                    <a:spcPct val="50000"/>
                  </a:spcBef>
                  <a:buClr>
                    <a:srgbClr val="000000"/>
                  </a:buClr>
                  <a:buFont typeface="Wingdings" panose="05000000000000000000" pitchFamily="2" charset="2"/>
                  <a:buNone/>
                </a:pPr>
                <a:r>
                  <a:rPr kumimoji="0" lang="en-US" altLang="ja-JP" sz="1000" b="0" i="0">
                    <a:solidFill>
                      <a:srgbClr val="000000"/>
                    </a:solidFill>
                    <a:effectLst/>
                    <a:ea typeface="宋体" panose="02010600030101010101" pitchFamily="2" charset="-122"/>
                  </a:rPr>
                  <a:t>①</a:t>
                </a:r>
                <a:endParaRPr kumimoji="0" lang="en-US" altLang="ja-JP" sz="1000" b="0" i="0">
                  <a:solidFill>
                    <a:srgbClr val="000000"/>
                  </a:solidFill>
                  <a:effectLst/>
                  <a:ea typeface="宋体" panose="02010600030101010101" pitchFamily="2" charset="-122"/>
                </a:endParaRPr>
              </a:p>
            </p:txBody>
          </p:sp>
        </p:grpSp>
        <p:grpSp>
          <p:nvGrpSpPr>
            <p:cNvPr id="85018" name="Group 26"/>
            <p:cNvGrpSpPr/>
            <p:nvPr/>
          </p:nvGrpSpPr>
          <p:grpSpPr bwMode="auto">
            <a:xfrm>
              <a:off x="2482" y="1872"/>
              <a:ext cx="1879" cy="870"/>
              <a:chOff x="2835" y="1480"/>
              <a:chExt cx="2132" cy="1141"/>
            </a:xfrm>
          </p:grpSpPr>
          <p:sp>
            <p:nvSpPr>
              <p:cNvPr id="85019" name="Text Box 27"/>
              <p:cNvSpPr txBox="1">
                <a:spLocks noChangeArrowheads="1"/>
              </p:cNvSpPr>
              <p:nvPr/>
            </p:nvSpPr>
            <p:spPr bwMode="auto">
              <a:xfrm>
                <a:off x="2835" y="1480"/>
                <a:ext cx="2132" cy="9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MS PGothic" panose="020B0600070205080204" pitchFamily="34" charset="-128"/>
                  </a:defRPr>
                </a:lvl1pPr>
                <a:lvl2pPr marL="1075055">
                  <a:defRPr kumimoji="1" sz="2400">
                    <a:solidFill>
                      <a:schemeClr val="tx1"/>
                    </a:solidFill>
                    <a:latin typeface="Times New Roman" panose="02020603050405020304" pitchFamily="18" charset="0"/>
                    <a:ea typeface="MS PGothic" panose="020B0600070205080204" pitchFamily="34" charset="-128"/>
                  </a:defRPr>
                </a:lvl2pPr>
                <a:lvl3pPr marL="1254125">
                  <a:defRPr kumimoji="1" sz="2400">
                    <a:solidFill>
                      <a:schemeClr val="tx1"/>
                    </a:solidFill>
                    <a:latin typeface="Times New Roman" panose="02020603050405020304" pitchFamily="18" charset="0"/>
                    <a:ea typeface="MS PGothic" panose="020B0600070205080204" pitchFamily="34" charset="-128"/>
                  </a:defRPr>
                </a:lvl3pPr>
                <a:lvl4pPr marL="1433830">
                  <a:defRPr kumimoji="1" sz="2400">
                    <a:solidFill>
                      <a:schemeClr val="tx1"/>
                    </a:solidFill>
                    <a:latin typeface="Times New Roman" panose="02020603050405020304" pitchFamily="18" charset="0"/>
                    <a:ea typeface="MS PGothic" panose="020B0600070205080204" pitchFamily="34" charset="-128"/>
                  </a:defRPr>
                </a:lvl4pPr>
                <a:lvl5pPr>
                  <a:defRPr kumimoji="1" sz="2400">
                    <a:solidFill>
                      <a:schemeClr val="tx1"/>
                    </a:solidFill>
                    <a:latin typeface="Times New Roman" panose="02020603050405020304" pitchFamily="18" charset="0"/>
                    <a:ea typeface="MS PGothic" panose="020B0600070205080204" pitchFamily="34" charset="-128"/>
                  </a:defRPr>
                </a:lvl5pPr>
                <a:lvl6pPr fontAlgn="base">
                  <a:spcBef>
                    <a:spcPct val="0"/>
                  </a:spcBef>
                  <a:spcAft>
                    <a:spcPct val="0"/>
                  </a:spcAft>
                  <a:defRPr kumimoji="1" sz="2400">
                    <a:solidFill>
                      <a:schemeClr val="tx1"/>
                    </a:solidFill>
                    <a:latin typeface="Times New Roman" panose="02020603050405020304" pitchFamily="18" charset="0"/>
                    <a:ea typeface="MS PGothic" panose="020B0600070205080204" pitchFamily="34" charset="-128"/>
                  </a:defRPr>
                </a:lvl6pPr>
                <a:lvl7pPr fontAlgn="base">
                  <a:spcBef>
                    <a:spcPct val="0"/>
                  </a:spcBef>
                  <a:spcAft>
                    <a:spcPct val="0"/>
                  </a:spcAft>
                  <a:defRPr kumimoji="1" sz="2400">
                    <a:solidFill>
                      <a:schemeClr val="tx1"/>
                    </a:solidFill>
                    <a:latin typeface="Times New Roman" panose="02020603050405020304" pitchFamily="18" charset="0"/>
                    <a:ea typeface="MS PGothic" panose="020B0600070205080204" pitchFamily="34" charset="-128"/>
                  </a:defRPr>
                </a:lvl7pPr>
                <a:lvl8pPr fontAlgn="base">
                  <a:spcBef>
                    <a:spcPct val="0"/>
                  </a:spcBef>
                  <a:spcAft>
                    <a:spcPct val="0"/>
                  </a:spcAft>
                  <a:defRPr kumimoji="1" sz="2400">
                    <a:solidFill>
                      <a:schemeClr val="tx1"/>
                    </a:solidFill>
                    <a:latin typeface="Times New Roman" panose="02020603050405020304" pitchFamily="18" charset="0"/>
                    <a:ea typeface="MS PGothic" panose="020B0600070205080204" pitchFamily="34" charset="-128"/>
                  </a:defRPr>
                </a:lvl8pPr>
                <a:lvl9pPr fontAlgn="base">
                  <a:spcBef>
                    <a:spcPct val="0"/>
                  </a:spcBef>
                  <a:spcAft>
                    <a:spcPct val="0"/>
                  </a:spcAft>
                  <a:defRPr kumimoji="1" sz="2400">
                    <a:solidFill>
                      <a:schemeClr val="tx1"/>
                    </a:solidFill>
                    <a:latin typeface="Times New Roman" panose="02020603050405020304" pitchFamily="18" charset="0"/>
                    <a:ea typeface="MS PGothic" panose="020B0600070205080204" pitchFamily="34" charset="-128"/>
                  </a:defRPr>
                </a:lvl9pPr>
              </a:lstStyle>
              <a:p>
                <a:pPr>
                  <a:lnSpc>
                    <a:spcPct val="110000"/>
                  </a:lnSpc>
                  <a:buClr>
                    <a:srgbClr val="000000"/>
                  </a:buClr>
                  <a:buFont typeface="Wingdings" panose="05000000000000000000" pitchFamily="2" charset="2"/>
                  <a:buNone/>
                </a:pPr>
                <a:r>
                  <a:rPr kumimoji="0" lang="en-US" altLang="zh-CN" sz="1000" b="0" i="0">
                    <a:solidFill>
                      <a:srgbClr val="000000"/>
                    </a:solidFill>
                    <a:effectLst/>
                    <a:ea typeface="宋体" panose="02010600030101010101" pitchFamily="2" charset="-122"/>
                  </a:rPr>
                  <a:t>public class Segment extends Graphics</a:t>
                </a:r>
                <a:endParaRPr kumimoji="0" lang="en-US" altLang="zh-CN" sz="1000" b="0" i="0">
                  <a:solidFill>
                    <a:srgbClr val="000000"/>
                  </a:solidFill>
                  <a:effectLst/>
                  <a:ea typeface="宋体" panose="02010600030101010101" pitchFamily="2" charset="-122"/>
                </a:endParaRPr>
              </a:p>
              <a:p>
                <a:pPr>
                  <a:lnSpc>
                    <a:spcPct val="110000"/>
                  </a:lnSpc>
                  <a:buClr>
                    <a:srgbClr val="000000"/>
                  </a:buClr>
                  <a:buFont typeface="Wingdings" panose="05000000000000000000" pitchFamily="2" charset="2"/>
                  <a:buNone/>
                </a:pPr>
                <a:r>
                  <a:rPr kumimoji="0" lang="en-US" altLang="zh-CN" sz="1000" b="0" i="0">
                    <a:solidFill>
                      <a:srgbClr val="000000"/>
                    </a:solidFill>
                    <a:effectLst/>
                    <a:ea typeface="宋体" panose="02010600030101010101" pitchFamily="2" charset="-122"/>
                  </a:rPr>
                  <a:t>{</a:t>
                </a:r>
                <a:endParaRPr kumimoji="0" lang="en-US" altLang="zh-CN" sz="1000" b="0" i="0">
                  <a:solidFill>
                    <a:srgbClr val="000000"/>
                  </a:solidFill>
                  <a:effectLst/>
                  <a:ea typeface="宋体" panose="02010600030101010101" pitchFamily="2" charset="-122"/>
                </a:endParaRPr>
              </a:p>
              <a:p>
                <a:pPr>
                  <a:lnSpc>
                    <a:spcPct val="110000"/>
                  </a:lnSpc>
                  <a:buClr>
                    <a:srgbClr val="000000"/>
                  </a:buClr>
                  <a:buFont typeface="Wingdings" panose="05000000000000000000" pitchFamily="2" charset="2"/>
                  <a:buNone/>
                </a:pPr>
                <a:r>
                  <a:rPr kumimoji="0" lang="en-US" altLang="zh-CN" sz="1000" b="0" i="0">
                    <a:solidFill>
                      <a:srgbClr val="000000"/>
                    </a:solidFill>
                    <a:effectLst/>
                    <a:ea typeface="宋体" panose="02010600030101010101" pitchFamily="2" charset="-122"/>
                  </a:rPr>
                  <a:t>public void Draw();</a:t>
                </a:r>
                <a:endParaRPr kumimoji="0" lang="en-US" altLang="zh-CN" sz="1000" b="0" i="0">
                  <a:solidFill>
                    <a:srgbClr val="000000"/>
                  </a:solidFill>
                  <a:effectLst/>
                  <a:ea typeface="宋体" panose="02010600030101010101" pitchFamily="2" charset="-122"/>
                </a:endParaRPr>
              </a:p>
              <a:p>
                <a:pPr>
                  <a:lnSpc>
                    <a:spcPct val="110000"/>
                  </a:lnSpc>
                  <a:buClr>
                    <a:srgbClr val="000000"/>
                  </a:buClr>
                  <a:buFont typeface="Wingdings" panose="05000000000000000000" pitchFamily="2" charset="2"/>
                  <a:buNone/>
                </a:pPr>
                <a:r>
                  <a:rPr kumimoji="0" lang="en-US" altLang="zh-CN" sz="1000" b="0" i="0">
                    <a:solidFill>
                      <a:srgbClr val="000000"/>
                    </a:solidFill>
                    <a:effectLst/>
                    <a:ea typeface="宋体" panose="02010600030101010101" pitchFamily="2" charset="-122"/>
                  </a:rPr>
                  <a:t>private Point ptStart;</a:t>
                </a:r>
                <a:endParaRPr kumimoji="0" lang="en-US" altLang="zh-CN" sz="1000" b="0" i="0">
                  <a:solidFill>
                    <a:srgbClr val="000000"/>
                  </a:solidFill>
                  <a:effectLst/>
                  <a:ea typeface="宋体" panose="02010600030101010101" pitchFamily="2" charset="-122"/>
                </a:endParaRPr>
              </a:p>
              <a:p>
                <a:pPr>
                  <a:lnSpc>
                    <a:spcPct val="110000"/>
                  </a:lnSpc>
                  <a:buClr>
                    <a:srgbClr val="000000"/>
                  </a:buClr>
                  <a:buFont typeface="Wingdings" panose="05000000000000000000" pitchFamily="2" charset="2"/>
                  <a:buNone/>
                </a:pPr>
                <a:r>
                  <a:rPr kumimoji="0" lang="en-US" altLang="zh-CN" sz="1000" b="0" i="0">
                    <a:solidFill>
                      <a:srgbClr val="000000"/>
                    </a:solidFill>
                    <a:effectLst/>
                    <a:ea typeface="宋体" panose="02010600030101010101" pitchFamily="2" charset="-122"/>
                  </a:rPr>
                  <a:t>private Point ptEnd;</a:t>
                </a:r>
                <a:endParaRPr kumimoji="0" lang="en-US" altLang="zh-CN" sz="1000" b="0" i="0">
                  <a:solidFill>
                    <a:srgbClr val="000000"/>
                  </a:solidFill>
                  <a:effectLst/>
                  <a:ea typeface="宋体" panose="02010600030101010101" pitchFamily="2" charset="-122"/>
                </a:endParaRPr>
              </a:p>
              <a:p>
                <a:pPr>
                  <a:lnSpc>
                    <a:spcPct val="110000"/>
                  </a:lnSpc>
                  <a:buClr>
                    <a:srgbClr val="000000"/>
                  </a:buClr>
                  <a:buFont typeface="Wingdings" panose="05000000000000000000" pitchFamily="2" charset="2"/>
                  <a:buNone/>
                </a:pPr>
                <a:r>
                  <a:rPr kumimoji="0" lang="en-US" altLang="zh-CN" sz="1000" b="0" i="0">
                    <a:solidFill>
                      <a:srgbClr val="000000"/>
                    </a:solidFill>
                    <a:effectLst/>
                    <a:ea typeface="宋体" panose="02010600030101010101" pitchFamily="2" charset="-122"/>
                  </a:rPr>
                  <a:t>}</a:t>
                </a:r>
                <a:endParaRPr kumimoji="0" lang="en-US" altLang="zh-CN" sz="1000" b="0" i="0">
                  <a:solidFill>
                    <a:srgbClr val="000000"/>
                  </a:solidFill>
                  <a:effectLst/>
                  <a:ea typeface="宋体" panose="02010600030101010101" pitchFamily="2" charset="-122"/>
                </a:endParaRPr>
              </a:p>
            </p:txBody>
          </p:sp>
          <p:sp>
            <p:nvSpPr>
              <p:cNvPr id="85020" name="Text Box 28"/>
              <p:cNvSpPr txBox="1">
                <a:spLocks noChangeArrowheads="1"/>
              </p:cNvSpPr>
              <p:nvPr/>
            </p:nvSpPr>
            <p:spPr bwMode="auto">
              <a:xfrm>
                <a:off x="3516" y="2432"/>
                <a:ext cx="273" cy="1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kumimoji="1" sz="2400">
                    <a:solidFill>
                      <a:schemeClr val="tx1"/>
                    </a:solidFill>
                    <a:latin typeface="Times New Roman" panose="02020603050405020304" pitchFamily="18" charset="0"/>
                    <a:ea typeface="MS PGothic" panose="020B0600070205080204" pitchFamily="34" charset="-128"/>
                  </a:defRPr>
                </a:lvl1pPr>
                <a:lvl2pPr marL="800100" indent="-342900">
                  <a:defRPr kumimoji="1" sz="2400">
                    <a:solidFill>
                      <a:schemeClr val="tx1"/>
                    </a:solidFill>
                    <a:latin typeface="Times New Roman" panose="02020603050405020304" pitchFamily="18" charset="0"/>
                    <a:ea typeface="MS PGothic" panose="020B0600070205080204" pitchFamily="34" charset="-128"/>
                  </a:defRPr>
                </a:lvl2pPr>
                <a:lvl3pPr marL="1257300" indent="-342900">
                  <a:defRPr kumimoji="1" sz="2400">
                    <a:solidFill>
                      <a:schemeClr val="tx1"/>
                    </a:solidFill>
                    <a:latin typeface="Times New Roman" panose="02020603050405020304" pitchFamily="18" charset="0"/>
                    <a:ea typeface="MS PGothic" panose="020B0600070205080204" pitchFamily="34" charset="-128"/>
                  </a:defRPr>
                </a:lvl3pPr>
                <a:lvl4pPr marL="1714500" indent="-342900">
                  <a:defRPr kumimoji="1" sz="2400">
                    <a:solidFill>
                      <a:schemeClr val="tx1"/>
                    </a:solidFill>
                    <a:latin typeface="Times New Roman" panose="02020603050405020304" pitchFamily="18" charset="0"/>
                    <a:ea typeface="MS PGothic" panose="020B0600070205080204" pitchFamily="34" charset="-128"/>
                  </a:defRPr>
                </a:lvl4pPr>
                <a:lvl5pPr marL="2171700" indent="-342900">
                  <a:defRPr kumimoji="1" sz="2400">
                    <a:solidFill>
                      <a:schemeClr val="tx1"/>
                    </a:solidFill>
                    <a:latin typeface="Times New Roman" panose="02020603050405020304" pitchFamily="18" charset="0"/>
                    <a:ea typeface="MS PGothic" panose="020B0600070205080204" pitchFamily="34" charset="-128"/>
                  </a:defRPr>
                </a:lvl5pPr>
                <a:lvl6pPr marL="2628900" indent="-342900" fontAlgn="base">
                  <a:spcBef>
                    <a:spcPct val="0"/>
                  </a:spcBef>
                  <a:spcAft>
                    <a:spcPct val="0"/>
                  </a:spcAft>
                  <a:defRPr kumimoji="1" sz="2400">
                    <a:solidFill>
                      <a:schemeClr val="tx1"/>
                    </a:solidFill>
                    <a:latin typeface="Times New Roman" panose="02020603050405020304" pitchFamily="18" charset="0"/>
                    <a:ea typeface="MS PGothic" panose="020B0600070205080204" pitchFamily="34" charset="-128"/>
                  </a:defRPr>
                </a:lvl6pPr>
                <a:lvl7pPr marL="3086100" indent="-342900" fontAlgn="base">
                  <a:spcBef>
                    <a:spcPct val="0"/>
                  </a:spcBef>
                  <a:spcAft>
                    <a:spcPct val="0"/>
                  </a:spcAft>
                  <a:defRPr kumimoji="1" sz="2400">
                    <a:solidFill>
                      <a:schemeClr val="tx1"/>
                    </a:solidFill>
                    <a:latin typeface="Times New Roman" panose="02020603050405020304" pitchFamily="18" charset="0"/>
                    <a:ea typeface="MS PGothic" panose="020B0600070205080204" pitchFamily="34" charset="-128"/>
                  </a:defRPr>
                </a:lvl7pPr>
                <a:lvl8pPr marL="3543300" indent="-342900" fontAlgn="base">
                  <a:spcBef>
                    <a:spcPct val="0"/>
                  </a:spcBef>
                  <a:spcAft>
                    <a:spcPct val="0"/>
                  </a:spcAft>
                  <a:defRPr kumimoji="1" sz="2400">
                    <a:solidFill>
                      <a:schemeClr val="tx1"/>
                    </a:solidFill>
                    <a:latin typeface="Times New Roman" panose="02020603050405020304" pitchFamily="18" charset="0"/>
                    <a:ea typeface="MS PGothic" panose="020B0600070205080204" pitchFamily="34" charset="-128"/>
                  </a:defRPr>
                </a:lvl8pPr>
                <a:lvl9pPr marL="4000500" indent="-342900" fontAlgn="base">
                  <a:spcBef>
                    <a:spcPct val="0"/>
                  </a:spcBef>
                  <a:spcAft>
                    <a:spcPct val="0"/>
                  </a:spcAft>
                  <a:defRPr kumimoji="1" sz="2400">
                    <a:solidFill>
                      <a:schemeClr val="tx1"/>
                    </a:solidFill>
                    <a:latin typeface="Times New Roman" panose="02020603050405020304" pitchFamily="18" charset="0"/>
                    <a:ea typeface="MS PGothic" panose="020B0600070205080204" pitchFamily="34" charset="-128"/>
                  </a:defRPr>
                </a:lvl9pPr>
              </a:lstStyle>
              <a:p>
                <a:pPr>
                  <a:lnSpc>
                    <a:spcPct val="90000"/>
                  </a:lnSpc>
                  <a:spcBef>
                    <a:spcPct val="50000"/>
                  </a:spcBef>
                  <a:buClr>
                    <a:srgbClr val="000000"/>
                  </a:buClr>
                  <a:buFont typeface="Wingdings" panose="05000000000000000000" pitchFamily="2" charset="2"/>
                  <a:buNone/>
                </a:pPr>
                <a:r>
                  <a:rPr kumimoji="0" lang="en-US" altLang="ja-JP" sz="1000" b="0" i="0">
                    <a:solidFill>
                      <a:srgbClr val="000000"/>
                    </a:solidFill>
                    <a:effectLst/>
                    <a:ea typeface="宋体" panose="02010600030101010101" pitchFamily="2" charset="-122"/>
                  </a:rPr>
                  <a:t>②</a:t>
                </a:r>
                <a:endParaRPr kumimoji="0" lang="en-US" altLang="ja-JP" sz="1000" b="0" i="0">
                  <a:solidFill>
                    <a:srgbClr val="000000"/>
                  </a:solidFill>
                  <a:effectLst/>
                  <a:ea typeface="宋体" panose="02010600030101010101" pitchFamily="2" charset="-122"/>
                </a:endParaRPr>
              </a:p>
            </p:txBody>
          </p:sp>
        </p:grpSp>
        <p:grpSp>
          <p:nvGrpSpPr>
            <p:cNvPr id="85021" name="Group 29"/>
            <p:cNvGrpSpPr/>
            <p:nvPr/>
          </p:nvGrpSpPr>
          <p:grpSpPr bwMode="auto">
            <a:xfrm>
              <a:off x="416" y="2952"/>
              <a:ext cx="1879" cy="870"/>
              <a:chOff x="431" y="2931"/>
              <a:chExt cx="2132" cy="1141"/>
            </a:xfrm>
          </p:grpSpPr>
          <p:sp>
            <p:nvSpPr>
              <p:cNvPr id="85022" name="Text Box 30"/>
              <p:cNvSpPr txBox="1">
                <a:spLocks noChangeArrowheads="1"/>
              </p:cNvSpPr>
              <p:nvPr/>
            </p:nvSpPr>
            <p:spPr bwMode="auto">
              <a:xfrm>
                <a:off x="431" y="2931"/>
                <a:ext cx="2132" cy="9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MS PGothic" panose="020B0600070205080204" pitchFamily="34" charset="-128"/>
                  </a:defRPr>
                </a:lvl1pPr>
                <a:lvl2pPr marL="1075055">
                  <a:defRPr kumimoji="1" sz="2400">
                    <a:solidFill>
                      <a:schemeClr val="tx1"/>
                    </a:solidFill>
                    <a:latin typeface="Times New Roman" panose="02020603050405020304" pitchFamily="18" charset="0"/>
                    <a:ea typeface="MS PGothic" panose="020B0600070205080204" pitchFamily="34" charset="-128"/>
                  </a:defRPr>
                </a:lvl2pPr>
                <a:lvl3pPr marL="1254125">
                  <a:defRPr kumimoji="1" sz="2400">
                    <a:solidFill>
                      <a:schemeClr val="tx1"/>
                    </a:solidFill>
                    <a:latin typeface="Times New Roman" panose="02020603050405020304" pitchFamily="18" charset="0"/>
                    <a:ea typeface="MS PGothic" panose="020B0600070205080204" pitchFamily="34" charset="-128"/>
                  </a:defRPr>
                </a:lvl3pPr>
                <a:lvl4pPr marL="1433830">
                  <a:defRPr kumimoji="1" sz="2400">
                    <a:solidFill>
                      <a:schemeClr val="tx1"/>
                    </a:solidFill>
                    <a:latin typeface="Times New Roman" panose="02020603050405020304" pitchFamily="18" charset="0"/>
                    <a:ea typeface="MS PGothic" panose="020B0600070205080204" pitchFamily="34" charset="-128"/>
                  </a:defRPr>
                </a:lvl4pPr>
                <a:lvl5pPr>
                  <a:defRPr kumimoji="1" sz="2400">
                    <a:solidFill>
                      <a:schemeClr val="tx1"/>
                    </a:solidFill>
                    <a:latin typeface="Times New Roman" panose="02020603050405020304" pitchFamily="18" charset="0"/>
                    <a:ea typeface="MS PGothic" panose="020B0600070205080204" pitchFamily="34" charset="-128"/>
                  </a:defRPr>
                </a:lvl5pPr>
                <a:lvl6pPr fontAlgn="base">
                  <a:spcBef>
                    <a:spcPct val="0"/>
                  </a:spcBef>
                  <a:spcAft>
                    <a:spcPct val="0"/>
                  </a:spcAft>
                  <a:defRPr kumimoji="1" sz="2400">
                    <a:solidFill>
                      <a:schemeClr val="tx1"/>
                    </a:solidFill>
                    <a:latin typeface="Times New Roman" panose="02020603050405020304" pitchFamily="18" charset="0"/>
                    <a:ea typeface="MS PGothic" panose="020B0600070205080204" pitchFamily="34" charset="-128"/>
                  </a:defRPr>
                </a:lvl6pPr>
                <a:lvl7pPr fontAlgn="base">
                  <a:spcBef>
                    <a:spcPct val="0"/>
                  </a:spcBef>
                  <a:spcAft>
                    <a:spcPct val="0"/>
                  </a:spcAft>
                  <a:defRPr kumimoji="1" sz="2400">
                    <a:solidFill>
                      <a:schemeClr val="tx1"/>
                    </a:solidFill>
                    <a:latin typeface="Times New Roman" panose="02020603050405020304" pitchFamily="18" charset="0"/>
                    <a:ea typeface="MS PGothic" panose="020B0600070205080204" pitchFamily="34" charset="-128"/>
                  </a:defRPr>
                </a:lvl7pPr>
                <a:lvl8pPr fontAlgn="base">
                  <a:spcBef>
                    <a:spcPct val="0"/>
                  </a:spcBef>
                  <a:spcAft>
                    <a:spcPct val="0"/>
                  </a:spcAft>
                  <a:defRPr kumimoji="1" sz="2400">
                    <a:solidFill>
                      <a:schemeClr val="tx1"/>
                    </a:solidFill>
                    <a:latin typeface="Times New Roman" panose="02020603050405020304" pitchFamily="18" charset="0"/>
                    <a:ea typeface="MS PGothic" panose="020B0600070205080204" pitchFamily="34" charset="-128"/>
                  </a:defRPr>
                </a:lvl8pPr>
                <a:lvl9pPr fontAlgn="base">
                  <a:spcBef>
                    <a:spcPct val="0"/>
                  </a:spcBef>
                  <a:spcAft>
                    <a:spcPct val="0"/>
                  </a:spcAft>
                  <a:defRPr kumimoji="1" sz="2400">
                    <a:solidFill>
                      <a:schemeClr val="tx1"/>
                    </a:solidFill>
                    <a:latin typeface="Times New Roman" panose="02020603050405020304" pitchFamily="18" charset="0"/>
                    <a:ea typeface="MS PGothic" panose="020B0600070205080204" pitchFamily="34" charset="-128"/>
                  </a:defRPr>
                </a:lvl9pPr>
              </a:lstStyle>
              <a:p>
                <a:pPr>
                  <a:lnSpc>
                    <a:spcPct val="110000"/>
                  </a:lnSpc>
                  <a:buClr>
                    <a:srgbClr val="000000"/>
                  </a:buClr>
                  <a:buFont typeface="Wingdings" panose="05000000000000000000" pitchFamily="2" charset="2"/>
                  <a:buNone/>
                </a:pPr>
                <a:r>
                  <a:rPr kumimoji="0" lang="en-US" altLang="zh-CN" sz="1000" b="0" i="0">
                    <a:solidFill>
                      <a:srgbClr val="000000"/>
                    </a:solidFill>
                    <a:effectLst/>
                    <a:ea typeface="宋体" panose="02010600030101010101" pitchFamily="2" charset="-122"/>
                  </a:rPr>
                  <a:t>public class Segment implements Graphics</a:t>
                </a:r>
                <a:endParaRPr kumimoji="0" lang="en-US" altLang="zh-CN" sz="1000" b="0" i="0">
                  <a:solidFill>
                    <a:srgbClr val="000000"/>
                  </a:solidFill>
                  <a:effectLst/>
                  <a:ea typeface="宋体" panose="02010600030101010101" pitchFamily="2" charset="-122"/>
                </a:endParaRPr>
              </a:p>
              <a:p>
                <a:pPr>
                  <a:lnSpc>
                    <a:spcPct val="110000"/>
                  </a:lnSpc>
                  <a:buClr>
                    <a:srgbClr val="000000"/>
                  </a:buClr>
                  <a:buFont typeface="Wingdings" panose="05000000000000000000" pitchFamily="2" charset="2"/>
                  <a:buNone/>
                </a:pPr>
                <a:r>
                  <a:rPr kumimoji="0" lang="en-US" altLang="zh-CN" sz="1000" b="0" i="0">
                    <a:solidFill>
                      <a:srgbClr val="000000"/>
                    </a:solidFill>
                    <a:effectLst/>
                    <a:ea typeface="宋体" panose="02010600030101010101" pitchFamily="2" charset="-122"/>
                  </a:rPr>
                  <a:t>{</a:t>
                </a:r>
                <a:endParaRPr kumimoji="0" lang="en-US" altLang="zh-CN" sz="1000" b="0" i="0">
                  <a:solidFill>
                    <a:srgbClr val="000000"/>
                  </a:solidFill>
                  <a:effectLst/>
                  <a:ea typeface="宋体" panose="02010600030101010101" pitchFamily="2" charset="-122"/>
                </a:endParaRPr>
              </a:p>
              <a:p>
                <a:pPr>
                  <a:lnSpc>
                    <a:spcPct val="110000"/>
                  </a:lnSpc>
                  <a:buClr>
                    <a:srgbClr val="000000"/>
                  </a:buClr>
                  <a:buFont typeface="Wingdings" panose="05000000000000000000" pitchFamily="2" charset="2"/>
                  <a:buNone/>
                </a:pPr>
                <a:r>
                  <a:rPr kumimoji="0" lang="en-US" altLang="zh-CN" sz="1000" b="0" i="0">
                    <a:solidFill>
                      <a:srgbClr val="000000"/>
                    </a:solidFill>
                    <a:effectLst/>
                    <a:ea typeface="宋体" panose="02010600030101010101" pitchFamily="2" charset="-122"/>
                  </a:rPr>
                  <a:t>private Point ptStart;</a:t>
                </a:r>
                <a:endParaRPr kumimoji="0" lang="en-US" altLang="zh-CN" sz="1000" b="0" i="0">
                  <a:solidFill>
                    <a:srgbClr val="000000"/>
                  </a:solidFill>
                  <a:effectLst/>
                  <a:ea typeface="宋体" panose="02010600030101010101" pitchFamily="2" charset="-122"/>
                </a:endParaRPr>
              </a:p>
              <a:p>
                <a:pPr>
                  <a:lnSpc>
                    <a:spcPct val="110000"/>
                  </a:lnSpc>
                  <a:buClr>
                    <a:srgbClr val="000000"/>
                  </a:buClr>
                  <a:buFont typeface="Wingdings" panose="05000000000000000000" pitchFamily="2" charset="2"/>
                  <a:buNone/>
                </a:pPr>
                <a:r>
                  <a:rPr kumimoji="0" lang="en-US" altLang="zh-CN" sz="1000" b="0" i="0">
                    <a:solidFill>
                      <a:srgbClr val="000000"/>
                    </a:solidFill>
                    <a:effectLst/>
                    <a:ea typeface="宋体" panose="02010600030101010101" pitchFamily="2" charset="-122"/>
                  </a:rPr>
                  <a:t>private Point ptEnd;</a:t>
                </a:r>
                <a:endParaRPr kumimoji="0" lang="en-US" altLang="zh-CN" sz="1000" b="0" i="0">
                  <a:solidFill>
                    <a:srgbClr val="000000"/>
                  </a:solidFill>
                  <a:effectLst/>
                  <a:ea typeface="宋体" panose="02010600030101010101" pitchFamily="2" charset="-122"/>
                </a:endParaRPr>
              </a:p>
              <a:p>
                <a:pPr>
                  <a:lnSpc>
                    <a:spcPct val="110000"/>
                  </a:lnSpc>
                  <a:buClr>
                    <a:srgbClr val="000000"/>
                  </a:buClr>
                  <a:buFont typeface="Wingdings" panose="05000000000000000000" pitchFamily="2" charset="2"/>
                  <a:buNone/>
                </a:pPr>
                <a:r>
                  <a:rPr kumimoji="0" lang="en-US" altLang="zh-CN" sz="1000" b="0" i="0">
                    <a:solidFill>
                      <a:srgbClr val="000000"/>
                    </a:solidFill>
                    <a:effectLst/>
                    <a:ea typeface="宋体" panose="02010600030101010101" pitchFamily="2" charset="-122"/>
                  </a:rPr>
                  <a:t>public void Draw();</a:t>
                </a:r>
                <a:endParaRPr kumimoji="0" lang="en-US" altLang="zh-CN" sz="1000" b="0" i="0">
                  <a:solidFill>
                    <a:srgbClr val="000000"/>
                  </a:solidFill>
                  <a:effectLst/>
                  <a:ea typeface="宋体" panose="02010600030101010101" pitchFamily="2" charset="-122"/>
                </a:endParaRPr>
              </a:p>
              <a:p>
                <a:pPr>
                  <a:lnSpc>
                    <a:spcPct val="110000"/>
                  </a:lnSpc>
                  <a:buClr>
                    <a:srgbClr val="000000"/>
                  </a:buClr>
                  <a:buFont typeface="Wingdings" panose="05000000000000000000" pitchFamily="2" charset="2"/>
                  <a:buNone/>
                </a:pPr>
                <a:r>
                  <a:rPr kumimoji="0" lang="en-US" altLang="zh-CN" sz="1000" b="0" i="0">
                    <a:solidFill>
                      <a:srgbClr val="000000"/>
                    </a:solidFill>
                    <a:effectLst/>
                    <a:ea typeface="宋体" panose="02010600030101010101" pitchFamily="2" charset="-122"/>
                  </a:rPr>
                  <a:t>}</a:t>
                </a:r>
                <a:endParaRPr kumimoji="0" lang="en-US" altLang="zh-CN" sz="1000" b="0" i="0">
                  <a:solidFill>
                    <a:srgbClr val="000000"/>
                  </a:solidFill>
                  <a:effectLst/>
                  <a:ea typeface="宋体" panose="02010600030101010101" pitchFamily="2" charset="-122"/>
                </a:endParaRPr>
              </a:p>
            </p:txBody>
          </p:sp>
          <p:sp>
            <p:nvSpPr>
              <p:cNvPr id="85023" name="Text Box 31"/>
              <p:cNvSpPr txBox="1">
                <a:spLocks noChangeArrowheads="1"/>
              </p:cNvSpPr>
              <p:nvPr/>
            </p:nvSpPr>
            <p:spPr bwMode="auto">
              <a:xfrm>
                <a:off x="1112" y="3883"/>
                <a:ext cx="273" cy="1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kumimoji="1" sz="2400">
                    <a:solidFill>
                      <a:schemeClr val="tx1"/>
                    </a:solidFill>
                    <a:latin typeface="Times New Roman" panose="02020603050405020304" pitchFamily="18" charset="0"/>
                    <a:ea typeface="MS PGothic" panose="020B0600070205080204" pitchFamily="34" charset="-128"/>
                  </a:defRPr>
                </a:lvl1pPr>
                <a:lvl2pPr marL="800100" indent="-342900">
                  <a:defRPr kumimoji="1" sz="2400">
                    <a:solidFill>
                      <a:schemeClr val="tx1"/>
                    </a:solidFill>
                    <a:latin typeface="Times New Roman" panose="02020603050405020304" pitchFamily="18" charset="0"/>
                    <a:ea typeface="MS PGothic" panose="020B0600070205080204" pitchFamily="34" charset="-128"/>
                  </a:defRPr>
                </a:lvl2pPr>
                <a:lvl3pPr marL="1257300" indent="-342900">
                  <a:defRPr kumimoji="1" sz="2400">
                    <a:solidFill>
                      <a:schemeClr val="tx1"/>
                    </a:solidFill>
                    <a:latin typeface="Times New Roman" panose="02020603050405020304" pitchFamily="18" charset="0"/>
                    <a:ea typeface="MS PGothic" panose="020B0600070205080204" pitchFamily="34" charset="-128"/>
                  </a:defRPr>
                </a:lvl3pPr>
                <a:lvl4pPr marL="1714500" indent="-342900">
                  <a:defRPr kumimoji="1" sz="2400">
                    <a:solidFill>
                      <a:schemeClr val="tx1"/>
                    </a:solidFill>
                    <a:latin typeface="Times New Roman" panose="02020603050405020304" pitchFamily="18" charset="0"/>
                    <a:ea typeface="MS PGothic" panose="020B0600070205080204" pitchFamily="34" charset="-128"/>
                  </a:defRPr>
                </a:lvl4pPr>
                <a:lvl5pPr marL="2171700" indent="-342900">
                  <a:defRPr kumimoji="1" sz="2400">
                    <a:solidFill>
                      <a:schemeClr val="tx1"/>
                    </a:solidFill>
                    <a:latin typeface="Times New Roman" panose="02020603050405020304" pitchFamily="18" charset="0"/>
                    <a:ea typeface="MS PGothic" panose="020B0600070205080204" pitchFamily="34" charset="-128"/>
                  </a:defRPr>
                </a:lvl5pPr>
                <a:lvl6pPr marL="2628900" indent="-342900" fontAlgn="base">
                  <a:spcBef>
                    <a:spcPct val="0"/>
                  </a:spcBef>
                  <a:spcAft>
                    <a:spcPct val="0"/>
                  </a:spcAft>
                  <a:defRPr kumimoji="1" sz="2400">
                    <a:solidFill>
                      <a:schemeClr val="tx1"/>
                    </a:solidFill>
                    <a:latin typeface="Times New Roman" panose="02020603050405020304" pitchFamily="18" charset="0"/>
                    <a:ea typeface="MS PGothic" panose="020B0600070205080204" pitchFamily="34" charset="-128"/>
                  </a:defRPr>
                </a:lvl6pPr>
                <a:lvl7pPr marL="3086100" indent="-342900" fontAlgn="base">
                  <a:spcBef>
                    <a:spcPct val="0"/>
                  </a:spcBef>
                  <a:spcAft>
                    <a:spcPct val="0"/>
                  </a:spcAft>
                  <a:defRPr kumimoji="1" sz="2400">
                    <a:solidFill>
                      <a:schemeClr val="tx1"/>
                    </a:solidFill>
                    <a:latin typeface="Times New Roman" panose="02020603050405020304" pitchFamily="18" charset="0"/>
                    <a:ea typeface="MS PGothic" panose="020B0600070205080204" pitchFamily="34" charset="-128"/>
                  </a:defRPr>
                </a:lvl7pPr>
                <a:lvl8pPr marL="3543300" indent="-342900" fontAlgn="base">
                  <a:spcBef>
                    <a:spcPct val="0"/>
                  </a:spcBef>
                  <a:spcAft>
                    <a:spcPct val="0"/>
                  </a:spcAft>
                  <a:defRPr kumimoji="1" sz="2400">
                    <a:solidFill>
                      <a:schemeClr val="tx1"/>
                    </a:solidFill>
                    <a:latin typeface="Times New Roman" panose="02020603050405020304" pitchFamily="18" charset="0"/>
                    <a:ea typeface="MS PGothic" panose="020B0600070205080204" pitchFamily="34" charset="-128"/>
                  </a:defRPr>
                </a:lvl8pPr>
                <a:lvl9pPr marL="4000500" indent="-342900" fontAlgn="base">
                  <a:spcBef>
                    <a:spcPct val="0"/>
                  </a:spcBef>
                  <a:spcAft>
                    <a:spcPct val="0"/>
                  </a:spcAft>
                  <a:defRPr kumimoji="1" sz="2400">
                    <a:solidFill>
                      <a:schemeClr val="tx1"/>
                    </a:solidFill>
                    <a:latin typeface="Times New Roman" panose="02020603050405020304" pitchFamily="18" charset="0"/>
                    <a:ea typeface="MS PGothic" panose="020B0600070205080204" pitchFamily="34" charset="-128"/>
                  </a:defRPr>
                </a:lvl9pPr>
              </a:lstStyle>
              <a:p>
                <a:pPr>
                  <a:lnSpc>
                    <a:spcPct val="90000"/>
                  </a:lnSpc>
                  <a:spcBef>
                    <a:spcPct val="50000"/>
                  </a:spcBef>
                  <a:buClr>
                    <a:srgbClr val="000000"/>
                  </a:buClr>
                  <a:buFont typeface="Wingdings" panose="05000000000000000000" pitchFamily="2" charset="2"/>
                  <a:buNone/>
                </a:pPr>
                <a:r>
                  <a:rPr kumimoji="0" lang="en-US" altLang="ja-JP" sz="1000" b="0" i="0">
                    <a:solidFill>
                      <a:srgbClr val="000000"/>
                    </a:solidFill>
                    <a:effectLst/>
                    <a:ea typeface="宋体" panose="02010600030101010101" pitchFamily="2" charset="-122"/>
                  </a:rPr>
                  <a:t>③</a:t>
                </a:r>
                <a:endParaRPr kumimoji="0" lang="en-US" altLang="ja-JP" sz="1000" b="0" i="0">
                  <a:solidFill>
                    <a:srgbClr val="000000"/>
                  </a:solidFill>
                  <a:effectLst/>
                  <a:ea typeface="宋体" panose="02010600030101010101" pitchFamily="2" charset="-122"/>
                </a:endParaRPr>
              </a:p>
            </p:txBody>
          </p:sp>
        </p:grpSp>
        <p:grpSp>
          <p:nvGrpSpPr>
            <p:cNvPr id="85024" name="Group 32"/>
            <p:cNvGrpSpPr/>
            <p:nvPr/>
          </p:nvGrpSpPr>
          <p:grpSpPr bwMode="auto">
            <a:xfrm>
              <a:off x="2489" y="2952"/>
              <a:ext cx="1879" cy="870"/>
              <a:chOff x="2881" y="2931"/>
              <a:chExt cx="2132" cy="1141"/>
            </a:xfrm>
          </p:grpSpPr>
          <p:sp>
            <p:nvSpPr>
              <p:cNvPr id="85025" name="Text Box 33"/>
              <p:cNvSpPr txBox="1">
                <a:spLocks noChangeArrowheads="1"/>
              </p:cNvSpPr>
              <p:nvPr/>
            </p:nvSpPr>
            <p:spPr bwMode="auto">
              <a:xfrm>
                <a:off x="2881" y="2931"/>
                <a:ext cx="2132" cy="9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MS PGothic" panose="020B0600070205080204" pitchFamily="34" charset="-128"/>
                  </a:defRPr>
                </a:lvl1pPr>
                <a:lvl2pPr marL="1075055">
                  <a:defRPr kumimoji="1" sz="2400">
                    <a:solidFill>
                      <a:schemeClr val="tx1"/>
                    </a:solidFill>
                    <a:latin typeface="Times New Roman" panose="02020603050405020304" pitchFamily="18" charset="0"/>
                    <a:ea typeface="MS PGothic" panose="020B0600070205080204" pitchFamily="34" charset="-128"/>
                  </a:defRPr>
                </a:lvl2pPr>
                <a:lvl3pPr marL="1254125">
                  <a:defRPr kumimoji="1" sz="2400">
                    <a:solidFill>
                      <a:schemeClr val="tx1"/>
                    </a:solidFill>
                    <a:latin typeface="Times New Roman" panose="02020603050405020304" pitchFamily="18" charset="0"/>
                    <a:ea typeface="MS PGothic" panose="020B0600070205080204" pitchFamily="34" charset="-128"/>
                  </a:defRPr>
                </a:lvl3pPr>
                <a:lvl4pPr marL="1433830">
                  <a:defRPr kumimoji="1" sz="2400">
                    <a:solidFill>
                      <a:schemeClr val="tx1"/>
                    </a:solidFill>
                    <a:latin typeface="Times New Roman" panose="02020603050405020304" pitchFamily="18" charset="0"/>
                    <a:ea typeface="MS PGothic" panose="020B0600070205080204" pitchFamily="34" charset="-128"/>
                  </a:defRPr>
                </a:lvl4pPr>
                <a:lvl5pPr>
                  <a:defRPr kumimoji="1" sz="2400">
                    <a:solidFill>
                      <a:schemeClr val="tx1"/>
                    </a:solidFill>
                    <a:latin typeface="Times New Roman" panose="02020603050405020304" pitchFamily="18" charset="0"/>
                    <a:ea typeface="MS PGothic" panose="020B0600070205080204" pitchFamily="34" charset="-128"/>
                  </a:defRPr>
                </a:lvl5pPr>
                <a:lvl6pPr fontAlgn="base">
                  <a:spcBef>
                    <a:spcPct val="0"/>
                  </a:spcBef>
                  <a:spcAft>
                    <a:spcPct val="0"/>
                  </a:spcAft>
                  <a:defRPr kumimoji="1" sz="2400">
                    <a:solidFill>
                      <a:schemeClr val="tx1"/>
                    </a:solidFill>
                    <a:latin typeface="Times New Roman" panose="02020603050405020304" pitchFamily="18" charset="0"/>
                    <a:ea typeface="MS PGothic" panose="020B0600070205080204" pitchFamily="34" charset="-128"/>
                  </a:defRPr>
                </a:lvl6pPr>
                <a:lvl7pPr fontAlgn="base">
                  <a:spcBef>
                    <a:spcPct val="0"/>
                  </a:spcBef>
                  <a:spcAft>
                    <a:spcPct val="0"/>
                  </a:spcAft>
                  <a:defRPr kumimoji="1" sz="2400">
                    <a:solidFill>
                      <a:schemeClr val="tx1"/>
                    </a:solidFill>
                    <a:latin typeface="Times New Roman" panose="02020603050405020304" pitchFamily="18" charset="0"/>
                    <a:ea typeface="MS PGothic" panose="020B0600070205080204" pitchFamily="34" charset="-128"/>
                  </a:defRPr>
                </a:lvl7pPr>
                <a:lvl8pPr fontAlgn="base">
                  <a:spcBef>
                    <a:spcPct val="0"/>
                  </a:spcBef>
                  <a:spcAft>
                    <a:spcPct val="0"/>
                  </a:spcAft>
                  <a:defRPr kumimoji="1" sz="2400">
                    <a:solidFill>
                      <a:schemeClr val="tx1"/>
                    </a:solidFill>
                    <a:latin typeface="Times New Roman" panose="02020603050405020304" pitchFamily="18" charset="0"/>
                    <a:ea typeface="MS PGothic" panose="020B0600070205080204" pitchFamily="34" charset="-128"/>
                  </a:defRPr>
                </a:lvl8pPr>
                <a:lvl9pPr fontAlgn="base">
                  <a:spcBef>
                    <a:spcPct val="0"/>
                  </a:spcBef>
                  <a:spcAft>
                    <a:spcPct val="0"/>
                  </a:spcAft>
                  <a:defRPr kumimoji="1" sz="2400">
                    <a:solidFill>
                      <a:schemeClr val="tx1"/>
                    </a:solidFill>
                    <a:latin typeface="Times New Roman" panose="02020603050405020304" pitchFamily="18" charset="0"/>
                    <a:ea typeface="MS PGothic" panose="020B0600070205080204" pitchFamily="34" charset="-128"/>
                  </a:defRPr>
                </a:lvl9pPr>
              </a:lstStyle>
              <a:p>
                <a:pPr>
                  <a:lnSpc>
                    <a:spcPct val="110000"/>
                  </a:lnSpc>
                  <a:buClr>
                    <a:srgbClr val="000000"/>
                  </a:buClr>
                  <a:buFont typeface="Wingdings" panose="05000000000000000000" pitchFamily="2" charset="2"/>
                  <a:buNone/>
                </a:pPr>
                <a:r>
                  <a:rPr kumimoji="0" lang="en-US" altLang="zh-CN" sz="1000" b="0" i="0">
                    <a:solidFill>
                      <a:srgbClr val="000000"/>
                    </a:solidFill>
                    <a:effectLst/>
                    <a:ea typeface="宋体" panose="02010600030101010101" pitchFamily="2" charset="-122"/>
                  </a:rPr>
                  <a:t>public class segment implements graphics</a:t>
                </a:r>
                <a:endParaRPr kumimoji="0" lang="en-US" altLang="zh-CN" sz="1000" b="0" i="0">
                  <a:solidFill>
                    <a:srgbClr val="000000"/>
                  </a:solidFill>
                  <a:effectLst/>
                  <a:ea typeface="宋体" panose="02010600030101010101" pitchFamily="2" charset="-122"/>
                </a:endParaRPr>
              </a:p>
              <a:p>
                <a:pPr>
                  <a:lnSpc>
                    <a:spcPct val="110000"/>
                  </a:lnSpc>
                  <a:buClr>
                    <a:srgbClr val="000000"/>
                  </a:buClr>
                  <a:buFont typeface="Wingdings" panose="05000000000000000000" pitchFamily="2" charset="2"/>
                  <a:buNone/>
                </a:pPr>
                <a:r>
                  <a:rPr kumimoji="0" lang="en-US" altLang="zh-CN" sz="1000" b="0" i="0">
                    <a:solidFill>
                      <a:srgbClr val="000000"/>
                    </a:solidFill>
                    <a:effectLst/>
                    <a:ea typeface="宋体" panose="02010600030101010101" pitchFamily="2" charset="-122"/>
                  </a:rPr>
                  <a:t>{</a:t>
                </a:r>
                <a:endParaRPr kumimoji="0" lang="en-US" altLang="zh-CN" sz="1000" b="0" i="0">
                  <a:solidFill>
                    <a:srgbClr val="000000"/>
                  </a:solidFill>
                  <a:effectLst/>
                  <a:ea typeface="宋体" panose="02010600030101010101" pitchFamily="2" charset="-122"/>
                </a:endParaRPr>
              </a:p>
              <a:p>
                <a:pPr>
                  <a:lnSpc>
                    <a:spcPct val="110000"/>
                  </a:lnSpc>
                  <a:buClr>
                    <a:srgbClr val="000000"/>
                  </a:buClr>
                  <a:buFont typeface="Wingdings" panose="05000000000000000000" pitchFamily="2" charset="2"/>
                  <a:buNone/>
                </a:pPr>
                <a:r>
                  <a:rPr kumimoji="0" lang="en-US" altLang="zh-CN" sz="1000" b="0" i="0">
                    <a:solidFill>
                      <a:srgbClr val="000000"/>
                    </a:solidFill>
                    <a:effectLst/>
                    <a:ea typeface="宋体" panose="02010600030101010101" pitchFamily="2" charset="-122"/>
                  </a:rPr>
                  <a:t>public void Draw();</a:t>
                </a:r>
                <a:endParaRPr kumimoji="0" lang="en-US" altLang="zh-CN" sz="1000" b="0" i="0">
                  <a:solidFill>
                    <a:srgbClr val="000000"/>
                  </a:solidFill>
                  <a:effectLst/>
                  <a:ea typeface="宋体" panose="02010600030101010101" pitchFamily="2" charset="-122"/>
                </a:endParaRPr>
              </a:p>
              <a:p>
                <a:pPr>
                  <a:lnSpc>
                    <a:spcPct val="110000"/>
                  </a:lnSpc>
                  <a:buClr>
                    <a:srgbClr val="000000"/>
                  </a:buClr>
                  <a:buFont typeface="Wingdings" panose="05000000000000000000" pitchFamily="2" charset="2"/>
                  <a:buNone/>
                </a:pPr>
                <a:r>
                  <a:rPr kumimoji="0" lang="en-US" altLang="zh-CN" sz="1000" b="0" i="0">
                    <a:solidFill>
                      <a:srgbClr val="000000"/>
                    </a:solidFill>
                    <a:effectLst/>
                    <a:ea typeface="宋体" panose="02010600030101010101" pitchFamily="2" charset="-122"/>
                  </a:rPr>
                  <a:t>private Point ptStart;</a:t>
                </a:r>
                <a:endParaRPr kumimoji="0" lang="en-US" altLang="zh-CN" sz="1000" b="0" i="0">
                  <a:solidFill>
                    <a:srgbClr val="000000"/>
                  </a:solidFill>
                  <a:effectLst/>
                  <a:ea typeface="宋体" panose="02010600030101010101" pitchFamily="2" charset="-122"/>
                </a:endParaRPr>
              </a:p>
              <a:p>
                <a:pPr>
                  <a:lnSpc>
                    <a:spcPct val="110000"/>
                  </a:lnSpc>
                  <a:buClr>
                    <a:srgbClr val="000000"/>
                  </a:buClr>
                  <a:buFont typeface="Wingdings" panose="05000000000000000000" pitchFamily="2" charset="2"/>
                  <a:buNone/>
                </a:pPr>
                <a:r>
                  <a:rPr kumimoji="0" lang="en-US" altLang="zh-CN" sz="1000" b="0" i="0">
                    <a:solidFill>
                      <a:srgbClr val="000000"/>
                    </a:solidFill>
                    <a:effectLst/>
                    <a:ea typeface="宋体" panose="02010600030101010101" pitchFamily="2" charset="-122"/>
                  </a:rPr>
                  <a:t>private Point ptEnd;</a:t>
                </a:r>
                <a:endParaRPr kumimoji="0" lang="en-US" altLang="zh-CN" sz="1000" b="0" i="0">
                  <a:solidFill>
                    <a:srgbClr val="000000"/>
                  </a:solidFill>
                  <a:effectLst/>
                  <a:ea typeface="宋体" panose="02010600030101010101" pitchFamily="2" charset="-122"/>
                </a:endParaRPr>
              </a:p>
              <a:p>
                <a:pPr>
                  <a:lnSpc>
                    <a:spcPct val="110000"/>
                  </a:lnSpc>
                  <a:buClr>
                    <a:srgbClr val="000000"/>
                  </a:buClr>
                  <a:buFont typeface="Wingdings" panose="05000000000000000000" pitchFamily="2" charset="2"/>
                  <a:buNone/>
                </a:pPr>
                <a:r>
                  <a:rPr kumimoji="0" lang="en-US" altLang="zh-CN" sz="1000" b="0" i="0">
                    <a:solidFill>
                      <a:srgbClr val="000000"/>
                    </a:solidFill>
                    <a:effectLst/>
                    <a:ea typeface="宋体" panose="02010600030101010101" pitchFamily="2" charset="-122"/>
                  </a:rPr>
                  <a:t>}</a:t>
                </a:r>
                <a:endParaRPr kumimoji="0" lang="en-US" altLang="zh-CN" sz="1000" b="0" i="0">
                  <a:solidFill>
                    <a:srgbClr val="000000"/>
                  </a:solidFill>
                  <a:effectLst/>
                  <a:ea typeface="宋体" panose="02010600030101010101" pitchFamily="2" charset="-122"/>
                </a:endParaRPr>
              </a:p>
            </p:txBody>
          </p:sp>
          <p:sp>
            <p:nvSpPr>
              <p:cNvPr id="85026" name="Text Box 34"/>
              <p:cNvSpPr txBox="1">
                <a:spLocks noChangeArrowheads="1"/>
              </p:cNvSpPr>
              <p:nvPr/>
            </p:nvSpPr>
            <p:spPr bwMode="auto">
              <a:xfrm>
                <a:off x="3562" y="3883"/>
                <a:ext cx="273" cy="1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kumimoji="1" sz="2400">
                    <a:solidFill>
                      <a:schemeClr val="tx1"/>
                    </a:solidFill>
                    <a:latin typeface="Times New Roman" panose="02020603050405020304" pitchFamily="18" charset="0"/>
                    <a:ea typeface="MS PGothic" panose="020B0600070205080204" pitchFamily="34" charset="-128"/>
                  </a:defRPr>
                </a:lvl1pPr>
                <a:lvl2pPr marL="800100" indent="-342900">
                  <a:defRPr kumimoji="1" sz="2400">
                    <a:solidFill>
                      <a:schemeClr val="tx1"/>
                    </a:solidFill>
                    <a:latin typeface="Times New Roman" panose="02020603050405020304" pitchFamily="18" charset="0"/>
                    <a:ea typeface="MS PGothic" panose="020B0600070205080204" pitchFamily="34" charset="-128"/>
                  </a:defRPr>
                </a:lvl2pPr>
                <a:lvl3pPr marL="1257300" indent="-342900">
                  <a:defRPr kumimoji="1" sz="2400">
                    <a:solidFill>
                      <a:schemeClr val="tx1"/>
                    </a:solidFill>
                    <a:latin typeface="Times New Roman" panose="02020603050405020304" pitchFamily="18" charset="0"/>
                    <a:ea typeface="MS PGothic" panose="020B0600070205080204" pitchFamily="34" charset="-128"/>
                  </a:defRPr>
                </a:lvl3pPr>
                <a:lvl4pPr marL="1714500" indent="-342900">
                  <a:defRPr kumimoji="1" sz="2400">
                    <a:solidFill>
                      <a:schemeClr val="tx1"/>
                    </a:solidFill>
                    <a:latin typeface="Times New Roman" panose="02020603050405020304" pitchFamily="18" charset="0"/>
                    <a:ea typeface="MS PGothic" panose="020B0600070205080204" pitchFamily="34" charset="-128"/>
                  </a:defRPr>
                </a:lvl4pPr>
                <a:lvl5pPr marL="2171700" indent="-342900">
                  <a:defRPr kumimoji="1" sz="2400">
                    <a:solidFill>
                      <a:schemeClr val="tx1"/>
                    </a:solidFill>
                    <a:latin typeface="Times New Roman" panose="02020603050405020304" pitchFamily="18" charset="0"/>
                    <a:ea typeface="MS PGothic" panose="020B0600070205080204" pitchFamily="34" charset="-128"/>
                  </a:defRPr>
                </a:lvl5pPr>
                <a:lvl6pPr marL="2628900" indent="-342900" fontAlgn="base">
                  <a:spcBef>
                    <a:spcPct val="0"/>
                  </a:spcBef>
                  <a:spcAft>
                    <a:spcPct val="0"/>
                  </a:spcAft>
                  <a:defRPr kumimoji="1" sz="2400">
                    <a:solidFill>
                      <a:schemeClr val="tx1"/>
                    </a:solidFill>
                    <a:latin typeface="Times New Roman" panose="02020603050405020304" pitchFamily="18" charset="0"/>
                    <a:ea typeface="MS PGothic" panose="020B0600070205080204" pitchFamily="34" charset="-128"/>
                  </a:defRPr>
                </a:lvl6pPr>
                <a:lvl7pPr marL="3086100" indent="-342900" fontAlgn="base">
                  <a:spcBef>
                    <a:spcPct val="0"/>
                  </a:spcBef>
                  <a:spcAft>
                    <a:spcPct val="0"/>
                  </a:spcAft>
                  <a:defRPr kumimoji="1" sz="2400">
                    <a:solidFill>
                      <a:schemeClr val="tx1"/>
                    </a:solidFill>
                    <a:latin typeface="Times New Roman" panose="02020603050405020304" pitchFamily="18" charset="0"/>
                    <a:ea typeface="MS PGothic" panose="020B0600070205080204" pitchFamily="34" charset="-128"/>
                  </a:defRPr>
                </a:lvl7pPr>
                <a:lvl8pPr marL="3543300" indent="-342900" fontAlgn="base">
                  <a:spcBef>
                    <a:spcPct val="0"/>
                  </a:spcBef>
                  <a:spcAft>
                    <a:spcPct val="0"/>
                  </a:spcAft>
                  <a:defRPr kumimoji="1" sz="2400">
                    <a:solidFill>
                      <a:schemeClr val="tx1"/>
                    </a:solidFill>
                    <a:latin typeface="Times New Roman" panose="02020603050405020304" pitchFamily="18" charset="0"/>
                    <a:ea typeface="MS PGothic" panose="020B0600070205080204" pitchFamily="34" charset="-128"/>
                  </a:defRPr>
                </a:lvl8pPr>
                <a:lvl9pPr marL="4000500" indent="-342900" fontAlgn="base">
                  <a:spcBef>
                    <a:spcPct val="0"/>
                  </a:spcBef>
                  <a:spcAft>
                    <a:spcPct val="0"/>
                  </a:spcAft>
                  <a:defRPr kumimoji="1" sz="2400">
                    <a:solidFill>
                      <a:schemeClr val="tx1"/>
                    </a:solidFill>
                    <a:latin typeface="Times New Roman" panose="02020603050405020304" pitchFamily="18" charset="0"/>
                    <a:ea typeface="MS PGothic" panose="020B0600070205080204" pitchFamily="34" charset="-128"/>
                  </a:defRPr>
                </a:lvl9pPr>
              </a:lstStyle>
              <a:p>
                <a:pPr>
                  <a:lnSpc>
                    <a:spcPct val="90000"/>
                  </a:lnSpc>
                  <a:spcBef>
                    <a:spcPct val="50000"/>
                  </a:spcBef>
                  <a:buClr>
                    <a:srgbClr val="000000"/>
                  </a:buClr>
                  <a:buFont typeface="Wingdings" panose="05000000000000000000" pitchFamily="2" charset="2"/>
                  <a:buNone/>
                </a:pPr>
                <a:r>
                  <a:rPr kumimoji="0" lang="en-US" altLang="ja-JP" sz="1000" b="0" i="0">
                    <a:solidFill>
                      <a:srgbClr val="000000"/>
                    </a:solidFill>
                    <a:effectLst/>
                    <a:ea typeface="宋体" panose="02010600030101010101" pitchFamily="2" charset="-122"/>
                  </a:rPr>
                  <a:t>④</a:t>
                </a:r>
                <a:endParaRPr kumimoji="0" lang="en-US" altLang="ja-JP" sz="1000" b="0" i="0">
                  <a:solidFill>
                    <a:srgbClr val="000000"/>
                  </a:solidFill>
                  <a:effectLst/>
                  <a:ea typeface="宋体" panose="02010600030101010101" pitchFamily="2" charset="-122"/>
                </a:endParaRPr>
              </a:p>
            </p:txBody>
          </p:sp>
        </p:grpSp>
      </p:grpSp>
      <p:grpSp>
        <p:nvGrpSpPr>
          <p:cNvPr id="85029" name="Group 37"/>
          <p:cNvGrpSpPr/>
          <p:nvPr/>
        </p:nvGrpSpPr>
        <p:grpSpPr bwMode="auto">
          <a:xfrm>
            <a:off x="6084888" y="908050"/>
            <a:ext cx="2667000" cy="2514600"/>
            <a:chOff x="3923" y="845"/>
            <a:chExt cx="1680" cy="1584"/>
          </a:xfrm>
        </p:grpSpPr>
        <p:pic>
          <p:nvPicPr>
            <p:cNvPr id="84998" name="Picture 6"/>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923" y="845"/>
              <a:ext cx="1680" cy="15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4999" name="Text Box 7"/>
            <p:cNvSpPr txBox="1">
              <a:spLocks noChangeArrowheads="1"/>
            </p:cNvSpPr>
            <p:nvPr/>
          </p:nvSpPr>
          <p:spPr bwMode="auto">
            <a:xfrm>
              <a:off x="4128" y="1758"/>
              <a:ext cx="204" cy="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kumimoji="1" sz="2400">
                  <a:solidFill>
                    <a:schemeClr val="tx1"/>
                  </a:solidFill>
                  <a:latin typeface="Times New Roman" panose="02020603050405020304" pitchFamily="18" charset="0"/>
                  <a:ea typeface="MS PGothic" panose="020B0600070205080204" pitchFamily="34" charset="-128"/>
                </a:defRPr>
              </a:lvl1pPr>
              <a:lvl2pPr marL="800100" indent="-342900">
                <a:defRPr kumimoji="1" sz="2400">
                  <a:solidFill>
                    <a:schemeClr val="tx1"/>
                  </a:solidFill>
                  <a:latin typeface="Times New Roman" panose="02020603050405020304" pitchFamily="18" charset="0"/>
                  <a:ea typeface="MS PGothic" panose="020B0600070205080204" pitchFamily="34" charset="-128"/>
                </a:defRPr>
              </a:lvl2pPr>
              <a:lvl3pPr marL="1257300" indent="-342900">
                <a:defRPr kumimoji="1" sz="2400">
                  <a:solidFill>
                    <a:schemeClr val="tx1"/>
                  </a:solidFill>
                  <a:latin typeface="Times New Roman" panose="02020603050405020304" pitchFamily="18" charset="0"/>
                  <a:ea typeface="MS PGothic" panose="020B0600070205080204" pitchFamily="34" charset="-128"/>
                </a:defRPr>
              </a:lvl3pPr>
              <a:lvl4pPr marL="1714500" indent="-342900">
                <a:defRPr kumimoji="1" sz="2400">
                  <a:solidFill>
                    <a:schemeClr val="tx1"/>
                  </a:solidFill>
                  <a:latin typeface="Times New Roman" panose="02020603050405020304" pitchFamily="18" charset="0"/>
                  <a:ea typeface="MS PGothic" panose="020B0600070205080204" pitchFamily="34" charset="-128"/>
                </a:defRPr>
              </a:lvl4pPr>
              <a:lvl5pPr marL="2171700" indent="-342900">
                <a:defRPr kumimoji="1" sz="2400">
                  <a:solidFill>
                    <a:schemeClr val="tx1"/>
                  </a:solidFill>
                  <a:latin typeface="Times New Roman" panose="02020603050405020304" pitchFamily="18" charset="0"/>
                  <a:ea typeface="MS PGothic" panose="020B0600070205080204" pitchFamily="34" charset="-128"/>
                </a:defRPr>
              </a:lvl5pPr>
              <a:lvl6pPr marL="2628900" indent="-342900" fontAlgn="base">
                <a:spcBef>
                  <a:spcPct val="0"/>
                </a:spcBef>
                <a:spcAft>
                  <a:spcPct val="0"/>
                </a:spcAft>
                <a:defRPr kumimoji="1" sz="2400">
                  <a:solidFill>
                    <a:schemeClr val="tx1"/>
                  </a:solidFill>
                  <a:latin typeface="Times New Roman" panose="02020603050405020304" pitchFamily="18" charset="0"/>
                  <a:ea typeface="MS PGothic" panose="020B0600070205080204" pitchFamily="34" charset="-128"/>
                </a:defRPr>
              </a:lvl6pPr>
              <a:lvl7pPr marL="3086100" indent="-342900" fontAlgn="base">
                <a:spcBef>
                  <a:spcPct val="0"/>
                </a:spcBef>
                <a:spcAft>
                  <a:spcPct val="0"/>
                </a:spcAft>
                <a:defRPr kumimoji="1" sz="2400">
                  <a:solidFill>
                    <a:schemeClr val="tx1"/>
                  </a:solidFill>
                  <a:latin typeface="Times New Roman" panose="02020603050405020304" pitchFamily="18" charset="0"/>
                  <a:ea typeface="MS PGothic" panose="020B0600070205080204" pitchFamily="34" charset="-128"/>
                </a:defRPr>
              </a:lvl7pPr>
              <a:lvl8pPr marL="3543300" indent="-342900" fontAlgn="base">
                <a:spcBef>
                  <a:spcPct val="0"/>
                </a:spcBef>
                <a:spcAft>
                  <a:spcPct val="0"/>
                </a:spcAft>
                <a:defRPr kumimoji="1" sz="2400">
                  <a:solidFill>
                    <a:schemeClr val="tx1"/>
                  </a:solidFill>
                  <a:latin typeface="Times New Roman" panose="02020603050405020304" pitchFamily="18" charset="0"/>
                  <a:ea typeface="MS PGothic" panose="020B0600070205080204" pitchFamily="34" charset="-128"/>
                </a:defRPr>
              </a:lvl8pPr>
              <a:lvl9pPr marL="4000500" indent="-342900" fontAlgn="base">
                <a:spcBef>
                  <a:spcPct val="0"/>
                </a:spcBef>
                <a:spcAft>
                  <a:spcPct val="0"/>
                </a:spcAft>
                <a:defRPr kumimoji="1" sz="2400">
                  <a:solidFill>
                    <a:schemeClr val="tx1"/>
                  </a:solidFill>
                  <a:latin typeface="Times New Roman" panose="02020603050405020304" pitchFamily="18" charset="0"/>
                  <a:ea typeface="MS PGothic" panose="020B0600070205080204" pitchFamily="34" charset="-128"/>
                </a:defRPr>
              </a:lvl9pPr>
            </a:lstStyle>
            <a:p>
              <a:pPr>
                <a:lnSpc>
                  <a:spcPct val="90000"/>
                </a:lnSpc>
                <a:spcBef>
                  <a:spcPct val="50000"/>
                </a:spcBef>
                <a:buClr>
                  <a:srgbClr val="000000"/>
                </a:buClr>
                <a:buFont typeface="Wingdings" panose="05000000000000000000" pitchFamily="2" charset="2"/>
                <a:buNone/>
              </a:pPr>
              <a:r>
                <a:rPr kumimoji="0" lang="en-US" altLang="ja-JP" sz="1200" b="0" i="0">
                  <a:solidFill>
                    <a:srgbClr val="000000"/>
                  </a:solidFill>
                  <a:effectLst/>
                  <a:ea typeface="宋体" panose="02010600030101010101" pitchFamily="2" charset="-122"/>
                </a:rPr>
                <a:t>①</a:t>
              </a:r>
              <a:endParaRPr kumimoji="0" lang="en-US" altLang="ja-JP" sz="1200" b="0" i="0">
                <a:solidFill>
                  <a:srgbClr val="000000"/>
                </a:solidFill>
                <a:effectLst/>
                <a:ea typeface="宋体" panose="02010600030101010101" pitchFamily="2" charset="-122"/>
              </a:endParaRPr>
            </a:p>
          </p:txBody>
        </p:sp>
        <p:sp>
          <p:nvSpPr>
            <p:cNvPr id="85000" name="Text Box 8"/>
            <p:cNvSpPr txBox="1">
              <a:spLocks noChangeArrowheads="1"/>
            </p:cNvSpPr>
            <p:nvPr/>
          </p:nvSpPr>
          <p:spPr bwMode="auto">
            <a:xfrm>
              <a:off x="4241" y="2024"/>
              <a:ext cx="240" cy="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kumimoji="1" sz="2400">
                  <a:solidFill>
                    <a:schemeClr val="tx1"/>
                  </a:solidFill>
                  <a:latin typeface="Times New Roman" panose="02020603050405020304" pitchFamily="18" charset="0"/>
                  <a:ea typeface="MS PGothic" panose="020B0600070205080204" pitchFamily="34" charset="-128"/>
                </a:defRPr>
              </a:lvl1pPr>
              <a:lvl2pPr marL="800100" indent="-342900">
                <a:defRPr kumimoji="1" sz="2400">
                  <a:solidFill>
                    <a:schemeClr val="tx1"/>
                  </a:solidFill>
                  <a:latin typeface="Times New Roman" panose="02020603050405020304" pitchFamily="18" charset="0"/>
                  <a:ea typeface="MS PGothic" panose="020B0600070205080204" pitchFamily="34" charset="-128"/>
                </a:defRPr>
              </a:lvl2pPr>
              <a:lvl3pPr marL="1257300" indent="-342900">
                <a:defRPr kumimoji="1" sz="2400">
                  <a:solidFill>
                    <a:schemeClr val="tx1"/>
                  </a:solidFill>
                  <a:latin typeface="Times New Roman" panose="02020603050405020304" pitchFamily="18" charset="0"/>
                  <a:ea typeface="MS PGothic" panose="020B0600070205080204" pitchFamily="34" charset="-128"/>
                </a:defRPr>
              </a:lvl3pPr>
              <a:lvl4pPr marL="1714500" indent="-342900">
                <a:defRPr kumimoji="1" sz="2400">
                  <a:solidFill>
                    <a:schemeClr val="tx1"/>
                  </a:solidFill>
                  <a:latin typeface="Times New Roman" panose="02020603050405020304" pitchFamily="18" charset="0"/>
                  <a:ea typeface="MS PGothic" panose="020B0600070205080204" pitchFamily="34" charset="-128"/>
                </a:defRPr>
              </a:lvl4pPr>
              <a:lvl5pPr marL="2171700" indent="-342900">
                <a:defRPr kumimoji="1" sz="2400">
                  <a:solidFill>
                    <a:schemeClr val="tx1"/>
                  </a:solidFill>
                  <a:latin typeface="Times New Roman" panose="02020603050405020304" pitchFamily="18" charset="0"/>
                  <a:ea typeface="MS PGothic" panose="020B0600070205080204" pitchFamily="34" charset="-128"/>
                </a:defRPr>
              </a:lvl5pPr>
              <a:lvl6pPr marL="2628900" indent="-342900" fontAlgn="base">
                <a:spcBef>
                  <a:spcPct val="0"/>
                </a:spcBef>
                <a:spcAft>
                  <a:spcPct val="0"/>
                </a:spcAft>
                <a:defRPr kumimoji="1" sz="2400">
                  <a:solidFill>
                    <a:schemeClr val="tx1"/>
                  </a:solidFill>
                  <a:latin typeface="Times New Roman" panose="02020603050405020304" pitchFamily="18" charset="0"/>
                  <a:ea typeface="MS PGothic" panose="020B0600070205080204" pitchFamily="34" charset="-128"/>
                </a:defRPr>
              </a:lvl6pPr>
              <a:lvl7pPr marL="3086100" indent="-342900" fontAlgn="base">
                <a:spcBef>
                  <a:spcPct val="0"/>
                </a:spcBef>
                <a:spcAft>
                  <a:spcPct val="0"/>
                </a:spcAft>
                <a:defRPr kumimoji="1" sz="2400">
                  <a:solidFill>
                    <a:schemeClr val="tx1"/>
                  </a:solidFill>
                  <a:latin typeface="Times New Roman" panose="02020603050405020304" pitchFamily="18" charset="0"/>
                  <a:ea typeface="MS PGothic" panose="020B0600070205080204" pitchFamily="34" charset="-128"/>
                </a:defRPr>
              </a:lvl7pPr>
              <a:lvl8pPr marL="3543300" indent="-342900" fontAlgn="base">
                <a:spcBef>
                  <a:spcPct val="0"/>
                </a:spcBef>
                <a:spcAft>
                  <a:spcPct val="0"/>
                </a:spcAft>
                <a:defRPr kumimoji="1" sz="2400">
                  <a:solidFill>
                    <a:schemeClr val="tx1"/>
                  </a:solidFill>
                  <a:latin typeface="Times New Roman" panose="02020603050405020304" pitchFamily="18" charset="0"/>
                  <a:ea typeface="MS PGothic" panose="020B0600070205080204" pitchFamily="34" charset="-128"/>
                </a:defRPr>
              </a:lvl8pPr>
              <a:lvl9pPr marL="4000500" indent="-342900" fontAlgn="base">
                <a:spcBef>
                  <a:spcPct val="0"/>
                </a:spcBef>
                <a:spcAft>
                  <a:spcPct val="0"/>
                </a:spcAft>
                <a:defRPr kumimoji="1" sz="2400">
                  <a:solidFill>
                    <a:schemeClr val="tx1"/>
                  </a:solidFill>
                  <a:latin typeface="Times New Roman" panose="02020603050405020304" pitchFamily="18" charset="0"/>
                  <a:ea typeface="MS PGothic" panose="020B0600070205080204" pitchFamily="34" charset="-128"/>
                </a:defRPr>
              </a:lvl9pPr>
            </a:lstStyle>
            <a:p>
              <a:pPr>
                <a:lnSpc>
                  <a:spcPct val="90000"/>
                </a:lnSpc>
                <a:spcBef>
                  <a:spcPct val="50000"/>
                </a:spcBef>
                <a:buClr>
                  <a:srgbClr val="000000"/>
                </a:buClr>
                <a:buFont typeface="Wingdings" panose="05000000000000000000" pitchFamily="2" charset="2"/>
                <a:buNone/>
              </a:pPr>
              <a:r>
                <a:rPr kumimoji="0" lang="en-US" altLang="ja-JP" sz="1200" b="0" i="0">
                  <a:solidFill>
                    <a:srgbClr val="000000"/>
                  </a:solidFill>
                  <a:effectLst/>
                  <a:ea typeface="宋体" panose="02010600030101010101" pitchFamily="2" charset="-122"/>
                </a:rPr>
                <a:t>②</a:t>
              </a:r>
              <a:endParaRPr kumimoji="0" lang="en-US" altLang="ja-JP" sz="1200" b="0" i="0">
                <a:solidFill>
                  <a:srgbClr val="000000"/>
                </a:solidFill>
                <a:effectLst/>
                <a:ea typeface="宋体" panose="02010600030101010101" pitchFamily="2" charset="-122"/>
              </a:endParaRPr>
            </a:p>
          </p:txBody>
        </p:sp>
        <p:sp>
          <p:nvSpPr>
            <p:cNvPr id="85001" name="Text Box 9"/>
            <p:cNvSpPr txBox="1">
              <a:spLocks noChangeArrowheads="1"/>
            </p:cNvSpPr>
            <p:nvPr/>
          </p:nvSpPr>
          <p:spPr bwMode="auto">
            <a:xfrm>
              <a:off x="4992" y="1802"/>
              <a:ext cx="162" cy="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kumimoji="1" sz="2400">
                  <a:solidFill>
                    <a:schemeClr val="tx1"/>
                  </a:solidFill>
                  <a:latin typeface="Times New Roman" panose="02020603050405020304" pitchFamily="18" charset="0"/>
                  <a:ea typeface="MS PGothic" panose="020B0600070205080204" pitchFamily="34" charset="-128"/>
                </a:defRPr>
              </a:lvl1pPr>
              <a:lvl2pPr marL="800100" indent="-342900">
                <a:defRPr kumimoji="1" sz="2400">
                  <a:solidFill>
                    <a:schemeClr val="tx1"/>
                  </a:solidFill>
                  <a:latin typeface="Times New Roman" panose="02020603050405020304" pitchFamily="18" charset="0"/>
                  <a:ea typeface="MS PGothic" panose="020B0600070205080204" pitchFamily="34" charset="-128"/>
                </a:defRPr>
              </a:lvl2pPr>
              <a:lvl3pPr marL="1257300" indent="-342900">
                <a:defRPr kumimoji="1" sz="2400">
                  <a:solidFill>
                    <a:schemeClr val="tx1"/>
                  </a:solidFill>
                  <a:latin typeface="Times New Roman" panose="02020603050405020304" pitchFamily="18" charset="0"/>
                  <a:ea typeface="MS PGothic" panose="020B0600070205080204" pitchFamily="34" charset="-128"/>
                </a:defRPr>
              </a:lvl3pPr>
              <a:lvl4pPr marL="1714500" indent="-342900">
                <a:defRPr kumimoji="1" sz="2400">
                  <a:solidFill>
                    <a:schemeClr val="tx1"/>
                  </a:solidFill>
                  <a:latin typeface="Times New Roman" panose="02020603050405020304" pitchFamily="18" charset="0"/>
                  <a:ea typeface="MS PGothic" panose="020B0600070205080204" pitchFamily="34" charset="-128"/>
                </a:defRPr>
              </a:lvl4pPr>
              <a:lvl5pPr marL="2171700" indent="-342900">
                <a:defRPr kumimoji="1" sz="2400">
                  <a:solidFill>
                    <a:schemeClr val="tx1"/>
                  </a:solidFill>
                  <a:latin typeface="Times New Roman" panose="02020603050405020304" pitchFamily="18" charset="0"/>
                  <a:ea typeface="MS PGothic" panose="020B0600070205080204" pitchFamily="34" charset="-128"/>
                </a:defRPr>
              </a:lvl5pPr>
              <a:lvl6pPr marL="2628900" indent="-342900" fontAlgn="base">
                <a:spcBef>
                  <a:spcPct val="0"/>
                </a:spcBef>
                <a:spcAft>
                  <a:spcPct val="0"/>
                </a:spcAft>
                <a:defRPr kumimoji="1" sz="2400">
                  <a:solidFill>
                    <a:schemeClr val="tx1"/>
                  </a:solidFill>
                  <a:latin typeface="Times New Roman" panose="02020603050405020304" pitchFamily="18" charset="0"/>
                  <a:ea typeface="MS PGothic" panose="020B0600070205080204" pitchFamily="34" charset="-128"/>
                </a:defRPr>
              </a:lvl6pPr>
              <a:lvl7pPr marL="3086100" indent="-342900" fontAlgn="base">
                <a:spcBef>
                  <a:spcPct val="0"/>
                </a:spcBef>
                <a:spcAft>
                  <a:spcPct val="0"/>
                </a:spcAft>
                <a:defRPr kumimoji="1" sz="2400">
                  <a:solidFill>
                    <a:schemeClr val="tx1"/>
                  </a:solidFill>
                  <a:latin typeface="Times New Roman" panose="02020603050405020304" pitchFamily="18" charset="0"/>
                  <a:ea typeface="MS PGothic" panose="020B0600070205080204" pitchFamily="34" charset="-128"/>
                </a:defRPr>
              </a:lvl7pPr>
              <a:lvl8pPr marL="3543300" indent="-342900" fontAlgn="base">
                <a:spcBef>
                  <a:spcPct val="0"/>
                </a:spcBef>
                <a:spcAft>
                  <a:spcPct val="0"/>
                </a:spcAft>
                <a:defRPr kumimoji="1" sz="2400">
                  <a:solidFill>
                    <a:schemeClr val="tx1"/>
                  </a:solidFill>
                  <a:latin typeface="Times New Roman" panose="02020603050405020304" pitchFamily="18" charset="0"/>
                  <a:ea typeface="MS PGothic" panose="020B0600070205080204" pitchFamily="34" charset="-128"/>
                </a:defRPr>
              </a:lvl8pPr>
              <a:lvl9pPr marL="4000500" indent="-342900" fontAlgn="base">
                <a:spcBef>
                  <a:spcPct val="0"/>
                </a:spcBef>
                <a:spcAft>
                  <a:spcPct val="0"/>
                </a:spcAft>
                <a:defRPr kumimoji="1" sz="2400">
                  <a:solidFill>
                    <a:schemeClr val="tx1"/>
                  </a:solidFill>
                  <a:latin typeface="Times New Roman" panose="02020603050405020304" pitchFamily="18" charset="0"/>
                  <a:ea typeface="MS PGothic" panose="020B0600070205080204" pitchFamily="34" charset="-128"/>
                </a:defRPr>
              </a:lvl9pPr>
            </a:lstStyle>
            <a:p>
              <a:pPr>
                <a:lnSpc>
                  <a:spcPct val="90000"/>
                </a:lnSpc>
                <a:spcBef>
                  <a:spcPct val="50000"/>
                </a:spcBef>
                <a:buClr>
                  <a:srgbClr val="000000"/>
                </a:buClr>
                <a:buFont typeface="Wingdings" panose="05000000000000000000" pitchFamily="2" charset="2"/>
                <a:buNone/>
              </a:pPr>
              <a:r>
                <a:rPr kumimoji="0" lang="ja-JP" altLang="zh-CN" sz="1200" b="0" i="0">
                  <a:solidFill>
                    <a:srgbClr val="000000"/>
                  </a:solidFill>
                  <a:effectLst/>
                  <a:ea typeface="宋体" panose="02010600030101010101" pitchFamily="2" charset="-122"/>
                </a:rPr>
                <a:t>③</a:t>
              </a:r>
              <a:endParaRPr kumimoji="0" lang="ja-JP" altLang="ja-JP" sz="1200" b="0" i="0">
                <a:solidFill>
                  <a:srgbClr val="000000"/>
                </a:solidFill>
                <a:effectLst/>
                <a:ea typeface="宋体" panose="02010600030101010101" pitchFamily="2" charset="-122"/>
              </a:endParaRPr>
            </a:p>
          </p:txBody>
        </p:sp>
        <p:sp>
          <p:nvSpPr>
            <p:cNvPr id="85027" name="Text Box 35"/>
            <p:cNvSpPr txBox="1">
              <a:spLocks noChangeArrowheads="1"/>
            </p:cNvSpPr>
            <p:nvPr/>
          </p:nvSpPr>
          <p:spPr bwMode="auto">
            <a:xfrm>
              <a:off x="4944" y="2064"/>
              <a:ext cx="240" cy="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kumimoji="1" sz="2400">
                  <a:solidFill>
                    <a:schemeClr val="tx1"/>
                  </a:solidFill>
                  <a:latin typeface="Times New Roman" panose="02020603050405020304" pitchFamily="18" charset="0"/>
                  <a:ea typeface="MS PGothic" panose="020B0600070205080204" pitchFamily="34" charset="-128"/>
                </a:defRPr>
              </a:lvl1pPr>
              <a:lvl2pPr marL="800100" indent="-342900">
                <a:defRPr kumimoji="1" sz="2400">
                  <a:solidFill>
                    <a:schemeClr val="tx1"/>
                  </a:solidFill>
                  <a:latin typeface="Times New Roman" panose="02020603050405020304" pitchFamily="18" charset="0"/>
                  <a:ea typeface="MS PGothic" panose="020B0600070205080204" pitchFamily="34" charset="-128"/>
                </a:defRPr>
              </a:lvl2pPr>
              <a:lvl3pPr marL="1257300" indent="-342900">
                <a:defRPr kumimoji="1" sz="2400">
                  <a:solidFill>
                    <a:schemeClr val="tx1"/>
                  </a:solidFill>
                  <a:latin typeface="Times New Roman" panose="02020603050405020304" pitchFamily="18" charset="0"/>
                  <a:ea typeface="MS PGothic" panose="020B0600070205080204" pitchFamily="34" charset="-128"/>
                </a:defRPr>
              </a:lvl3pPr>
              <a:lvl4pPr marL="1714500" indent="-342900">
                <a:defRPr kumimoji="1" sz="2400">
                  <a:solidFill>
                    <a:schemeClr val="tx1"/>
                  </a:solidFill>
                  <a:latin typeface="Times New Roman" panose="02020603050405020304" pitchFamily="18" charset="0"/>
                  <a:ea typeface="MS PGothic" panose="020B0600070205080204" pitchFamily="34" charset="-128"/>
                </a:defRPr>
              </a:lvl4pPr>
              <a:lvl5pPr marL="2171700" indent="-342900">
                <a:defRPr kumimoji="1" sz="2400">
                  <a:solidFill>
                    <a:schemeClr val="tx1"/>
                  </a:solidFill>
                  <a:latin typeface="Times New Roman" panose="02020603050405020304" pitchFamily="18" charset="0"/>
                  <a:ea typeface="MS PGothic" panose="020B0600070205080204" pitchFamily="34" charset="-128"/>
                </a:defRPr>
              </a:lvl5pPr>
              <a:lvl6pPr marL="2628900" indent="-342900" fontAlgn="base">
                <a:spcBef>
                  <a:spcPct val="0"/>
                </a:spcBef>
                <a:spcAft>
                  <a:spcPct val="0"/>
                </a:spcAft>
                <a:defRPr kumimoji="1" sz="2400">
                  <a:solidFill>
                    <a:schemeClr val="tx1"/>
                  </a:solidFill>
                  <a:latin typeface="Times New Roman" panose="02020603050405020304" pitchFamily="18" charset="0"/>
                  <a:ea typeface="MS PGothic" panose="020B0600070205080204" pitchFamily="34" charset="-128"/>
                </a:defRPr>
              </a:lvl6pPr>
              <a:lvl7pPr marL="3086100" indent="-342900" fontAlgn="base">
                <a:spcBef>
                  <a:spcPct val="0"/>
                </a:spcBef>
                <a:spcAft>
                  <a:spcPct val="0"/>
                </a:spcAft>
                <a:defRPr kumimoji="1" sz="2400">
                  <a:solidFill>
                    <a:schemeClr val="tx1"/>
                  </a:solidFill>
                  <a:latin typeface="Times New Roman" panose="02020603050405020304" pitchFamily="18" charset="0"/>
                  <a:ea typeface="MS PGothic" panose="020B0600070205080204" pitchFamily="34" charset="-128"/>
                </a:defRPr>
              </a:lvl7pPr>
              <a:lvl8pPr marL="3543300" indent="-342900" fontAlgn="base">
                <a:spcBef>
                  <a:spcPct val="0"/>
                </a:spcBef>
                <a:spcAft>
                  <a:spcPct val="0"/>
                </a:spcAft>
                <a:defRPr kumimoji="1" sz="2400">
                  <a:solidFill>
                    <a:schemeClr val="tx1"/>
                  </a:solidFill>
                  <a:latin typeface="Times New Roman" panose="02020603050405020304" pitchFamily="18" charset="0"/>
                  <a:ea typeface="MS PGothic" panose="020B0600070205080204" pitchFamily="34" charset="-128"/>
                </a:defRPr>
              </a:lvl8pPr>
              <a:lvl9pPr marL="4000500" indent="-342900" fontAlgn="base">
                <a:spcBef>
                  <a:spcPct val="0"/>
                </a:spcBef>
                <a:spcAft>
                  <a:spcPct val="0"/>
                </a:spcAft>
                <a:defRPr kumimoji="1" sz="2400">
                  <a:solidFill>
                    <a:schemeClr val="tx1"/>
                  </a:solidFill>
                  <a:latin typeface="Times New Roman" panose="02020603050405020304" pitchFamily="18" charset="0"/>
                  <a:ea typeface="MS PGothic" panose="020B0600070205080204" pitchFamily="34" charset="-128"/>
                </a:defRPr>
              </a:lvl9pPr>
            </a:lstStyle>
            <a:p>
              <a:pPr>
                <a:lnSpc>
                  <a:spcPct val="90000"/>
                </a:lnSpc>
                <a:spcBef>
                  <a:spcPct val="50000"/>
                </a:spcBef>
                <a:buClr>
                  <a:srgbClr val="000000"/>
                </a:buClr>
                <a:buFont typeface="Wingdings" panose="05000000000000000000" pitchFamily="2" charset="2"/>
                <a:buNone/>
              </a:pPr>
              <a:r>
                <a:rPr kumimoji="0" lang="en-US" altLang="ja-JP" sz="1200" b="0" i="0">
                  <a:solidFill>
                    <a:srgbClr val="000000"/>
                  </a:solidFill>
                  <a:effectLst/>
                  <a:ea typeface="宋体" panose="02010600030101010101" pitchFamily="2" charset="-122"/>
                </a:rPr>
                <a:t>④</a:t>
              </a:r>
              <a:endParaRPr kumimoji="0" lang="en-US" altLang="ja-JP" sz="1200" b="0" i="0">
                <a:solidFill>
                  <a:srgbClr val="000000"/>
                </a:solidFill>
                <a:effectLst/>
                <a:ea typeface="宋体" panose="02010600030101010101" pitchFamily="2" charset="-122"/>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2"/>
          <p:cNvSpPr>
            <a:spLocks noGrp="1" noChangeArrowheads="1"/>
          </p:cNvSpPr>
          <p:nvPr>
            <p:ph type="title"/>
          </p:nvPr>
        </p:nvSpPr>
        <p:spPr/>
        <p:txBody>
          <a:bodyPr/>
          <a:lstStyle/>
          <a:p>
            <a:r>
              <a:rPr lang="zh-CN" altLang="en-US"/>
              <a:t>目录</a:t>
            </a:r>
            <a:endParaRPr lang="zh-CN" altLang="en-US"/>
          </a:p>
        </p:txBody>
      </p:sp>
      <p:sp>
        <p:nvSpPr>
          <p:cNvPr id="181251" name="Rectangle 3"/>
          <p:cNvSpPr>
            <a:spLocks noGrp="1" noChangeArrowheads="1"/>
          </p:cNvSpPr>
          <p:nvPr>
            <p:ph type="body" idx="1"/>
          </p:nvPr>
        </p:nvSpPr>
        <p:spPr>
          <a:xfrm>
            <a:off x="107950" y="693738"/>
            <a:ext cx="9001125" cy="6480175"/>
          </a:xfrm>
        </p:spPr>
        <p:txBody>
          <a:bodyPr/>
          <a:lstStyle/>
          <a:p>
            <a:pPr lvl="1">
              <a:lnSpc>
                <a:spcPct val="75000"/>
              </a:lnSpc>
            </a:pPr>
            <a:r>
              <a:rPr lang="en-US" altLang="zh-CN" sz="1200"/>
              <a:t>5.4</a:t>
            </a:r>
            <a:r>
              <a:rPr lang="zh-CN" altLang="en-US" sz="1200"/>
              <a:t>对消息标签的详细讲解</a:t>
            </a:r>
            <a:endParaRPr lang="zh-CN" altLang="en-US" sz="1200"/>
          </a:p>
          <a:p>
            <a:pPr lvl="1">
              <a:lnSpc>
                <a:spcPct val="75000"/>
              </a:lnSpc>
            </a:pPr>
            <a:r>
              <a:rPr lang="en-US" altLang="zh-CN" sz="1200"/>
              <a:t>5.5</a:t>
            </a:r>
            <a:r>
              <a:rPr lang="zh-CN" altLang="en-US" sz="1200"/>
              <a:t>协作图例子</a:t>
            </a:r>
            <a:endParaRPr lang="zh-CN" altLang="en-US" sz="1200"/>
          </a:p>
          <a:p>
            <a:pPr lvl="1">
              <a:lnSpc>
                <a:spcPct val="75000"/>
              </a:lnSpc>
            </a:pPr>
            <a:r>
              <a:rPr lang="en-US" altLang="zh-CN" sz="1200"/>
              <a:t>5.6</a:t>
            </a:r>
            <a:r>
              <a:rPr lang="zh-CN" altLang="en-US" sz="1200"/>
              <a:t>协作图与顺序图的区别和联系</a:t>
            </a:r>
            <a:endParaRPr lang="zh-CN" altLang="en-US" sz="1200"/>
          </a:p>
          <a:p>
            <a:pPr lvl="1">
              <a:lnSpc>
                <a:spcPct val="75000"/>
              </a:lnSpc>
            </a:pPr>
            <a:r>
              <a:rPr lang="en-US" altLang="zh-CN" sz="1200"/>
              <a:t>5.7</a:t>
            </a:r>
            <a:r>
              <a:rPr lang="zh-CN" altLang="en-US" sz="1200"/>
              <a:t>练习题</a:t>
            </a:r>
            <a:endParaRPr lang="zh-CN" altLang="en-US" sz="1200"/>
          </a:p>
          <a:p>
            <a:pPr>
              <a:lnSpc>
                <a:spcPct val="80000"/>
              </a:lnSpc>
            </a:pPr>
            <a:r>
              <a:rPr lang="zh-CN" altLang="en-US" sz="1400"/>
              <a:t>6.   状态图</a:t>
            </a:r>
            <a:endParaRPr lang="zh-CN" altLang="en-US" sz="1400"/>
          </a:p>
          <a:p>
            <a:pPr lvl="1">
              <a:lnSpc>
                <a:spcPct val="75000"/>
              </a:lnSpc>
            </a:pPr>
            <a:r>
              <a:rPr lang="en-US" altLang="zh-CN" sz="1200"/>
              <a:t>6.1</a:t>
            </a:r>
            <a:r>
              <a:rPr lang="zh-CN" altLang="en-US" sz="1200"/>
              <a:t>状态图概要</a:t>
            </a:r>
            <a:endParaRPr lang="zh-CN" altLang="en-US" sz="1200"/>
          </a:p>
          <a:p>
            <a:pPr lvl="1">
              <a:lnSpc>
                <a:spcPct val="75000"/>
              </a:lnSpc>
            </a:pPr>
            <a:r>
              <a:rPr lang="en-US" altLang="zh-CN" sz="1200"/>
              <a:t>6.2</a:t>
            </a:r>
            <a:r>
              <a:rPr lang="zh-CN" altLang="en-US" sz="1200"/>
              <a:t>状态图的组成</a:t>
            </a:r>
            <a:endParaRPr lang="zh-CN" altLang="en-US" sz="1200"/>
          </a:p>
          <a:p>
            <a:pPr lvl="1">
              <a:lnSpc>
                <a:spcPct val="75000"/>
              </a:lnSpc>
            </a:pPr>
            <a:r>
              <a:rPr lang="en-US" altLang="zh-CN" sz="1200"/>
              <a:t>6.3</a:t>
            </a:r>
            <a:r>
              <a:rPr lang="zh-CN" altLang="en-US" sz="1200"/>
              <a:t>状态图中的事物及解释</a:t>
            </a:r>
            <a:endParaRPr lang="zh-CN" altLang="en-US" sz="1200"/>
          </a:p>
          <a:p>
            <a:pPr lvl="1">
              <a:lnSpc>
                <a:spcPct val="75000"/>
              </a:lnSpc>
            </a:pPr>
            <a:r>
              <a:rPr lang="en-US" altLang="zh-CN" sz="1200"/>
              <a:t>6.4</a:t>
            </a:r>
            <a:r>
              <a:rPr lang="zh-CN" altLang="en-US" sz="1200"/>
              <a:t>状态的可选活动表</a:t>
            </a:r>
            <a:endParaRPr lang="zh-CN" altLang="en-US" sz="1200"/>
          </a:p>
          <a:p>
            <a:pPr lvl="1">
              <a:lnSpc>
                <a:spcPct val="75000"/>
              </a:lnSpc>
            </a:pPr>
            <a:r>
              <a:rPr lang="en-US" altLang="zh-CN" sz="1200"/>
              <a:t>6.5</a:t>
            </a:r>
            <a:r>
              <a:rPr lang="zh-CN" altLang="en-US" sz="1200"/>
              <a:t>简单的例子</a:t>
            </a:r>
            <a:r>
              <a:rPr lang="en-US" altLang="zh-CN" sz="1200"/>
              <a:t>:</a:t>
            </a:r>
            <a:r>
              <a:rPr lang="zh-CN" altLang="en-US" sz="1200"/>
              <a:t>对象的状态图</a:t>
            </a:r>
            <a:endParaRPr lang="zh-CN" altLang="en-US" sz="1200"/>
          </a:p>
          <a:p>
            <a:pPr lvl="1">
              <a:lnSpc>
                <a:spcPct val="75000"/>
              </a:lnSpc>
            </a:pPr>
            <a:r>
              <a:rPr lang="en-US" altLang="zh-CN" sz="1200"/>
              <a:t>6.6</a:t>
            </a:r>
            <a:r>
              <a:rPr lang="zh-CN" altLang="en-US" sz="1200"/>
              <a:t>复杂的例子</a:t>
            </a:r>
            <a:r>
              <a:rPr lang="en-US" altLang="zh-CN" sz="1200"/>
              <a:t>:</a:t>
            </a:r>
            <a:r>
              <a:rPr lang="zh-CN" altLang="en-US" sz="1200"/>
              <a:t>网上银行登陆系统</a:t>
            </a:r>
            <a:endParaRPr lang="zh-CN" altLang="en-US" sz="1200"/>
          </a:p>
          <a:p>
            <a:pPr lvl="1">
              <a:lnSpc>
                <a:spcPct val="75000"/>
              </a:lnSpc>
            </a:pPr>
            <a:r>
              <a:rPr lang="en-US" altLang="zh-CN" sz="1200"/>
              <a:t>6.7</a:t>
            </a:r>
            <a:r>
              <a:rPr lang="zh-CN" altLang="en-US" sz="1200"/>
              <a:t>练习</a:t>
            </a:r>
            <a:endParaRPr lang="zh-CN" altLang="en-US" sz="1200"/>
          </a:p>
          <a:p>
            <a:pPr>
              <a:lnSpc>
                <a:spcPct val="80000"/>
              </a:lnSpc>
            </a:pPr>
            <a:r>
              <a:rPr lang="zh-CN" altLang="en-US" sz="1400"/>
              <a:t>7.   活动图</a:t>
            </a:r>
            <a:endParaRPr lang="zh-CN" altLang="en-US" sz="1400"/>
          </a:p>
          <a:p>
            <a:pPr lvl="1">
              <a:lnSpc>
                <a:spcPct val="75000"/>
              </a:lnSpc>
            </a:pPr>
            <a:r>
              <a:rPr kumimoji="0" lang="en-US" altLang="zh-CN" sz="1200"/>
              <a:t>7.1</a:t>
            </a:r>
            <a:r>
              <a:rPr lang="zh-CN" altLang="en-US" sz="1200"/>
              <a:t>活动图</a:t>
            </a:r>
            <a:r>
              <a:rPr kumimoji="0" lang="zh-CN" altLang="en-US" sz="1200"/>
              <a:t>概要</a:t>
            </a:r>
            <a:endParaRPr kumimoji="0" lang="zh-CN" altLang="en-US" sz="1200"/>
          </a:p>
          <a:p>
            <a:pPr lvl="1">
              <a:lnSpc>
                <a:spcPct val="75000"/>
              </a:lnSpc>
            </a:pPr>
            <a:r>
              <a:rPr lang="en-US" altLang="zh-CN" sz="1200">
                <a:sym typeface="Wingdings" panose="05000000000000000000" pitchFamily="2" charset="2"/>
              </a:rPr>
              <a:t>7.2</a:t>
            </a:r>
            <a:r>
              <a:rPr lang="zh-CN" altLang="en-US" sz="1200"/>
              <a:t>活动图</a:t>
            </a:r>
            <a:r>
              <a:rPr lang="zh-CN" altLang="en-US" sz="1200">
                <a:sym typeface="Wingdings" panose="05000000000000000000" pitchFamily="2" charset="2"/>
              </a:rPr>
              <a:t>事物</a:t>
            </a:r>
            <a:endParaRPr lang="zh-CN" altLang="en-US" sz="1200">
              <a:sym typeface="Wingdings" panose="05000000000000000000" pitchFamily="2" charset="2"/>
            </a:endParaRPr>
          </a:p>
          <a:p>
            <a:pPr lvl="1">
              <a:lnSpc>
                <a:spcPct val="75000"/>
              </a:lnSpc>
            </a:pPr>
            <a:r>
              <a:rPr lang="en-US" altLang="zh-CN" sz="1200"/>
              <a:t>7.3</a:t>
            </a:r>
            <a:r>
              <a:rPr lang="zh-CN" altLang="en-US" sz="1200"/>
              <a:t>活动图关系</a:t>
            </a:r>
            <a:endParaRPr lang="zh-CN" altLang="en-US" sz="1200"/>
          </a:p>
          <a:p>
            <a:pPr lvl="1">
              <a:lnSpc>
                <a:spcPct val="75000"/>
              </a:lnSpc>
            </a:pPr>
            <a:r>
              <a:rPr kumimoji="0" lang="en-US" altLang="zh-CN" sz="1200"/>
              <a:t>7.4</a:t>
            </a:r>
            <a:r>
              <a:rPr lang="zh-CN" altLang="en-US" sz="1200"/>
              <a:t>活动图</a:t>
            </a:r>
            <a:r>
              <a:rPr kumimoji="0" lang="zh-CN" altLang="en-US" sz="1200"/>
              <a:t>实例</a:t>
            </a:r>
            <a:endParaRPr kumimoji="0" lang="zh-CN" altLang="en-US" sz="1200"/>
          </a:p>
          <a:p>
            <a:pPr lvl="1">
              <a:lnSpc>
                <a:spcPct val="75000"/>
              </a:lnSpc>
            </a:pPr>
            <a:r>
              <a:rPr lang="en-US" altLang="zh-CN" sz="1200"/>
              <a:t>7.5</a:t>
            </a:r>
            <a:r>
              <a:rPr lang="zh-CN" altLang="en-US" sz="1200"/>
              <a:t>活动图练习</a:t>
            </a:r>
            <a:endParaRPr lang="en-US" altLang="zh-CN" sz="1200"/>
          </a:p>
          <a:p>
            <a:pPr>
              <a:lnSpc>
                <a:spcPct val="80000"/>
              </a:lnSpc>
            </a:pPr>
            <a:r>
              <a:rPr lang="zh-CN" altLang="en-US" sz="1400"/>
              <a:t>8.   构件图</a:t>
            </a:r>
            <a:endParaRPr lang="zh-CN" altLang="en-US" sz="1400"/>
          </a:p>
          <a:p>
            <a:pPr lvl="1">
              <a:lnSpc>
                <a:spcPct val="75000"/>
              </a:lnSpc>
            </a:pPr>
            <a:r>
              <a:rPr lang="en-US" altLang="zh-CN" sz="1200"/>
              <a:t>8.1</a:t>
            </a:r>
            <a:r>
              <a:rPr lang="zh-CN" altLang="en-US" sz="1200"/>
              <a:t>构件图概要</a:t>
            </a:r>
            <a:endParaRPr lang="zh-CN" altLang="en-US" sz="1200"/>
          </a:p>
          <a:p>
            <a:pPr lvl="1">
              <a:lnSpc>
                <a:spcPct val="75000"/>
              </a:lnSpc>
            </a:pPr>
            <a:r>
              <a:rPr lang="en-US" altLang="zh-CN" sz="1200"/>
              <a:t>8.2</a:t>
            </a:r>
            <a:r>
              <a:rPr lang="zh-CN" altLang="en-US" sz="1200"/>
              <a:t>构件图中的事物及解释</a:t>
            </a:r>
            <a:endParaRPr lang="zh-CN" altLang="en-US" sz="1200"/>
          </a:p>
          <a:p>
            <a:pPr lvl="1">
              <a:lnSpc>
                <a:spcPct val="75000"/>
              </a:lnSpc>
            </a:pPr>
            <a:r>
              <a:rPr lang="en-US" altLang="zh-CN" sz="1200"/>
              <a:t>8.3</a:t>
            </a:r>
            <a:r>
              <a:rPr lang="zh-CN" altLang="en-US" sz="1200"/>
              <a:t>构件图中的关系及解释</a:t>
            </a:r>
            <a:endParaRPr lang="zh-CN" altLang="en-US" sz="1200"/>
          </a:p>
          <a:p>
            <a:pPr lvl="1">
              <a:lnSpc>
                <a:spcPct val="75000"/>
              </a:lnSpc>
            </a:pPr>
            <a:r>
              <a:rPr kumimoji="0" lang="en-US" altLang="zh-CN" sz="1200"/>
              <a:t>8.4</a:t>
            </a:r>
            <a:r>
              <a:rPr kumimoji="0" lang="zh-CN" altLang="en-US" sz="1200"/>
              <a:t>构件图的例子</a:t>
            </a:r>
            <a:endParaRPr kumimoji="0" lang="zh-CN" altLang="en-US" sz="1200"/>
          </a:p>
          <a:p>
            <a:pPr lvl="1">
              <a:lnSpc>
                <a:spcPct val="75000"/>
              </a:lnSpc>
            </a:pPr>
            <a:r>
              <a:rPr lang="en-US" altLang="zh-CN" sz="1200"/>
              <a:t>8.5</a:t>
            </a:r>
            <a:r>
              <a:rPr lang="zh-CN" altLang="en-US" sz="1200"/>
              <a:t>习题</a:t>
            </a:r>
            <a:endParaRPr lang="zh-CN" altLang="en-US" sz="1200"/>
          </a:p>
          <a:p>
            <a:pPr>
              <a:lnSpc>
                <a:spcPct val="80000"/>
              </a:lnSpc>
            </a:pPr>
            <a:r>
              <a:rPr lang="zh-CN" altLang="en-US" sz="1400"/>
              <a:t>9.  部署图</a:t>
            </a:r>
            <a:endParaRPr lang="zh-CN" altLang="en-US" sz="1400"/>
          </a:p>
          <a:p>
            <a:pPr lvl="1">
              <a:lnSpc>
                <a:spcPct val="75000"/>
              </a:lnSpc>
            </a:pPr>
            <a:r>
              <a:rPr lang="en-US" altLang="zh-CN" sz="1200"/>
              <a:t>9.1</a:t>
            </a:r>
            <a:r>
              <a:rPr lang="zh-CN" altLang="en-US" sz="1200"/>
              <a:t>部署图概要</a:t>
            </a:r>
            <a:endParaRPr lang="zh-CN" altLang="en-US" sz="1200"/>
          </a:p>
          <a:p>
            <a:pPr lvl="1">
              <a:lnSpc>
                <a:spcPct val="75000"/>
              </a:lnSpc>
            </a:pPr>
            <a:r>
              <a:rPr lang="en-US" altLang="zh-CN" sz="1200"/>
              <a:t>9.2</a:t>
            </a:r>
            <a:r>
              <a:rPr lang="zh-CN" altLang="en-US" sz="1200"/>
              <a:t>部署图中的事物及解释</a:t>
            </a:r>
            <a:endParaRPr lang="zh-CN" altLang="en-US" sz="1200"/>
          </a:p>
          <a:p>
            <a:pPr lvl="1">
              <a:lnSpc>
                <a:spcPct val="75000"/>
              </a:lnSpc>
            </a:pPr>
            <a:r>
              <a:rPr lang="en-US" altLang="zh-CN" sz="1200"/>
              <a:t>9.3</a:t>
            </a:r>
            <a:r>
              <a:rPr lang="zh-CN" altLang="en-US" sz="1200"/>
              <a:t>部署图中的关系及解释</a:t>
            </a:r>
            <a:endParaRPr lang="zh-CN" altLang="en-US" sz="1200"/>
          </a:p>
          <a:p>
            <a:pPr lvl="1">
              <a:lnSpc>
                <a:spcPct val="75000"/>
              </a:lnSpc>
            </a:pPr>
            <a:r>
              <a:rPr kumimoji="0" lang="en-US" altLang="zh-CN" sz="1200"/>
              <a:t>9.4</a:t>
            </a:r>
            <a:r>
              <a:rPr kumimoji="0" lang="zh-CN" altLang="en-US" sz="1200"/>
              <a:t>部署图的例子</a:t>
            </a:r>
            <a:endParaRPr kumimoji="0" lang="zh-CN" altLang="en-US" sz="1200"/>
          </a:p>
          <a:p>
            <a:pPr lvl="1">
              <a:lnSpc>
                <a:spcPct val="75000"/>
              </a:lnSpc>
            </a:pPr>
            <a:r>
              <a:rPr lang="en-US" altLang="zh-CN" sz="1200"/>
              <a:t>9.5</a:t>
            </a:r>
            <a:r>
              <a:rPr lang="zh-CN" altLang="en-US" sz="1200"/>
              <a:t>关于部署图与构件图</a:t>
            </a:r>
            <a:endParaRPr lang="zh-CN" altLang="en-US" sz="1200"/>
          </a:p>
          <a:p>
            <a:pPr lvl="1">
              <a:lnSpc>
                <a:spcPct val="75000"/>
              </a:lnSpc>
            </a:pPr>
            <a:r>
              <a:rPr lang="en-US" altLang="zh-CN" sz="1200"/>
              <a:t>9.6</a:t>
            </a:r>
            <a:r>
              <a:rPr lang="zh-CN" altLang="en-US" sz="1200"/>
              <a:t>习题</a:t>
            </a:r>
            <a:endParaRPr lang="zh-CN" altLang="en-US" sz="1200"/>
          </a:p>
          <a:p>
            <a:pPr>
              <a:lnSpc>
                <a:spcPct val="80000"/>
              </a:lnSpc>
            </a:pPr>
            <a:r>
              <a:rPr lang="zh-CN" altLang="en-US" sz="1400"/>
              <a:t>     附录</a:t>
            </a:r>
            <a:endParaRPr lang="zh-CN" altLang="en-US" sz="140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a:xfrm>
            <a:off x="34925" y="44450"/>
            <a:ext cx="9067800" cy="504825"/>
          </a:xfrm>
          <a:gradFill/>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l"/>
            <a:r>
              <a:rPr lang="zh-CN" altLang="en-US" sz="3200">
                <a:latin typeface="Times New Roman" panose="02020603050405020304" pitchFamily="18" charset="0"/>
              </a:rPr>
              <a:t>4.</a:t>
            </a:r>
            <a:r>
              <a:rPr lang="zh-CN" altLang="en-US" sz="3200" b="0" i="0">
                <a:solidFill>
                  <a:srgbClr val="000000"/>
                </a:solidFill>
                <a:effectLst/>
              </a:rPr>
              <a:t> </a:t>
            </a:r>
            <a:r>
              <a:rPr lang="zh-CN" altLang="en-US" sz="3200"/>
              <a:t>顺序图</a:t>
            </a:r>
            <a:endParaRPr lang="zh-CN" altLang="en-US" sz="3200"/>
          </a:p>
        </p:txBody>
      </p:sp>
      <p:sp>
        <p:nvSpPr>
          <p:cNvPr id="87043" name="Text Box 3"/>
          <p:cNvSpPr txBox="1">
            <a:spLocks noChangeArrowheads="1"/>
          </p:cNvSpPr>
          <p:nvPr/>
        </p:nvSpPr>
        <p:spPr bwMode="gray">
          <a:xfrm>
            <a:off x="152400" y="6553200"/>
            <a:ext cx="57943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a:solidFill>
                  <a:srgbClr val="3B499F"/>
                </a:solidFill>
                <a:effectLst/>
                <a:ea typeface="MS PGothic" panose="020B0600070205080204" pitchFamily="34" charset="-128"/>
              </a:rPr>
              <a:t>UML</a:t>
            </a:r>
            <a:endParaRPr lang="en-US" altLang="zh-CN" sz="1400">
              <a:solidFill>
                <a:srgbClr val="3B499F"/>
              </a:solidFill>
              <a:effectLst/>
              <a:ea typeface="MS PGothic" panose="020B0600070205080204" pitchFamily="34" charset="-128"/>
            </a:endParaRPr>
          </a:p>
        </p:txBody>
      </p:sp>
      <p:sp>
        <p:nvSpPr>
          <p:cNvPr id="87044" name="Text Box 4"/>
          <p:cNvSpPr txBox="1">
            <a:spLocks noChangeArrowheads="1"/>
          </p:cNvSpPr>
          <p:nvPr/>
        </p:nvSpPr>
        <p:spPr bwMode="black">
          <a:xfrm>
            <a:off x="4041775" y="6553200"/>
            <a:ext cx="1066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ja-JP" sz="1400" b="0" i="0">
                <a:solidFill>
                  <a:srgbClr val="3B499F"/>
                </a:solidFill>
                <a:effectLst/>
                <a:latin typeface="Arial" panose="020B0604020202020204" pitchFamily="34" charset="0"/>
                <a:ea typeface="MS PGothic" panose="020B0600070205080204" pitchFamily="34" charset="-128"/>
              </a:rPr>
              <a:t>- </a:t>
            </a:r>
            <a:fld id="{B08BEF10-1A27-44EE-929C-25267F1ECD1C}" type="slidenum">
              <a:rPr lang="en-US" altLang="ja-JP" sz="1400" b="0" i="0">
                <a:solidFill>
                  <a:srgbClr val="3B499F"/>
                </a:solidFill>
                <a:effectLst/>
                <a:latin typeface="Arial" panose="020B0604020202020204" pitchFamily="34" charset="0"/>
                <a:ea typeface="MS PGothic" panose="020B0600070205080204" pitchFamily="34" charset="-128"/>
              </a:rPr>
            </a:fld>
            <a:r>
              <a:rPr lang="en-US" altLang="ja-JP" sz="1400" b="0" i="0">
                <a:solidFill>
                  <a:srgbClr val="3B499F"/>
                </a:solidFill>
                <a:effectLst/>
                <a:latin typeface="Arial" panose="020B0604020202020204" pitchFamily="34" charset="0"/>
                <a:ea typeface="MS PGothic" panose="020B0600070205080204" pitchFamily="34" charset="-128"/>
              </a:rPr>
              <a:t> -</a:t>
            </a:r>
            <a:endParaRPr lang="en-US" altLang="ja-JP" sz="1400" b="0" i="0">
              <a:solidFill>
                <a:srgbClr val="3B499F"/>
              </a:solidFill>
              <a:effectLst/>
              <a:latin typeface="Arial" panose="020B0604020202020204" pitchFamily="34" charset="0"/>
              <a:ea typeface="MS PGothic" panose="020B0600070205080204" pitchFamily="34" charset="-128"/>
            </a:endParaRPr>
          </a:p>
        </p:txBody>
      </p:sp>
      <p:sp>
        <p:nvSpPr>
          <p:cNvPr id="87047" name="Rectangle 7"/>
          <p:cNvSpPr>
            <a:spLocks noChangeArrowheads="1"/>
          </p:cNvSpPr>
          <p:nvPr/>
        </p:nvSpPr>
        <p:spPr bwMode="auto">
          <a:xfrm>
            <a:off x="152400" y="6486525"/>
            <a:ext cx="7624763" cy="52388"/>
          </a:xfrm>
          <a:prstGeom prst="rect">
            <a:avLst/>
          </a:prstGeom>
          <a:gradFill rotWithShape="1">
            <a:gsLst>
              <a:gs pos="0">
                <a:srgbClr val="000099"/>
              </a:gs>
              <a:gs pos="100000">
                <a:srgbClr val="3B499F"/>
              </a:gs>
            </a:gsLst>
            <a:lin ang="0" scaled="1"/>
          </a:gradFill>
          <a:ln>
            <a:noFill/>
          </a:ln>
          <a:effectLst/>
          <a:extLst>
            <a:ext uri="{91240B29-F687-4F45-9708-019B960494DF}">
              <a14:hiddenLine xmlns:a14="http://schemas.microsoft.com/office/drawing/2010/main" w="12700">
                <a:solidFill>
                  <a:schemeClr val="tx1"/>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87050" name="Text Box 10"/>
          <p:cNvSpPr txBox="1">
            <a:spLocks noChangeArrowheads="1"/>
          </p:cNvSpPr>
          <p:nvPr/>
        </p:nvSpPr>
        <p:spPr bwMode="auto">
          <a:xfrm>
            <a:off x="76200" y="533400"/>
            <a:ext cx="8839200" cy="1825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MS PGothic" panose="020B0600070205080204" pitchFamily="34" charset="-128"/>
              </a:defRPr>
            </a:lvl1pPr>
            <a:lvl2pPr marL="671830" indent="-214630">
              <a:defRPr kumimoji="1" sz="2400">
                <a:solidFill>
                  <a:schemeClr val="tx1"/>
                </a:solidFill>
                <a:latin typeface="Times New Roman" panose="02020603050405020304" pitchFamily="18" charset="0"/>
                <a:ea typeface="MS PGothic" panose="020B0600070205080204" pitchFamily="34" charset="-128"/>
              </a:defRPr>
            </a:lvl2pPr>
            <a:lvl3pPr>
              <a:defRPr kumimoji="1" sz="2400">
                <a:solidFill>
                  <a:schemeClr val="tx1"/>
                </a:solidFill>
                <a:latin typeface="Times New Roman" panose="02020603050405020304" pitchFamily="18" charset="0"/>
                <a:ea typeface="MS PGothic" panose="020B0600070205080204" pitchFamily="34" charset="-128"/>
              </a:defRPr>
            </a:lvl3pPr>
            <a:lvl4pPr>
              <a:defRPr kumimoji="1" sz="2400">
                <a:solidFill>
                  <a:schemeClr val="tx1"/>
                </a:solidFill>
                <a:latin typeface="Times New Roman" panose="02020603050405020304" pitchFamily="18" charset="0"/>
                <a:ea typeface="MS PGothic" panose="020B0600070205080204" pitchFamily="34" charset="-128"/>
              </a:defRPr>
            </a:lvl4pPr>
            <a:lvl5pPr>
              <a:defRPr kumimoji="1" sz="2400">
                <a:solidFill>
                  <a:schemeClr val="tx1"/>
                </a:solidFill>
                <a:latin typeface="Times New Roman" panose="02020603050405020304" pitchFamily="18" charset="0"/>
                <a:ea typeface="MS PGothic" panose="020B0600070205080204" pitchFamily="34" charset="-128"/>
              </a:defRPr>
            </a:lvl5pPr>
            <a:lvl6pPr fontAlgn="base">
              <a:spcBef>
                <a:spcPct val="0"/>
              </a:spcBef>
              <a:spcAft>
                <a:spcPct val="0"/>
              </a:spcAft>
              <a:defRPr kumimoji="1" sz="2400">
                <a:solidFill>
                  <a:schemeClr val="tx1"/>
                </a:solidFill>
                <a:latin typeface="Times New Roman" panose="02020603050405020304" pitchFamily="18" charset="0"/>
                <a:ea typeface="MS PGothic" panose="020B0600070205080204" pitchFamily="34" charset="-128"/>
              </a:defRPr>
            </a:lvl6pPr>
            <a:lvl7pPr fontAlgn="base">
              <a:spcBef>
                <a:spcPct val="0"/>
              </a:spcBef>
              <a:spcAft>
                <a:spcPct val="0"/>
              </a:spcAft>
              <a:defRPr kumimoji="1" sz="2400">
                <a:solidFill>
                  <a:schemeClr val="tx1"/>
                </a:solidFill>
                <a:latin typeface="Times New Roman" panose="02020603050405020304" pitchFamily="18" charset="0"/>
                <a:ea typeface="MS PGothic" panose="020B0600070205080204" pitchFamily="34" charset="-128"/>
              </a:defRPr>
            </a:lvl7pPr>
            <a:lvl8pPr fontAlgn="base">
              <a:spcBef>
                <a:spcPct val="0"/>
              </a:spcBef>
              <a:spcAft>
                <a:spcPct val="0"/>
              </a:spcAft>
              <a:defRPr kumimoji="1" sz="2400">
                <a:solidFill>
                  <a:schemeClr val="tx1"/>
                </a:solidFill>
                <a:latin typeface="Times New Roman" panose="02020603050405020304" pitchFamily="18" charset="0"/>
                <a:ea typeface="MS PGothic" panose="020B0600070205080204" pitchFamily="34" charset="-128"/>
              </a:defRPr>
            </a:lvl8pPr>
            <a:lvl9pPr fontAlgn="base">
              <a:spcBef>
                <a:spcPct val="0"/>
              </a:spcBef>
              <a:spcAft>
                <a:spcPct val="0"/>
              </a:spcAft>
              <a:defRPr kumimoji="1" sz="2400">
                <a:solidFill>
                  <a:schemeClr val="tx1"/>
                </a:solidFill>
                <a:latin typeface="Times New Roman" panose="02020603050405020304" pitchFamily="18" charset="0"/>
                <a:ea typeface="MS PGothic" panose="020B0600070205080204" pitchFamily="34" charset="-128"/>
              </a:defRPr>
            </a:lvl9pPr>
          </a:lstStyle>
          <a:p>
            <a:pPr>
              <a:spcBef>
                <a:spcPct val="50000"/>
              </a:spcBef>
              <a:buFont typeface="Wingdings" panose="05000000000000000000" pitchFamily="2" charset="2"/>
              <a:buNone/>
            </a:pPr>
            <a:r>
              <a:rPr lang="en-US" altLang="zh-CN" sz="2000" i="0">
                <a:solidFill>
                  <a:srgbClr val="000066"/>
                </a:solidFill>
                <a:effectLst>
                  <a:outerShdw blurRad="38100" dist="38100" dir="2700000" algn="tl">
                    <a:srgbClr val="C0C0C0"/>
                  </a:outerShdw>
                </a:effectLst>
                <a:ea typeface="宋体" panose="02010600030101010101" pitchFamily="2" charset="-122"/>
              </a:rPr>
              <a:t>4.1 </a:t>
            </a:r>
            <a:r>
              <a:rPr kumimoji="0" lang="zh-CN" altLang="en-US" sz="2000" i="0">
                <a:solidFill>
                  <a:srgbClr val="000066"/>
                </a:solidFill>
                <a:effectLst/>
                <a:ea typeface="宋体" panose="02010600030101010101" pitchFamily="2" charset="-122"/>
              </a:rPr>
              <a:t>概要</a:t>
            </a:r>
            <a:endParaRPr kumimoji="0" lang="zh-CN" altLang="en-US" sz="2000" i="0">
              <a:solidFill>
                <a:srgbClr val="000066"/>
              </a:solidFill>
              <a:effectLst/>
              <a:ea typeface="宋体" panose="02010600030101010101" pitchFamily="2" charset="-122"/>
            </a:endParaRPr>
          </a:p>
          <a:p>
            <a:pPr lvl="1">
              <a:spcBef>
                <a:spcPct val="50000"/>
              </a:spcBef>
              <a:buFont typeface="Wingdings" panose="05000000000000000000" pitchFamily="2" charset="2"/>
              <a:buChar char="²"/>
            </a:pPr>
            <a:r>
              <a:rPr lang="zh-CN" altLang="en-US" sz="1400" b="0" i="0">
                <a:solidFill>
                  <a:srgbClr val="000066"/>
                </a:solidFill>
                <a:effectLst/>
                <a:ea typeface="宋体" panose="02010600030101010101" pitchFamily="2" charset="-122"/>
              </a:rPr>
              <a:t>顺序图用来表示用例中的行为顺序。当执行一个用例行为时，顺序图中的每条消息对应了一个类操作或状态机中引起转换的事件。</a:t>
            </a:r>
            <a:endParaRPr kumimoji="0" lang="zh-CN" altLang="en-US" sz="2000" i="0">
              <a:solidFill>
                <a:srgbClr val="000066"/>
              </a:solidFill>
              <a:effectLst/>
              <a:ea typeface="宋体" panose="02010600030101010101" pitchFamily="2" charset="-122"/>
            </a:endParaRPr>
          </a:p>
          <a:p>
            <a:pPr lvl="1">
              <a:lnSpc>
                <a:spcPct val="90000"/>
              </a:lnSpc>
              <a:spcBef>
                <a:spcPct val="20000"/>
              </a:spcBef>
              <a:buFont typeface="Wingdings" panose="05000000000000000000" pitchFamily="2" charset="2"/>
              <a:buChar char="²"/>
            </a:pPr>
            <a:r>
              <a:rPr lang="zh-CN" altLang="en-US" sz="1400" b="0" i="0">
                <a:solidFill>
                  <a:srgbClr val="000066"/>
                </a:solidFill>
                <a:effectLst/>
                <a:ea typeface="宋体" panose="02010600030101010101" pitchFamily="2" charset="-122"/>
              </a:rPr>
              <a:t>顺序图展示对象之间的交互，这些交互是指在场景或用例的事件流中发生的。 顺序图属于动态建模。</a:t>
            </a:r>
            <a:r>
              <a:rPr lang="en-US" altLang="zh-CN" sz="1400" b="0" i="0">
                <a:solidFill>
                  <a:srgbClr val="000066"/>
                </a:solidFill>
                <a:effectLst/>
                <a:ea typeface="宋体" panose="02010600030101010101" pitchFamily="2" charset="-122"/>
              </a:rPr>
              <a:t> </a:t>
            </a:r>
            <a:endParaRPr lang="en-US" altLang="zh-CN" sz="1400" b="0" i="0">
              <a:solidFill>
                <a:srgbClr val="000066"/>
              </a:solidFill>
              <a:effectLst/>
              <a:ea typeface="宋体" panose="02010600030101010101" pitchFamily="2" charset="-122"/>
            </a:endParaRPr>
          </a:p>
          <a:p>
            <a:pPr lvl="1">
              <a:lnSpc>
                <a:spcPct val="90000"/>
              </a:lnSpc>
              <a:spcBef>
                <a:spcPct val="20000"/>
              </a:spcBef>
              <a:buFont typeface="Wingdings" panose="05000000000000000000" pitchFamily="2" charset="2"/>
              <a:buChar char="²"/>
            </a:pPr>
            <a:r>
              <a:rPr lang="zh-CN" altLang="en-US" sz="1400" b="0" i="0">
                <a:solidFill>
                  <a:srgbClr val="000066"/>
                </a:solidFill>
                <a:effectLst/>
                <a:ea typeface="宋体" panose="02010600030101010101" pitchFamily="2" charset="-122"/>
              </a:rPr>
              <a:t>顺序图的重点在消息序列上，也就是说，描述消息是如何在对象间发送和接收的。表示了对象之间传送消息的时间顺序。</a:t>
            </a:r>
            <a:endParaRPr lang="zh-CN" altLang="en-US" sz="1400" b="0" i="0">
              <a:solidFill>
                <a:srgbClr val="000066"/>
              </a:solidFill>
              <a:effectLst/>
              <a:ea typeface="宋体" panose="02010600030101010101" pitchFamily="2" charset="-122"/>
            </a:endParaRPr>
          </a:p>
          <a:p>
            <a:pPr lvl="1">
              <a:lnSpc>
                <a:spcPct val="90000"/>
              </a:lnSpc>
              <a:spcBef>
                <a:spcPct val="20000"/>
              </a:spcBef>
              <a:buFont typeface="Wingdings" panose="05000000000000000000" pitchFamily="2" charset="2"/>
              <a:buChar char="²"/>
            </a:pPr>
            <a:r>
              <a:rPr lang="zh-CN" altLang="en-US" sz="1400" b="0" i="0">
                <a:solidFill>
                  <a:srgbClr val="000066"/>
                </a:solidFill>
                <a:effectLst/>
                <a:ea typeface="宋体" panose="02010600030101010101" pitchFamily="2" charset="-122"/>
              </a:rPr>
              <a:t>浏览顺序图的方法是：从上到下查看对象间交换的消息。</a:t>
            </a:r>
            <a:endParaRPr lang="zh-CN" altLang="en-US" sz="1400" b="0" i="0">
              <a:solidFill>
                <a:srgbClr val="000066"/>
              </a:solidFill>
              <a:effectLst/>
              <a:ea typeface="宋体" panose="02010600030101010101" pitchFamily="2" charset="-122"/>
            </a:endParaRPr>
          </a:p>
        </p:txBody>
      </p:sp>
      <p:sp>
        <p:nvSpPr>
          <p:cNvPr id="87053" name="Text Box 13"/>
          <p:cNvSpPr txBox="1">
            <a:spLocks noChangeArrowheads="1"/>
          </p:cNvSpPr>
          <p:nvPr/>
        </p:nvSpPr>
        <p:spPr bwMode="auto">
          <a:xfrm>
            <a:off x="76200" y="2438400"/>
            <a:ext cx="5040313"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 typeface="Wingdings" panose="05000000000000000000" pitchFamily="2" charset="2"/>
              <a:buNone/>
            </a:pPr>
            <a:r>
              <a:rPr lang="en-US" altLang="zh-CN" sz="2000" i="0">
                <a:solidFill>
                  <a:srgbClr val="000066"/>
                </a:solidFill>
                <a:effectLst>
                  <a:outerShdw blurRad="38100" dist="38100" dir="2700000" algn="tl">
                    <a:srgbClr val="C0C0C0"/>
                  </a:outerShdw>
                </a:effectLst>
              </a:rPr>
              <a:t>4.2  </a:t>
            </a:r>
            <a:r>
              <a:rPr kumimoji="0" lang="zh-CN" altLang="en-US" sz="2000" i="0">
                <a:solidFill>
                  <a:srgbClr val="000066"/>
                </a:solidFill>
                <a:effectLst/>
              </a:rPr>
              <a:t>顺序图中的事物及解释</a:t>
            </a:r>
            <a:endParaRPr kumimoji="0" lang="zh-CN" altLang="en-US" sz="2000" i="0">
              <a:solidFill>
                <a:srgbClr val="000066"/>
              </a:solidFill>
              <a:effectLst/>
            </a:endParaRPr>
          </a:p>
        </p:txBody>
      </p:sp>
      <p:graphicFrame>
        <p:nvGraphicFramePr>
          <p:cNvPr id="87091" name="Group 51"/>
          <p:cNvGraphicFramePr>
            <a:graphicFrameLocks noGrp="1"/>
          </p:cNvGraphicFramePr>
          <p:nvPr/>
        </p:nvGraphicFramePr>
        <p:xfrm>
          <a:off x="609600" y="2819400"/>
          <a:ext cx="8328025" cy="3346451"/>
        </p:xfrm>
        <a:graphic>
          <a:graphicData uri="http://schemas.openxmlformats.org/drawingml/2006/table">
            <a:tbl>
              <a:tblPr/>
              <a:tblGrid>
                <a:gridCol w="839788"/>
                <a:gridCol w="4824412"/>
                <a:gridCol w="2663825"/>
              </a:tblGrid>
              <a:tr h="360363">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a:spcBef>
                          <a:spcPct val="20000"/>
                        </a:spcBef>
                        <a:buFont typeface="Times New Roman" panose="02020603050405020304" pitchFamily="18" charset="0"/>
                        <a:defRPr kumimoji="1" sz="14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MS PGothic" panose="020B0600070205080204"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1" lang="ja-JP" altLang="en-US" sz="9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事物名称</a:t>
                      </a:r>
                      <a:endParaRPr kumimoji="1" lang="ja-JP" altLang="en-US" sz="9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a:spcBef>
                          <a:spcPct val="20000"/>
                        </a:spcBef>
                        <a:buFont typeface="Times New Roman" panose="02020603050405020304" pitchFamily="18" charset="0"/>
                        <a:defRPr kumimoji="1" sz="14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MS PGothic" panose="020B0600070205080204"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1" lang="ja-JP" altLang="en-US" sz="9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解释</a:t>
                      </a:r>
                      <a:endParaRPr kumimoji="1" lang="ja-JP" altLang="en-US" sz="9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a:spcBef>
                          <a:spcPct val="20000"/>
                        </a:spcBef>
                        <a:buFont typeface="Times New Roman" panose="02020603050405020304" pitchFamily="18" charset="0"/>
                        <a:defRPr kumimoji="1" sz="14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MS PGothic" panose="020B0600070205080204"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1" lang="ja-JP" altLang="en-US" sz="9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图</a:t>
                      </a:r>
                      <a:endParaRPr kumimoji="1" lang="ja-JP" altLang="en-US" sz="9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65163">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a:spcBef>
                          <a:spcPct val="20000"/>
                        </a:spcBef>
                        <a:buFont typeface="Times New Roman" panose="02020603050405020304" pitchFamily="18" charset="0"/>
                        <a:defRPr kumimoji="1" sz="14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MS PGothic" panose="020B0600070205080204"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1" lang="ja-JP" altLang="en-US" sz="9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参与者</a:t>
                      </a:r>
                      <a:endParaRPr kumimoji="1" lang="ja-JP" altLang="en-US" sz="9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a:spcBef>
                          <a:spcPct val="20000"/>
                        </a:spcBef>
                        <a:buFont typeface="Times New Roman" panose="02020603050405020304" pitchFamily="18" charset="0"/>
                        <a:defRPr kumimoji="1" sz="14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MS PGothic" panose="020B0600070205080204"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1" lang="zh-CN" altLang="en-US" sz="9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与系统、子系统或类发生交互作用的外部用户</a:t>
                      </a:r>
                      <a:r>
                        <a:rPr kumimoji="1" lang="en-US" altLang="zh-CN" sz="9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a:t>
                      </a:r>
                      <a:r>
                        <a:rPr kumimoji="1" lang="zh-CN" altLang="en-US" sz="9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参见用例图定义</a:t>
                      </a:r>
                      <a:r>
                        <a:rPr kumimoji="1" lang="en-US" altLang="zh-CN" sz="9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a:t>
                      </a:r>
                      <a:endParaRPr kumimoji="1" lang="ja-JP" altLang="en-US" sz="9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a:spcBef>
                          <a:spcPct val="20000"/>
                        </a:spcBef>
                        <a:buFont typeface="Times New Roman" panose="02020603050405020304" pitchFamily="18" charset="0"/>
                        <a:defRPr kumimoji="1" sz="14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MS PGothic" panose="020B0600070205080204"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pPr>
                      <a:endParaRPr kumimoji="1" lang="zh-CN" altLang="en-US" sz="9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50875">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a:spcBef>
                          <a:spcPct val="20000"/>
                        </a:spcBef>
                        <a:buFont typeface="Times New Roman" panose="02020603050405020304" pitchFamily="18" charset="0"/>
                        <a:defRPr kumimoji="1" sz="14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MS PGothic" panose="020B0600070205080204"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1" lang="ja-JP" altLang="en-US" sz="9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对象</a:t>
                      </a:r>
                      <a:endParaRPr kumimoji="1" lang="ja-JP" altLang="en-US" sz="9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a:spcBef>
                          <a:spcPct val="20000"/>
                        </a:spcBef>
                        <a:buFont typeface="Times New Roman" panose="02020603050405020304" pitchFamily="18" charset="0"/>
                        <a:defRPr kumimoji="1" sz="14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MS PGothic" panose="020B0600070205080204"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1" lang="zh-CN" altLang="en-US" sz="9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顺序图的横轴上是与序列有关的对象。对象的表示方法是：矩形框中写有对象或类名，且名字下面有下划线。</a:t>
                      </a:r>
                      <a:endParaRPr kumimoji="1" lang="ja-JP" altLang="en-US" sz="9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a:spcBef>
                          <a:spcPct val="20000"/>
                        </a:spcBef>
                        <a:buFont typeface="Times New Roman" panose="02020603050405020304" pitchFamily="18" charset="0"/>
                        <a:defRPr kumimoji="1" sz="14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MS PGothic" panose="020B0600070205080204"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pPr>
                      <a:endParaRPr kumimoji="1" lang="zh-CN" altLang="en-US" sz="9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50875">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a:spcBef>
                          <a:spcPct val="20000"/>
                        </a:spcBef>
                        <a:buFont typeface="Times New Roman" panose="02020603050405020304" pitchFamily="18" charset="0"/>
                        <a:defRPr kumimoji="1" sz="14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MS PGothic" panose="020B0600070205080204"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1" lang="ja-JP" altLang="en-US" sz="9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生命线</a:t>
                      </a:r>
                      <a:endParaRPr kumimoji="1" lang="ja-JP" altLang="en-US" sz="9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a:spcBef>
                          <a:spcPct val="20000"/>
                        </a:spcBef>
                        <a:buFont typeface="Times New Roman" panose="02020603050405020304" pitchFamily="18" charset="0"/>
                        <a:defRPr kumimoji="1" sz="14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MS PGothic" panose="020B0600070205080204"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1" lang="zh-CN" altLang="en-US" sz="9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坐标轴纵向的虚线表示对象在序列中的执行情况(即发送和接收的消息，对象的活动)这条虚线称为对象的“生命线”。</a:t>
                      </a:r>
                      <a:endParaRPr kumimoji="1" lang="ja-JP" altLang="en-US" sz="9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a:spcBef>
                          <a:spcPct val="20000"/>
                        </a:spcBef>
                        <a:buFont typeface="Times New Roman" panose="02020603050405020304" pitchFamily="18" charset="0"/>
                        <a:defRPr kumimoji="1" sz="14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MS PGothic" panose="020B0600070205080204"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pPr>
                      <a:endParaRPr kumimoji="1" lang="zh-CN" altLang="en-US" sz="9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019175">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a:spcBef>
                          <a:spcPct val="20000"/>
                        </a:spcBef>
                        <a:buFont typeface="Times New Roman" panose="02020603050405020304" pitchFamily="18" charset="0"/>
                        <a:defRPr kumimoji="1" sz="14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MS PGothic" panose="020B0600070205080204"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1" lang="ja-JP" altLang="en-US" sz="9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消息符号</a:t>
                      </a:r>
                      <a:endParaRPr kumimoji="1" lang="ja-JP" altLang="en-US" sz="9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a:spcBef>
                          <a:spcPct val="20000"/>
                        </a:spcBef>
                        <a:buFont typeface="Times New Roman" panose="02020603050405020304" pitchFamily="18" charset="0"/>
                        <a:defRPr kumimoji="1" sz="14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MS PGothic" panose="020B0600070205080204"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1" lang="zh-CN" altLang="en-US" sz="9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消息用从一个对象的生命线到另一个对象生命线的箭头表示。箭头以时间顺序在图中从上到下排列。</a:t>
                      </a:r>
                      <a:endParaRPr kumimoji="1" lang="ja-JP" altLang="en-US" sz="9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a:spcBef>
                          <a:spcPct val="20000"/>
                        </a:spcBef>
                        <a:buFont typeface="Times New Roman" panose="02020603050405020304" pitchFamily="18" charset="0"/>
                        <a:defRPr kumimoji="1" sz="14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MS PGothic" panose="020B0600070205080204"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pPr>
                      <a:endParaRPr kumimoji="1" lang="zh-CN" altLang="en-US" sz="9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pic>
        <p:nvPicPr>
          <p:cNvPr id="87080" name="Picture 40"/>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092950" y="3213100"/>
            <a:ext cx="955675" cy="477838"/>
          </a:xfrm>
          <a:prstGeom prst="rect">
            <a:avLst/>
          </a:prstGeom>
          <a:noFill/>
          <a:extLst>
            <a:ext uri="{909E8E84-426E-40DD-AFC4-6F175D3DCCD1}">
              <a14:hiddenFill xmlns:a14="http://schemas.microsoft.com/office/drawing/2010/main">
                <a:solidFill>
                  <a:srgbClr val="FFFFFF"/>
                </a:solidFill>
              </a14:hiddenFill>
            </a:ext>
          </a:extLst>
        </p:spPr>
      </p:pic>
      <p:pic>
        <p:nvPicPr>
          <p:cNvPr id="87081" name="Picture 4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19925" y="3933825"/>
            <a:ext cx="1219200" cy="457200"/>
          </a:xfrm>
          <a:prstGeom prst="rect">
            <a:avLst/>
          </a:prstGeom>
          <a:noFill/>
          <a:extLst>
            <a:ext uri="{909E8E84-426E-40DD-AFC4-6F175D3DCCD1}">
              <a14:hiddenFill xmlns:a14="http://schemas.microsoft.com/office/drawing/2010/main">
                <a:solidFill>
                  <a:srgbClr val="FFFFFF"/>
                </a:solidFill>
              </a14:hiddenFill>
            </a:ext>
          </a:extLst>
        </p:spPr>
      </p:pic>
      <p:grpSp>
        <p:nvGrpSpPr>
          <p:cNvPr id="87082" name="Group 42"/>
          <p:cNvGrpSpPr/>
          <p:nvPr/>
        </p:nvGrpSpPr>
        <p:grpSpPr bwMode="auto">
          <a:xfrm>
            <a:off x="7056438" y="4556125"/>
            <a:ext cx="1249362" cy="549275"/>
            <a:chOff x="4313" y="1824"/>
            <a:chExt cx="787" cy="346"/>
          </a:xfrm>
        </p:grpSpPr>
        <p:pic>
          <p:nvPicPr>
            <p:cNvPr id="87083" name="Picture 4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22" y="1824"/>
              <a:ext cx="78" cy="346"/>
            </a:xfrm>
            <a:prstGeom prst="rect">
              <a:avLst/>
            </a:prstGeom>
            <a:noFill/>
            <a:extLst>
              <a:ext uri="{909E8E84-426E-40DD-AFC4-6F175D3DCCD1}">
                <a14:hiddenFill xmlns:a14="http://schemas.microsoft.com/office/drawing/2010/main">
                  <a:solidFill>
                    <a:srgbClr val="FFFFFF"/>
                  </a:solidFill>
                </a14:hiddenFill>
              </a:ext>
            </a:extLst>
          </p:spPr>
        </p:pic>
        <p:pic>
          <p:nvPicPr>
            <p:cNvPr id="87084" name="Picture 4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13" y="1870"/>
              <a:ext cx="69" cy="290"/>
            </a:xfrm>
            <a:prstGeom prst="rect">
              <a:avLst/>
            </a:prstGeom>
            <a:noFill/>
            <a:extLst>
              <a:ext uri="{909E8E84-426E-40DD-AFC4-6F175D3DCCD1}">
                <a14:hiddenFill xmlns:a14="http://schemas.microsoft.com/office/drawing/2010/main">
                  <a:solidFill>
                    <a:srgbClr val="FFFFFF"/>
                  </a:solidFill>
                </a14:hiddenFill>
              </a:ext>
            </a:extLst>
          </p:spPr>
        </p:pic>
      </p:grpSp>
      <p:pic>
        <p:nvPicPr>
          <p:cNvPr id="87085" name="Picture 4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43663" y="5157788"/>
            <a:ext cx="2319337" cy="85883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a:xfrm>
            <a:off x="34925" y="44450"/>
            <a:ext cx="9067800" cy="504825"/>
          </a:xfrm>
          <a:gradFill/>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l"/>
            <a:r>
              <a:rPr lang="zh-CN" altLang="en-US" sz="3200">
                <a:latin typeface="Times New Roman" panose="02020603050405020304" pitchFamily="18" charset="0"/>
              </a:rPr>
              <a:t>4.</a:t>
            </a:r>
            <a:r>
              <a:rPr lang="zh-CN" altLang="en-US" sz="3200"/>
              <a:t> 顺序图</a:t>
            </a:r>
            <a:endParaRPr lang="zh-CN" altLang="en-US" sz="3200"/>
          </a:p>
        </p:txBody>
      </p:sp>
      <p:sp>
        <p:nvSpPr>
          <p:cNvPr id="88067" name="Text Box 3"/>
          <p:cNvSpPr txBox="1">
            <a:spLocks noChangeArrowheads="1"/>
          </p:cNvSpPr>
          <p:nvPr/>
        </p:nvSpPr>
        <p:spPr bwMode="gray">
          <a:xfrm>
            <a:off x="152400" y="6553200"/>
            <a:ext cx="57943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a:solidFill>
                  <a:srgbClr val="3B499F"/>
                </a:solidFill>
                <a:effectLst/>
                <a:ea typeface="MS PGothic" panose="020B0600070205080204" pitchFamily="34" charset="-128"/>
              </a:rPr>
              <a:t>UML</a:t>
            </a:r>
            <a:endParaRPr lang="en-US" altLang="zh-CN" sz="1400">
              <a:solidFill>
                <a:srgbClr val="3B499F"/>
              </a:solidFill>
              <a:effectLst/>
              <a:ea typeface="MS PGothic" panose="020B0600070205080204" pitchFamily="34" charset="-128"/>
            </a:endParaRPr>
          </a:p>
        </p:txBody>
      </p:sp>
      <p:sp>
        <p:nvSpPr>
          <p:cNvPr id="88068" name="Text Box 4"/>
          <p:cNvSpPr txBox="1">
            <a:spLocks noChangeArrowheads="1"/>
          </p:cNvSpPr>
          <p:nvPr/>
        </p:nvSpPr>
        <p:spPr bwMode="black">
          <a:xfrm>
            <a:off x="4041775" y="6553200"/>
            <a:ext cx="1066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ja-JP" sz="1400" b="0" i="0">
                <a:solidFill>
                  <a:srgbClr val="3B499F"/>
                </a:solidFill>
                <a:effectLst/>
                <a:latin typeface="Arial" panose="020B0604020202020204" pitchFamily="34" charset="0"/>
                <a:ea typeface="MS PGothic" panose="020B0600070205080204" pitchFamily="34" charset="-128"/>
              </a:rPr>
              <a:t>- </a:t>
            </a:r>
            <a:fld id="{E652EED1-3841-4E11-8B52-2F4293996D78}" type="slidenum">
              <a:rPr lang="en-US" altLang="ja-JP" sz="1400" b="0" i="0">
                <a:solidFill>
                  <a:srgbClr val="3B499F"/>
                </a:solidFill>
                <a:effectLst/>
                <a:latin typeface="Arial" panose="020B0604020202020204" pitchFamily="34" charset="0"/>
                <a:ea typeface="MS PGothic" panose="020B0600070205080204" pitchFamily="34" charset="-128"/>
              </a:rPr>
            </a:fld>
            <a:r>
              <a:rPr lang="en-US" altLang="ja-JP" sz="1400" b="0" i="0">
                <a:solidFill>
                  <a:srgbClr val="3B499F"/>
                </a:solidFill>
                <a:effectLst/>
                <a:latin typeface="Arial" panose="020B0604020202020204" pitchFamily="34" charset="0"/>
                <a:ea typeface="MS PGothic" panose="020B0600070205080204" pitchFamily="34" charset="-128"/>
              </a:rPr>
              <a:t> -</a:t>
            </a:r>
            <a:endParaRPr lang="en-US" altLang="ja-JP" sz="1400" b="0" i="0">
              <a:solidFill>
                <a:srgbClr val="3B499F"/>
              </a:solidFill>
              <a:effectLst/>
              <a:latin typeface="Arial" panose="020B0604020202020204" pitchFamily="34" charset="0"/>
              <a:ea typeface="MS PGothic" panose="020B0600070205080204" pitchFamily="34" charset="-128"/>
            </a:endParaRPr>
          </a:p>
        </p:txBody>
      </p:sp>
      <p:sp>
        <p:nvSpPr>
          <p:cNvPr id="88071" name="Rectangle 7"/>
          <p:cNvSpPr>
            <a:spLocks noChangeArrowheads="1"/>
          </p:cNvSpPr>
          <p:nvPr/>
        </p:nvSpPr>
        <p:spPr bwMode="auto">
          <a:xfrm>
            <a:off x="152400" y="6486525"/>
            <a:ext cx="7624763" cy="52388"/>
          </a:xfrm>
          <a:prstGeom prst="rect">
            <a:avLst/>
          </a:prstGeom>
          <a:gradFill rotWithShape="1">
            <a:gsLst>
              <a:gs pos="0">
                <a:srgbClr val="000099"/>
              </a:gs>
              <a:gs pos="100000">
                <a:srgbClr val="3B499F"/>
              </a:gs>
            </a:gsLst>
            <a:lin ang="0" scaled="1"/>
          </a:gradFill>
          <a:ln>
            <a:noFill/>
          </a:ln>
          <a:effectLst/>
          <a:extLst>
            <a:ext uri="{91240B29-F687-4F45-9708-019B960494DF}">
              <a14:hiddenLine xmlns:a14="http://schemas.microsoft.com/office/drawing/2010/main" w="12700">
                <a:solidFill>
                  <a:schemeClr val="tx1"/>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pic>
        <p:nvPicPr>
          <p:cNvPr id="88117" name="Picture 5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476375" y="1628775"/>
            <a:ext cx="5784850" cy="2841625"/>
          </a:xfrm>
          <a:prstGeom prst="rect">
            <a:avLst/>
          </a:prstGeom>
          <a:noFill/>
          <a:extLst>
            <a:ext uri="{909E8E84-426E-40DD-AFC4-6F175D3DCCD1}">
              <a14:hiddenFill xmlns:a14="http://schemas.microsoft.com/office/drawing/2010/main">
                <a:solidFill>
                  <a:srgbClr val="FFFFFF"/>
                </a:solidFill>
              </a14:hiddenFill>
            </a:ext>
          </a:extLst>
        </p:spPr>
      </p:pic>
      <p:sp>
        <p:nvSpPr>
          <p:cNvPr id="88118" name="Text Box 54"/>
          <p:cNvSpPr txBox="1">
            <a:spLocks noChangeArrowheads="1"/>
          </p:cNvSpPr>
          <p:nvPr/>
        </p:nvSpPr>
        <p:spPr bwMode="auto">
          <a:xfrm>
            <a:off x="106363" y="609600"/>
            <a:ext cx="5761037"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 typeface="Wingdings" panose="05000000000000000000" pitchFamily="2" charset="2"/>
              <a:buNone/>
            </a:pPr>
            <a:r>
              <a:rPr lang="en-US" altLang="zh-CN" sz="2000" i="0">
                <a:solidFill>
                  <a:srgbClr val="000066"/>
                </a:solidFill>
                <a:effectLst>
                  <a:outerShdw blurRad="38100" dist="38100" dir="2700000" algn="tl">
                    <a:srgbClr val="C0C0C0"/>
                  </a:outerShdw>
                </a:effectLst>
              </a:rPr>
              <a:t>4.3  </a:t>
            </a:r>
            <a:r>
              <a:rPr kumimoji="0" lang="zh-CN" altLang="en-US" sz="2000" i="0">
                <a:solidFill>
                  <a:srgbClr val="000066"/>
                </a:solidFill>
                <a:effectLst/>
              </a:rPr>
              <a:t>顺序图与用例图和类图的关系</a:t>
            </a:r>
            <a:endParaRPr kumimoji="0" lang="zh-CN" altLang="en-US" sz="2000" i="0">
              <a:solidFill>
                <a:srgbClr val="000066"/>
              </a:solidFill>
              <a:effectLst/>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a:xfrm>
            <a:off x="34925" y="44450"/>
            <a:ext cx="9067800" cy="504825"/>
          </a:xfrm>
          <a:gradFill/>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l"/>
            <a:r>
              <a:rPr lang="en-US" altLang="zh-CN" sz="3200">
                <a:latin typeface="Times New Roman" panose="02020603050405020304" pitchFamily="18" charset="0"/>
              </a:rPr>
              <a:t>4.</a:t>
            </a:r>
            <a:r>
              <a:rPr lang="en-US" altLang="zh-CN" sz="3200"/>
              <a:t> </a:t>
            </a:r>
            <a:r>
              <a:rPr lang="zh-CN" altLang="en-US" sz="3200"/>
              <a:t>顺序图</a:t>
            </a:r>
            <a:endParaRPr lang="zh-CN" altLang="en-US" sz="3200"/>
          </a:p>
        </p:txBody>
      </p:sp>
      <p:sp>
        <p:nvSpPr>
          <p:cNvPr id="90115" name="Text Box 3"/>
          <p:cNvSpPr txBox="1">
            <a:spLocks noChangeArrowheads="1"/>
          </p:cNvSpPr>
          <p:nvPr/>
        </p:nvSpPr>
        <p:spPr bwMode="gray">
          <a:xfrm>
            <a:off x="152400" y="6553200"/>
            <a:ext cx="57943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a:solidFill>
                  <a:srgbClr val="3B499F"/>
                </a:solidFill>
                <a:effectLst/>
                <a:ea typeface="MS PGothic" panose="020B0600070205080204" pitchFamily="34" charset="-128"/>
              </a:rPr>
              <a:t>UML</a:t>
            </a:r>
            <a:endParaRPr lang="en-US" altLang="zh-CN" sz="1400">
              <a:solidFill>
                <a:srgbClr val="3B499F"/>
              </a:solidFill>
              <a:effectLst/>
              <a:ea typeface="MS PGothic" panose="020B0600070205080204" pitchFamily="34" charset="-128"/>
            </a:endParaRPr>
          </a:p>
        </p:txBody>
      </p:sp>
      <p:sp>
        <p:nvSpPr>
          <p:cNvPr id="90116" name="Text Box 4"/>
          <p:cNvSpPr txBox="1">
            <a:spLocks noChangeArrowheads="1"/>
          </p:cNvSpPr>
          <p:nvPr/>
        </p:nvSpPr>
        <p:spPr bwMode="black">
          <a:xfrm>
            <a:off x="4041775" y="6553200"/>
            <a:ext cx="1066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ja-JP" sz="1400" b="0" i="0">
                <a:solidFill>
                  <a:srgbClr val="3B499F"/>
                </a:solidFill>
                <a:effectLst/>
                <a:latin typeface="Arial" panose="020B0604020202020204" pitchFamily="34" charset="0"/>
                <a:ea typeface="MS PGothic" panose="020B0600070205080204" pitchFamily="34" charset="-128"/>
              </a:rPr>
              <a:t>- </a:t>
            </a:r>
            <a:fld id="{73C49877-EA90-411E-A896-919BF2311A76}" type="slidenum">
              <a:rPr lang="en-US" altLang="ja-JP" sz="1400" b="0" i="0">
                <a:solidFill>
                  <a:srgbClr val="3B499F"/>
                </a:solidFill>
                <a:effectLst/>
                <a:latin typeface="Arial" panose="020B0604020202020204" pitchFamily="34" charset="0"/>
                <a:ea typeface="MS PGothic" panose="020B0600070205080204" pitchFamily="34" charset="-128"/>
              </a:rPr>
            </a:fld>
            <a:r>
              <a:rPr lang="en-US" altLang="ja-JP" sz="1400" b="0" i="0">
                <a:solidFill>
                  <a:srgbClr val="3B499F"/>
                </a:solidFill>
                <a:effectLst/>
                <a:latin typeface="Arial" panose="020B0604020202020204" pitchFamily="34" charset="0"/>
                <a:ea typeface="MS PGothic" panose="020B0600070205080204" pitchFamily="34" charset="-128"/>
              </a:rPr>
              <a:t> -</a:t>
            </a:r>
            <a:endParaRPr lang="en-US" altLang="ja-JP" sz="1400" b="0" i="0">
              <a:solidFill>
                <a:srgbClr val="3B499F"/>
              </a:solidFill>
              <a:effectLst/>
              <a:latin typeface="Arial" panose="020B0604020202020204" pitchFamily="34" charset="0"/>
              <a:ea typeface="MS PGothic" panose="020B0600070205080204" pitchFamily="34" charset="-128"/>
            </a:endParaRPr>
          </a:p>
        </p:txBody>
      </p:sp>
      <p:sp>
        <p:nvSpPr>
          <p:cNvPr id="90119" name="Rectangle 7"/>
          <p:cNvSpPr>
            <a:spLocks noChangeArrowheads="1"/>
          </p:cNvSpPr>
          <p:nvPr/>
        </p:nvSpPr>
        <p:spPr bwMode="auto">
          <a:xfrm>
            <a:off x="152400" y="6486525"/>
            <a:ext cx="7624763" cy="52388"/>
          </a:xfrm>
          <a:prstGeom prst="rect">
            <a:avLst/>
          </a:prstGeom>
          <a:gradFill rotWithShape="1">
            <a:gsLst>
              <a:gs pos="0">
                <a:srgbClr val="000099"/>
              </a:gs>
              <a:gs pos="100000">
                <a:srgbClr val="3B499F"/>
              </a:gs>
            </a:gsLst>
            <a:lin ang="0" scaled="1"/>
          </a:gradFill>
          <a:ln>
            <a:noFill/>
          </a:ln>
          <a:effectLst/>
          <a:extLst>
            <a:ext uri="{91240B29-F687-4F45-9708-019B960494DF}">
              <a14:hiddenLine xmlns:a14="http://schemas.microsoft.com/office/drawing/2010/main" w="12700">
                <a:solidFill>
                  <a:schemeClr val="tx1"/>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90122" name="Text Box 10"/>
          <p:cNvSpPr txBox="1">
            <a:spLocks noChangeArrowheads="1"/>
          </p:cNvSpPr>
          <p:nvPr/>
        </p:nvSpPr>
        <p:spPr bwMode="auto">
          <a:xfrm>
            <a:off x="103188" y="615950"/>
            <a:ext cx="3097212"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 typeface="Wingdings" panose="05000000000000000000" pitchFamily="2" charset="2"/>
              <a:buNone/>
            </a:pPr>
            <a:r>
              <a:rPr lang="en-US" altLang="zh-CN" sz="2000" i="0">
                <a:solidFill>
                  <a:srgbClr val="000066"/>
                </a:solidFill>
                <a:effectLst>
                  <a:outerShdw blurRad="38100" dist="38100" dir="2700000" algn="tl">
                    <a:srgbClr val="C0C0C0"/>
                  </a:outerShdw>
                </a:effectLst>
              </a:rPr>
              <a:t>4.4  </a:t>
            </a:r>
            <a:r>
              <a:rPr kumimoji="0" lang="zh-CN" altLang="en-US" sz="2000" i="0">
                <a:solidFill>
                  <a:srgbClr val="000066"/>
                </a:solidFill>
                <a:effectLst/>
              </a:rPr>
              <a:t>顺序图例子</a:t>
            </a:r>
            <a:endParaRPr kumimoji="0" lang="zh-CN" altLang="en-US" sz="2000" i="0">
              <a:solidFill>
                <a:srgbClr val="000066"/>
              </a:solidFill>
              <a:effectLst/>
            </a:endParaRPr>
          </a:p>
        </p:txBody>
      </p:sp>
      <p:sp>
        <p:nvSpPr>
          <p:cNvPr id="90123" name="Text Box 11"/>
          <p:cNvSpPr txBox="1">
            <a:spLocks noChangeArrowheads="1"/>
          </p:cNvSpPr>
          <p:nvPr/>
        </p:nvSpPr>
        <p:spPr bwMode="auto">
          <a:xfrm>
            <a:off x="-228600" y="1066800"/>
            <a:ext cx="3384550"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1">
              <a:spcBef>
                <a:spcPct val="20000"/>
              </a:spcBef>
              <a:buFont typeface="Wingdings" panose="05000000000000000000" pitchFamily="2" charset="2"/>
              <a:buNone/>
            </a:pPr>
            <a:r>
              <a:rPr lang="zh-CN" altLang="en-US" sz="1600" i="0">
                <a:solidFill>
                  <a:srgbClr val="000066"/>
                </a:solidFill>
                <a:effectLst/>
              </a:rPr>
              <a:t>简单的例子</a:t>
            </a:r>
            <a:endParaRPr lang="zh-CN" altLang="en-US" sz="1600" i="0">
              <a:solidFill>
                <a:srgbClr val="000066"/>
              </a:solidFill>
              <a:effectLst/>
            </a:endParaRPr>
          </a:p>
        </p:txBody>
      </p:sp>
      <p:graphicFrame>
        <p:nvGraphicFramePr>
          <p:cNvPr id="90124" name="Object 12"/>
          <p:cNvGraphicFramePr>
            <a:graphicFrameLocks noChangeAspect="1"/>
          </p:cNvGraphicFramePr>
          <p:nvPr/>
        </p:nvGraphicFramePr>
        <p:xfrm>
          <a:off x="2209800" y="1676400"/>
          <a:ext cx="5903913" cy="3048000"/>
        </p:xfrm>
        <a:graphic>
          <a:graphicData uri="http://schemas.openxmlformats.org/presentationml/2006/ole">
            <mc:AlternateContent xmlns:mc="http://schemas.openxmlformats.org/markup-compatibility/2006">
              <mc:Choice xmlns:v="urn:schemas-microsoft-com:vml" Requires="v">
                <p:oleObj spid="_x0000_s90139" name="位图图像" r:id="rId1" imgW="4524375" imgH="3257550" progId="Paint.Picture">
                  <p:embed/>
                </p:oleObj>
              </mc:Choice>
              <mc:Fallback>
                <p:oleObj name="位图图像" r:id="rId1" imgW="4524375" imgH="3257550" progId="Paint.Picture">
                  <p:embed/>
                  <p:pic>
                    <p:nvPicPr>
                      <p:cNvPr id="0" name="Object 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9800" y="1676400"/>
                        <a:ext cx="5903913" cy="304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0125" name="AutoShape 13"/>
          <p:cNvSpPr>
            <a:spLocks noChangeArrowheads="1"/>
          </p:cNvSpPr>
          <p:nvPr/>
        </p:nvSpPr>
        <p:spPr bwMode="auto">
          <a:xfrm>
            <a:off x="3419475" y="4292600"/>
            <a:ext cx="1512888" cy="447675"/>
          </a:xfrm>
          <a:prstGeom prst="wedgeRectCallout">
            <a:avLst>
              <a:gd name="adj1" fmla="val -2991"/>
              <a:gd name="adj2" fmla="val -165250"/>
            </a:avLst>
          </a:prstGeom>
          <a:solidFill>
            <a:srgbClr val="C0C0C0"/>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kumimoji="0" lang="zh-CN" altLang="en-US" sz="900" i="0">
                <a:solidFill>
                  <a:srgbClr val="000000"/>
                </a:solidFill>
                <a:effectLst/>
                <a:latin typeface="Garamond" panose="02020404030301010803" pitchFamily="18" charset="0"/>
              </a:rPr>
              <a:t>从参与者到对象和从对象到参与者之间发送的消息</a:t>
            </a:r>
            <a:endParaRPr kumimoji="0" lang="zh-CN" altLang="en-US" sz="900" i="0">
              <a:solidFill>
                <a:srgbClr val="000000"/>
              </a:solidFill>
              <a:effectLst/>
              <a:latin typeface="Garamond" panose="02020404030301010803" pitchFamily="18" charset="0"/>
            </a:endParaRPr>
          </a:p>
        </p:txBody>
      </p:sp>
      <p:sp>
        <p:nvSpPr>
          <p:cNvPr id="90126" name="AutoShape 14"/>
          <p:cNvSpPr>
            <a:spLocks noChangeArrowheads="1"/>
          </p:cNvSpPr>
          <p:nvPr/>
        </p:nvSpPr>
        <p:spPr bwMode="auto">
          <a:xfrm>
            <a:off x="5580063" y="3860800"/>
            <a:ext cx="1368425" cy="503238"/>
          </a:xfrm>
          <a:prstGeom prst="wedgeRectCallout">
            <a:avLst>
              <a:gd name="adj1" fmla="val -19028"/>
              <a:gd name="adj2" fmla="val -152838"/>
            </a:avLst>
          </a:prstGeom>
          <a:solidFill>
            <a:srgbClr val="C0C0C0"/>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kumimoji="0" lang="zh-CN" altLang="en-US" sz="900" i="0">
                <a:solidFill>
                  <a:srgbClr val="000000"/>
                </a:solidFill>
                <a:effectLst/>
                <a:latin typeface="Garamond" panose="02020404030301010803" pitchFamily="18" charset="0"/>
              </a:rPr>
              <a:t>从对象传递给另一个对象的消息</a:t>
            </a:r>
            <a:endParaRPr kumimoji="0" lang="zh-CN" altLang="en-US" sz="900" i="0">
              <a:solidFill>
                <a:srgbClr val="000000"/>
              </a:solidFill>
              <a:effectLst/>
              <a:latin typeface="Garamond" panose="02020404030301010803" pitchFamily="18" charset="0"/>
            </a:endParaRPr>
          </a:p>
        </p:txBody>
      </p:sp>
      <p:sp>
        <p:nvSpPr>
          <p:cNvPr id="90127" name="AutoShape 15"/>
          <p:cNvSpPr>
            <a:spLocks noChangeArrowheads="1"/>
          </p:cNvSpPr>
          <p:nvPr/>
        </p:nvSpPr>
        <p:spPr bwMode="auto">
          <a:xfrm>
            <a:off x="5640388" y="1341438"/>
            <a:ext cx="1008062" cy="301625"/>
          </a:xfrm>
          <a:prstGeom prst="wedgeRectCallout">
            <a:avLst>
              <a:gd name="adj1" fmla="val -56301"/>
              <a:gd name="adj2" fmla="val 197894"/>
            </a:avLst>
          </a:prstGeom>
          <a:solidFill>
            <a:srgbClr val="C0C0C0"/>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kumimoji="0" lang="zh-CN" altLang="en-US" sz="1600" i="0">
              <a:solidFill>
                <a:srgbClr val="000000"/>
              </a:solidFill>
              <a:effectLst/>
              <a:latin typeface="Garamond" panose="02020404030301010803" pitchFamily="18" charset="0"/>
            </a:endParaRPr>
          </a:p>
        </p:txBody>
      </p:sp>
      <p:sp>
        <p:nvSpPr>
          <p:cNvPr id="90128" name="AutoShape 16"/>
          <p:cNvSpPr>
            <a:spLocks noChangeArrowheads="1"/>
          </p:cNvSpPr>
          <p:nvPr/>
        </p:nvSpPr>
        <p:spPr bwMode="auto">
          <a:xfrm>
            <a:off x="5640388" y="1328738"/>
            <a:ext cx="1008062" cy="423862"/>
          </a:xfrm>
          <a:prstGeom prst="wedgeRectCallout">
            <a:avLst>
              <a:gd name="adj1" fmla="val 69056"/>
              <a:gd name="adj2" fmla="val 150000"/>
            </a:avLst>
          </a:prstGeom>
          <a:solidFill>
            <a:srgbClr val="C0C0C0"/>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kumimoji="0" lang="zh-CN" altLang="en-US" sz="900" i="0">
                <a:solidFill>
                  <a:srgbClr val="000000"/>
                </a:solidFill>
                <a:effectLst/>
                <a:latin typeface="Garamond" panose="02020404030301010803" pitchFamily="18" charset="0"/>
              </a:rPr>
              <a:t>在类图中的类的对象</a:t>
            </a:r>
            <a:endParaRPr kumimoji="0" lang="zh-CN" altLang="en-US" sz="900" i="0">
              <a:solidFill>
                <a:srgbClr val="000000"/>
              </a:solidFill>
              <a:effectLst/>
              <a:latin typeface="Garamond" panose="02020404030301010803" pitchFamily="18" charset="0"/>
            </a:endParaRPr>
          </a:p>
        </p:txBody>
      </p:sp>
      <p:sp>
        <p:nvSpPr>
          <p:cNvPr id="90129" name="AutoShape 17"/>
          <p:cNvSpPr>
            <a:spLocks noChangeArrowheads="1"/>
          </p:cNvSpPr>
          <p:nvPr/>
        </p:nvSpPr>
        <p:spPr bwMode="auto">
          <a:xfrm>
            <a:off x="3768725" y="1435100"/>
            <a:ext cx="863600" cy="1003300"/>
          </a:xfrm>
          <a:prstGeom prst="wedgeRectCallout">
            <a:avLst>
              <a:gd name="adj1" fmla="val -100736"/>
              <a:gd name="adj2" fmla="val 39398"/>
            </a:avLst>
          </a:prstGeom>
          <a:solidFill>
            <a:srgbClr val="C0C0C0"/>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kumimoji="0" lang="zh-CN" altLang="en-US" sz="900" i="0">
                <a:solidFill>
                  <a:srgbClr val="000000"/>
                </a:solidFill>
                <a:effectLst/>
                <a:latin typeface="Garamond" panose="02020404030301010803" pitchFamily="18" charset="0"/>
              </a:rPr>
              <a:t>使用系统的参与者，这个系统是为某个用例的某个场景设计的</a:t>
            </a:r>
            <a:endParaRPr kumimoji="0" lang="zh-CN" altLang="en-US" sz="900" i="0">
              <a:solidFill>
                <a:srgbClr val="000000"/>
              </a:solidFill>
              <a:effectLst/>
              <a:latin typeface="Garamond" panose="02020404030301010803" pitchFamily="18" charset="0"/>
            </a:endParaRPr>
          </a:p>
        </p:txBody>
      </p:sp>
      <p:sp>
        <p:nvSpPr>
          <p:cNvPr id="90130" name="AutoShape 18"/>
          <p:cNvSpPr>
            <a:spLocks noChangeArrowheads="1"/>
          </p:cNvSpPr>
          <p:nvPr/>
        </p:nvSpPr>
        <p:spPr bwMode="auto">
          <a:xfrm>
            <a:off x="7391400" y="4170363"/>
            <a:ext cx="1511300" cy="706437"/>
          </a:xfrm>
          <a:prstGeom prst="wedgeRectCallout">
            <a:avLst>
              <a:gd name="adj1" fmla="val -65023"/>
              <a:gd name="adj2" fmla="val -113148"/>
            </a:avLst>
          </a:prstGeom>
          <a:solidFill>
            <a:srgbClr val="C0C0C0"/>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kumimoji="0" lang="zh-CN" altLang="en-US" sz="900" i="0">
                <a:solidFill>
                  <a:srgbClr val="000000"/>
                </a:solidFill>
                <a:effectLst/>
                <a:latin typeface="Garamond" panose="02020404030301010803" pitchFamily="18" charset="0"/>
              </a:rPr>
              <a:t>对象生命线表示从上到下的时间顺序，消息</a:t>
            </a:r>
            <a:r>
              <a:rPr kumimoji="0" lang="en-US" altLang="zh-CN" sz="900" i="0">
                <a:solidFill>
                  <a:srgbClr val="000000"/>
                </a:solidFill>
                <a:effectLst/>
                <a:latin typeface="Garamond" panose="02020404030301010803" pitchFamily="18" charset="0"/>
              </a:rPr>
              <a:t>1</a:t>
            </a:r>
            <a:r>
              <a:rPr kumimoji="0" lang="zh-CN" altLang="en-US" sz="900" i="0">
                <a:solidFill>
                  <a:srgbClr val="000000"/>
                </a:solidFill>
                <a:effectLst/>
                <a:latin typeface="Garamond" panose="02020404030301010803" pitchFamily="18" charset="0"/>
              </a:rPr>
              <a:t>在消息</a:t>
            </a:r>
            <a:r>
              <a:rPr kumimoji="0" lang="en-US" altLang="zh-CN" sz="900" i="0">
                <a:solidFill>
                  <a:srgbClr val="000000"/>
                </a:solidFill>
                <a:effectLst/>
                <a:latin typeface="Garamond" panose="02020404030301010803" pitchFamily="18" charset="0"/>
              </a:rPr>
              <a:t>2</a:t>
            </a:r>
            <a:r>
              <a:rPr kumimoji="0" lang="zh-CN" altLang="en-US" sz="900" i="0">
                <a:solidFill>
                  <a:srgbClr val="000000"/>
                </a:solidFill>
                <a:effectLst/>
                <a:latin typeface="Garamond" panose="02020404030301010803" pitchFamily="18" charset="0"/>
              </a:rPr>
              <a:t>之前发生，消息</a:t>
            </a:r>
            <a:r>
              <a:rPr kumimoji="0" lang="en-US" altLang="zh-CN" sz="900" i="0">
                <a:solidFill>
                  <a:srgbClr val="000000"/>
                </a:solidFill>
                <a:effectLst/>
                <a:latin typeface="Garamond" panose="02020404030301010803" pitchFamily="18" charset="0"/>
              </a:rPr>
              <a:t>2</a:t>
            </a:r>
            <a:r>
              <a:rPr kumimoji="0" lang="zh-CN" altLang="en-US" sz="900" i="0">
                <a:solidFill>
                  <a:srgbClr val="000000"/>
                </a:solidFill>
                <a:effectLst/>
                <a:latin typeface="Garamond" panose="02020404030301010803" pitchFamily="18" charset="0"/>
              </a:rPr>
              <a:t>在消息</a:t>
            </a:r>
            <a:r>
              <a:rPr kumimoji="0" lang="en-US" altLang="zh-CN" sz="900" i="0">
                <a:solidFill>
                  <a:srgbClr val="000000"/>
                </a:solidFill>
                <a:effectLst/>
                <a:latin typeface="Garamond" panose="02020404030301010803" pitchFamily="18" charset="0"/>
              </a:rPr>
              <a:t>3</a:t>
            </a:r>
            <a:r>
              <a:rPr kumimoji="0" lang="zh-CN" altLang="en-US" sz="900" i="0">
                <a:solidFill>
                  <a:srgbClr val="000000"/>
                </a:solidFill>
                <a:effectLst/>
                <a:latin typeface="Garamond" panose="02020404030301010803" pitchFamily="18" charset="0"/>
              </a:rPr>
              <a:t>之前发生</a:t>
            </a:r>
            <a:endParaRPr kumimoji="0" lang="zh-CN" altLang="en-US" sz="900" i="0">
              <a:solidFill>
                <a:srgbClr val="000000"/>
              </a:solidFill>
              <a:effectLst/>
              <a:latin typeface="Garamond" panose="02020404030301010803" pitchFamily="18" charset="0"/>
            </a:endParaRPr>
          </a:p>
        </p:txBody>
      </p:sp>
      <p:sp>
        <p:nvSpPr>
          <p:cNvPr id="90131" name="AutoShape 19"/>
          <p:cNvSpPr>
            <a:spLocks noChangeArrowheads="1"/>
          </p:cNvSpPr>
          <p:nvPr/>
        </p:nvSpPr>
        <p:spPr bwMode="auto">
          <a:xfrm>
            <a:off x="7297738" y="2362200"/>
            <a:ext cx="1441450" cy="398463"/>
          </a:xfrm>
          <a:prstGeom prst="wedgeRectCallout">
            <a:avLst>
              <a:gd name="adj1" fmla="val -55065"/>
              <a:gd name="adj2" fmla="val 183468"/>
            </a:avLst>
          </a:prstGeom>
          <a:solidFill>
            <a:srgbClr val="C0C0C0"/>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kumimoji="0" lang="zh-CN" altLang="en-US" sz="900" i="0">
                <a:solidFill>
                  <a:srgbClr val="000000"/>
                </a:solidFill>
                <a:effectLst/>
                <a:latin typeface="Garamond" panose="02020404030301010803" pitchFamily="18" charset="0"/>
              </a:rPr>
              <a:t>窄长方框用以强调这个部分处于活动状态</a:t>
            </a:r>
            <a:endParaRPr kumimoji="0" lang="zh-CN" altLang="en-US" sz="900" i="0">
              <a:solidFill>
                <a:srgbClr val="000000"/>
              </a:solidFill>
              <a:effectLst/>
              <a:latin typeface="Garamond" panose="02020404030301010803" pitchFamily="18" charset="0"/>
            </a:endParaRPr>
          </a:p>
        </p:txBody>
      </p:sp>
      <p:sp>
        <p:nvSpPr>
          <p:cNvPr id="90135" name="Text Box 23"/>
          <p:cNvSpPr txBox="1">
            <a:spLocks noChangeArrowheads="1"/>
          </p:cNvSpPr>
          <p:nvPr/>
        </p:nvSpPr>
        <p:spPr bwMode="auto">
          <a:xfrm>
            <a:off x="228600" y="1801813"/>
            <a:ext cx="2514600" cy="1296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buFont typeface="Wingdings" panose="05000000000000000000" pitchFamily="2" charset="2"/>
              <a:buNone/>
            </a:pPr>
            <a:r>
              <a:rPr lang="zh-CN" altLang="en-US" sz="1200" b="0" i="0">
                <a:solidFill>
                  <a:srgbClr val="3333FF"/>
                </a:solidFill>
                <a:effectLst/>
              </a:rPr>
              <a:t>消息格式:</a:t>
            </a:r>
            <a:endParaRPr lang="zh-CN" altLang="en-US" sz="1200" b="0" i="0">
              <a:solidFill>
                <a:srgbClr val="3333FF"/>
              </a:solidFill>
              <a:effectLst/>
            </a:endParaRPr>
          </a:p>
          <a:p>
            <a:pPr>
              <a:spcBef>
                <a:spcPct val="20000"/>
              </a:spcBef>
              <a:buFont typeface="Wingdings" panose="05000000000000000000" pitchFamily="2" charset="2"/>
              <a:buNone/>
            </a:pPr>
            <a:r>
              <a:rPr lang="zh-CN" altLang="en-US" sz="1200" b="0" i="0">
                <a:solidFill>
                  <a:srgbClr val="000066"/>
                </a:solidFill>
                <a:effectLst/>
              </a:rPr>
              <a:t>  </a:t>
            </a:r>
            <a:r>
              <a:rPr lang="en-US" altLang="zh-CN" sz="1200" b="0" i="0">
                <a:solidFill>
                  <a:srgbClr val="000066"/>
                </a:solidFill>
                <a:effectLst/>
              </a:rPr>
              <a:t>operation (parameter list)  </a:t>
            </a:r>
            <a:endParaRPr lang="en-US" altLang="zh-CN" sz="1200" b="0" i="0">
              <a:solidFill>
                <a:srgbClr val="000066"/>
              </a:solidFill>
              <a:effectLst/>
            </a:endParaRPr>
          </a:p>
          <a:p>
            <a:pPr>
              <a:spcBef>
                <a:spcPct val="20000"/>
              </a:spcBef>
              <a:buFont typeface="Wingdings" panose="05000000000000000000" pitchFamily="2" charset="2"/>
              <a:buNone/>
            </a:pPr>
            <a:r>
              <a:rPr lang="zh-CN" altLang="en-US" sz="1200" b="0" i="0">
                <a:solidFill>
                  <a:srgbClr val="000066"/>
                </a:solidFill>
                <a:effectLst/>
              </a:rPr>
              <a:t> 向哪个对象发消息实际上就是调用它的类中的操作，就是调用箭头指向的对象所在类的 一个</a:t>
            </a:r>
            <a:r>
              <a:rPr lang="en-US" altLang="zh-CN" sz="1200" b="0" i="0">
                <a:solidFill>
                  <a:srgbClr val="000066"/>
                </a:solidFill>
                <a:effectLst/>
              </a:rPr>
              <a:t>operation。</a:t>
            </a:r>
            <a:endParaRPr lang="en-US" altLang="zh-CN" sz="1200" b="0" i="0">
              <a:solidFill>
                <a:srgbClr val="000066"/>
              </a:solidFill>
              <a:effectLst/>
            </a:endParaRPr>
          </a:p>
          <a:p>
            <a:pPr>
              <a:spcBef>
                <a:spcPct val="20000"/>
              </a:spcBef>
              <a:buFont typeface="Wingdings" panose="05000000000000000000" pitchFamily="2" charset="2"/>
              <a:buNone/>
            </a:pPr>
            <a:r>
              <a:rPr lang="zh-CN" altLang="en-US" sz="1200" b="0" i="0">
                <a:solidFill>
                  <a:srgbClr val="000066"/>
                </a:solidFill>
                <a:effectLst/>
              </a:rPr>
              <a:t>例：</a:t>
            </a:r>
            <a:endParaRPr lang="ja-JP" altLang="en-US" sz="1800" b="0" i="0">
              <a:solidFill>
                <a:schemeClr val="tx1"/>
              </a:solidFill>
              <a:effectLst/>
              <a:ea typeface="MS PGothic" panose="020B0600070205080204" pitchFamily="34" charset="-128"/>
            </a:endParaRPr>
          </a:p>
        </p:txBody>
      </p:sp>
      <p:pic>
        <p:nvPicPr>
          <p:cNvPr id="90136" name="Picture 2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3048000"/>
            <a:ext cx="1981200" cy="1314450"/>
          </a:xfrm>
          <a:prstGeom prst="rect">
            <a:avLst/>
          </a:prstGeom>
          <a:noFill/>
          <a:extLst>
            <a:ext uri="{909E8E84-426E-40DD-AFC4-6F175D3DCCD1}">
              <a14:hiddenFill xmlns:a14="http://schemas.microsoft.com/office/drawing/2010/main">
                <a:solidFill>
                  <a:srgbClr val="FFFFFF"/>
                </a:solidFill>
              </a14:hiddenFill>
            </a:ext>
          </a:extLst>
        </p:spPr>
      </p:pic>
      <p:sp>
        <p:nvSpPr>
          <p:cNvPr id="90137" name="Rectangle 25"/>
          <p:cNvSpPr>
            <a:spLocks noChangeArrowheads="1"/>
          </p:cNvSpPr>
          <p:nvPr/>
        </p:nvSpPr>
        <p:spPr bwMode="auto">
          <a:xfrm>
            <a:off x="228600" y="4267200"/>
            <a:ext cx="2514600" cy="639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ctr">
              <a:spcBef>
                <a:spcPct val="20000"/>
              </a:spcBef>
              <a:buFont typeface="Wingdings" panose="05000000000000000000" pitchFamily="2" charset="2"/>
              <a:defRPr kumimoji="1" sz="2400" b="1">
                <a:solidFill>
                  <a:srgbClr val="000066"/>
                </a:solidFill>
                <a:latin typeface="Times New Roman" panose="02020603050405020304" pitchFamily="18" charset="0"/>
                <a:ea typeface="宋体" panose="02010600030101010101" pitchFamily="2" charset="-122"/>
              </a:defRPr>
            </a:lvl1pPr>
            <a:lvl2pPr indent="19050" algn="ct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2pPr>
            <a:lvl3pPr indent="38100" algn="ctr">
              <a:spcBef>
                <a:spcPct val="20000"/>
              </a:spcBef>
              <a:buFont typeface="Times New Roman" panose="02020603050405020304" pitchFamily="18" charset="0"/>
              <a:defRPr kumimoji="1" sz="1600" b="1">
                <a:solidFill>
                  <a:srgbClr val="000066"/>
                </a:solidFill>
                <a:latin typeface="Times New Roman" panose="02020603050405020304" pitchFamily="18" charset="0"/>
                <a:ea typeface="宋体" panose="02010600030101010101" pitchFamily="2" charset="-122"/>
              </a:defRPr>
            </a:lvl3pPr>
            <a:lvl4pPr algn="ctr">
              <a:spcBef>
                <a:spcPct val="20000"/>
              </a:spcBef>
              <a:buFont typeface="Wingdings" panose="05000000000000000000" pitchFamily="2" charset="2"/>
              <a:defRPr kumimoji="1" sz="1400">
                <a:solidFill>
                  <a:schemeClr val="tx1"/>
                </a:solidFill>
                <a:latin typeface="Arial" panose="020B0604020202020204" pitchFamily="34" charset="0"/>
                <a:ea typeface="MS PGothic" panose="020B0600070205080204" pitchFamily="34" charset="-128"/>
              </a:defRPr>
            </a:lvl4pPr>
            <a:lvl5pPr algn="ctr">
              <a:spcBef>
                <a:spcPct val="20000"/>
              </a:spcBef>
              <a:buFont typeface="Wingdings" panose="05000000000000000000" pitchFamily="2" charset="2"/>
              <a:defRPr kumimoji="1" sz="1200">
                <a:solidFill>
                  <a:schemeClr val="tx1"/>
                </a:solidFill>
                <a:latin typeface="Arial" panose="020B0604020202020204" pitchFamily="34" charset="0"/>
                <a:ea typeface="MS PGothic" panose="020B0600070205080204" pitchFamily="34" charset="-128"/>
              </a:defRPr>
            </a:lvl5pPr>
            <a:lvl6pPr algn="ctr" fontAlgn="base">
              <a:spcBef>
                <a:spcPct val="20000"/>
              </a:spcBef>
              <a:spcAft>
                <a:spcPct val="0"/>
              </a:spcAft>
              <a:buFont typeface="Wingdings" panose="05000000000000000000" pitchFamily="2" charset="2"/>
              <a:defRPr kumimoji="1" sz="1200">
                <a:solidFill>
                  <a:schemeClr val="tx1"/>
                </a:solidFill>
                <a:latin typeface="Arial" panose="020B0604020202020204" pitchFamily="34" charset="0"/>
                <a:ea typeface="MS PGothic" panose="020B0600070205080204" pitchFamily="34" charset="-128"/>
              </a:defRPr>
            </a:lvl6pPr>
            <a:lvl7pPr algn="ctr" fontAlgn="base">
              <a:spcBef>
                <a:spcPct val="20000"/>
              </a:spcBef>
              <a:spcAft>
                <a:spcPct val="0"/>
              </a:spcAft>
              <a:buFont typeface="Wingdings" panose="05000000000000000000" pitchFamily="2" charset="2"/>
              <a:defRPr kumimoji="1" sz="1200">
                <a:solidFill>
                  <a:schemeClr val="tx1"/>
                </a:solidFill>
                <a:latin typeface="Arial" panose="020B0604020202020204" pitchFamily="34" charset="0"/>
                <a:ea typeface="MS PGothic" panose="020B0600070205080204" pitchFamily="34" charset="-128"/>
              </a:defRPr>
            </a:lvl7pPr>
            <a:lvl8pPr algn="ctr" fontAlgn="base">
              <a:spcBef>
                <a:spcPct val="20000"/>
              </a:spcBef>
              <a:spcAft>
                <a:spcPct val="0"/>
              </a:spcAft>
              <a:buFont typeface="Wingdings" panose="05000000000000000000" pitchFamily="2" charset="2"/>
              <a:defRPr kumimoji="1" sz="1200">
                <a:solidFill>
                  <a:schemeClr val="tx1"/>
                </a:solidFill>
                <a:latin typeface="Arial" panose="020B0604020202020204" pitchFamily="34" charset="0"/>
                <a:ea typeface="MS PGothic" panose="020B0600070205080204" pitchFamily="34" charset="-128"/>
              </a:defRPr>
            </a:lvl8pPr>
            <a:lvl9pPr algn="ctr" fontAlgn="base">
              <a:spcBef>
                <a:spcPct val="20000"/>
              </a:spcBef>
              <a:spcAft>
                <a:spcPct val="0"/>
              </a:spcAft>
              <a:buFont typeface="Wingdings" panose="05000000000000000000" pitchFamily="2" charset="2"/>
              <a:defRPr kumimoji="1" sz="1200">
                <a:solidFill>
                  <a:schemeClr val="tx1"/>
                </a:solidFill>
                <a:latin typeface="Arial" panose="020B0604020202020204" pitchFamily="34" charset="0"/>
                <a:ea typeface="MS PGothic" panose="020B0600070205080204" pitchFamily="34" charset="-128"/>
              </a:defRPr>
            </a:lvl9pPr>
          </a:lstStyle>
          <a:p>
            <a:pPr algn="l"/>
            <a:r>
              <a:rPr lang="zh-CN" altLang="en-US" sz="1000" b="0" i="0">
                <a:effectLst/>
              </a:rPr>
              <a:t>订单类发消息给客户类调用客户类中的“验证客户”操作</a:t>
            </a:r>
            <a:endParaRPr lang="zh-CN" altLang="en-US" sz="1000" b="0" i="0">
              <a:effectLst/>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a:xfrm>
            <a:off x="34925" y="44450"/>
            <a:ext cx="9067800" cy="504825"/>
          </a:xfrm>
          <a:gradFill/>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l"/>
            <a:r>
              <a:rPr lang="zh-CN" altLang="en-US" sz="3200">
                <a:latin typeface="Times New Roman" panose="02020603050405020304" pitchFamily="18" charset="0"/>
              </a:rPr>
              <a:t>4.</a:t>
            </a:r>
            <a:r>
              <a:rPr lang="zh-CN" altLang="en-US" sz="3200" b="0" i="0">
                <a:solidFill>
                  <a:srgbClr val="000000"/>
                </a:solidFill>
                <a:effectLst/>
              </a:rPr>
              <a:t> </a:t>
            </a:r>
            <a:r>
              <a:rPr lang="zh-CN" altLang="en-US" sz="3200"/>
              <a:t>顺序图</a:t>
            </a:r>
            <a:endParaRPr lang="zh-CN" altLang="en-US" sz="3200"/>
          </a:p>
        </p:txBody>
      </p:sp>
      <p:sp>
        <p:nvSpPr>
          <p:cNvPr id="92163" name="Text Box 3"/>
          <p:cNvSpPr txBox="1">
            <a:spLocks noChangeArrowheads="1"/>
          </p:cNvSpPr>
          <p:nvPr/>
        </p:nvSpPr>
        <p:spPr bwMode="gray">
          <a:xfrm>
            <a:off x="152400" y="6553200"/>
            <a:ext cx="57943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a:solidFill>
                  <a:srgbClr val="3B499F"/>
                </a:solidFill>
                <a:effectLst/>
                <a:ea typeface="MS PGothic" panose="020B0600070205080204" pitchFamily="34" charset="-128"/>
              </a:rPr>
              <a:t>UML</a:t>
            </a:r>
            <a:endParaRPr lang="en-US" altLang="zh-CN" sz="1400">
              <a:solidFill>
                <a:srgbClr val="3B499F"/>
              </a:solidFill>
              <a:effectLst/>
              <a:ea typeface="MS PGothic" panose="020B0600070205080204" pitchFamily="34" charset="-128"/>
            </a:endParaRPr>
          </a:p>
        </p:txBody>
      </p:sp>
      <p:sp>
        <p:nvSpPr>
          <p:cNvPr id="92164" name="Text Box 4"/>
          <p:cNvSpPr txBox="1">
            <a:spLocks noChangeArrowheads="1"/>
          </p:cNvSpPr>
          <p:nvPr/>
        </p:nvSpPr>
        <p:spPr bwMode="black">
          <a:xfrm>
            <a:off x="4041775" y="6553200"/>
            <a:ext cx="1066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ja-JP" sz="1400" b="0" i="0">
                <a:solidFill>
                  <a:srgbClr val="3B499F"/>
                </a:solidFill>
                <a:effectLst/>
                <a:latin typeface="Arial" panose="020B0604020202020204" pitchFamily="34" charset="0"/>
                <a:ea typeface="MS PGothic" panose="020B0600070205080204" pitchFamily="34" charset="-128"/>
              </a:rPr>
              <a:t>- </a:t>
            </a:r>
            <a:fld id="{959B9D36-962C-4DD7-A7A5-18EC00B47619}" type="slidenum">
              <a:rPr lang="en-US" altLang="ja-JP" sz="1400" b="0" i="0">
                <a:solidFill>
                  <a:srgbClr val="3B499F"/>
                </a:solidFill>
                <a:effectLst/>
                <a:latin typeface="Arial" panose="020B0604020202020204" pitchFamily="34" charset="0"/>
                <a:ea typeface="MS PGothic" panose="020B0600070205080204" pitchFamily="34" charset="-128"/>
              </a:rPr>
            </a:fld>
            <a:r>
              <a:rPr lang="en-US" altLang="ja-JP" sz="1400" b="0" i="0">
                <a:solidFill>
                  <a:srgbClr val="3B499F"/>
                </a:solidFill>
                <a:effectLst/>
                <a:latin typeface="Arial" panose="020B0604020202020204" pitchFamily="34" charset="0"/>
                <a:ea typeface="MS PGothic" panose="020B0600070205080204" pitchFamily="34" charset="-128"/>
              </a:rPr>
              <a:t> -</a:t>
            </a:r>
            <a:endParaRPr lang="en-US" altLang="ja-JP" sz="1400" b="0" i="0">
              <a:solidFill>
                <a:srgbClr val="3B499F"/>
              </a:solidFill>
              <a:effectLst/>
              <a:latin typeface="Arial" panose="020B0604020202020204" pitchFamily="34" charset="0"/>
              <a:ea typeface="MS PGothic" panose="020B0600070205080204" pitchFamily="34" charset="-128"/>
            </a:endParaRPr>
          </a:p>
        </p:txBody>
      </p:sp>
      <p:sp>
        <p:nvSpPr>
          <p:cNvPr id="92167" name="Rectangle 7"/>
          <p:cNvSpPr>
            <a:spLocks noChangeArrowheads="1"/>
          </p:cNvSpPr>
          <p:nvPr/>
        </p:nvSpPr>
        <p:spPr bwMode="auto">
          <a:xfrm>
            <a:off x="152400" y="6486525"/>
            <a:ext cx="7624763" cy="52388"/>
          </a:xfrm>
          <a:prstGeom prst="rect">
            <a:avLst/>
          </a:prstGeom>
          <a:gradFill rotWithShape="1">
            <a:gsLst>
              <a:gs pos="0">
                <a:srgbClr val="000099"/>
              </a:gs>
              <a:gs pos="100000">
                <a:srgbClr val="3B499F"/>
              </a:gs>
            </a:gsLst>
            <a:lin ang="0" scaled="1"/>
          </a:gradFill>
          <a:ln>
            <a:noFill/>
          </a:ln>
          <a:effectLst/>
          <a:extLst>
            <a:ext uri="{91240B29-F687-4F45-9708-019B960494DF}">
              <a14:hiddenLine xmlns:a14="http://schemas.microsoft.com/office/drawing/2010/main" w="12700">
                <a:solidFill>
                  <a:schemeClr val="tx1"/>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92170" name="Text Box 10"/>
          <p:cNvSpPr txBox="1">
            <a:spLocks noChangeArrowheads="1"/>
          </p:cNvSpPr>
          <p:nvPr/>
        </p:nvSpPr>
        <p:spPr bwMode="auto">
          <a:xfrm>
            <a:off x="120650" y="533400"/>
            <a:ext cx="3384550" cy="366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MS PGothic" panose="020B0600070205080204" pitchFamily="34" charset="-128"/>
              </a:defRPr>
            </a:lvl1pPr>
            <a:lvl2pPr marL="190500">
              <a:defRPr kumimoji="1" sz="2400">
                <a:solidFill>
                  <a:schemeClr val="tx1"/>
                </a:solidFill>
                <a:latin typeface="Times New Roman" panose="02020603050405020304" pitchFamily="18" charset="0"/>
                <a:ea typeface="MS PGothic" panose="020B0600070205080204" pitchFamily="34" charset="-128"/>
              </a:defRPr>
            </a:lvl2pPr>
            <a:lvl3pPr>
              <a:defRPr kumimoji="1" sz="2400">
                <a:solidFill>
                  <a:schemeClr val="tx1"/>
                </a:solidFill>
                <a:latin typeface="Times New Roman" panose="02020603050405020304" pitchFamily="18" charset="0"/>
                <a:ea typeface="MS PGothic" panose="020B0600070205080204" pitchFamily="34" charset="-128"/>
              </a:defRPr>
            </a:lvl3pPr>
            <a:lvl4pPr>
              <a:defRPr kumimoji="1" sz="2400">
                <a:solidFill>
                  <a:schemeClr val="tx1"/>
                </a:solidFill>
                <a:latin typeface="Times New Roman" panose="02020603050405020304" pitchFamily="18" charset="0"/>
                <a:ea typeface="MS PGothic" panose="020B0600070205080204" pitchFamily="34" charset="-128"/>
              </a:defRPr>
            </a:lvl4pPr>
            <a:lvl5pPr>
              <a:defRPr kumimoji="1" sz="2400">
                <a:solidFill>
                  <a:schemeClr val="tx1"/>
                </a:solidFill>
                <a:latin typeface="Times New Roman" panose="02020603050405020304" pitchFamily="18" charset="0"/>
                <a:ea typeface="MS PGothic" panose="020B0600070205080204" pitchFamily="34" charset="-128"/>
              </a:defRPr>
            </a:lvl5pPr>
            <a:lvl6pPr fontAlgn="base">
              <a:spcBef>
                <a:spcPct val="0"/>
              </a:spcBef>
              <a:spcAft>
                <a:spcPct val="0"/>
              </a:spcAft>
              <a:defRPr kumimoji="1" sz="2400">
                <a:solidFill>
                  <a:schemeClr val="tx1"/>
                </a:solidFill>
                <a:latin typeface="Times New Roman" panose="02020603050405020304" pitchFamily="18" charset="0"/>
                <a:ea typeface="MS PGothic" panose="020B0600070205080204" pitchFamily="34" charset="-128"/>
              </a:defRPr>
            </a:lvl6pPr>
            <a:lvl7pPr fontAlgn="base">
              <a:spcBef>
                <a:spcPct val="0"/>
              </a:spcBef>
              <a:spcAft>
                <a:spcPct val="0"/>
              </a:spcAft>
              <a:defRPr kumimoji="1" sz="2400">
                <a:solidFill>
                  <a:schemeClr val="tx1"/>
                </a:solidFill>
                <a:latin typeface="Times New Roman" panose="02020603050405020304" pitchFamily="18" charset="0"/>
                <a:ea typeface="MS PGothic" panose="020B0600070205080204" pitchFamily="34" charset="-128"/>
              </a:defRPr>
            </a:lvl7pPr>
            <a:lvl8pPr fontAlgn="base">
              <a:spcBef>
                <a:spcPct val="0"/>
              </a:spcBef>
              <a:spcAft>
                <a:spcPct val="0"/>
              </a:spcAft>
              <a:defRPr kumimoji="1" sz="2400">
                <a:solidFill>
                  <a:schemeClr val="tx1"/>
                </a:solidFill>
                <a:latin typeface="Times New Roman" panose="02020603050405020304" pitchFamily="18" charset="0"/>
                <a:ea typeface="MS PGothic" panose="020B0600070205080204" pitchFamily="34" charset="-128"/>
              </a:defRPr>
            </a:lvl8pPr>
            <a:lvl9pPr fontAlgn="base">
              <a:spcBef>
                <a:spcPct val="0"/>
              </a:spcBef>
              <a:spcAft>
                <a:spcPct val="0"/>
              </a:spcAft>
              <a:defRPr kumimoji="1" sz="2400">
                <a:solidFill>
                  <a:schemeClr val="tx1"/>
                </a:solidFill>
                <a:latin typeface="Times New Roman" panose="02020603050405020304" pitchFamily="18" charset="0"/>
                <a:ea typeface="MS PGothic" panose="020B0600070205080204" pitchFamily="34" charset="-128"/>
              </a:defRPr>
            </a:lvl9pPr>
          </a:lstStyle>
          <a:p>
            <a:pPr lvl="1">
              <a:spcBef>
                <a:spcPct val="20000"/>
              </a:spcBef>
              <a:buFont typeface="Wingdings" panose="05000000000000000000" pitchFamily="2" charset="2"/>
              <a:buNone/>
            </a:pPr>
            <a:r>
              <a:rPr lang="zh-CN" altLang="en-US" sz="1800" i="0">
                <a:solidFill>
                  <a:srgbClr val="000066"/>
                </a:solidFill>
                <a:effectLst/>
                <a:ea typeface="宋体" panose="02010600030101010101" pitchFamily="2" charset="-122"/>
              </a:rPr>
              <a:t>复杂的例子</a:t>
            </a:r>
            <a:endParaRPr lang="zh-CN" altLang="en-US" sz="1800" i="0">
              <a:solidFill>
                <a:srgbClr val="000066"/>
              </a:solidFill>
              <a:effectLst/>
              <a:ea typeface="宋体" panose="02010600030101010101" pitchFamily="2" charset="-122"/>
            </a:endParaRPr>
          </a:p>
        </p:txBody>
      </p:sp>
      <p:pic>
        <p:nvPicPr>
          <p:cNvPr id="92172" name="Picture 1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68288" y="1295400"/>
            <a:ext cx="4608512" cy="2655888"/>
          </a:xfrm>
          <a:prstGeom prst="rect">
            <a:avLst/>
          </a:prstGeom>
          <a:noFill/>
          <a:extLst>
            <a:ext uri="{909E8E84-426E-40DD-AFC4-6F175D3DCCD1}">
              <a14:hiddenFill xmlns:a14="http://schemas.microsoft.com/office/drawing/2010/main">
                <a:solidFill>
                  <a:srgbClr val="FFFFFF"/>
                </a:solidFill>
              </a14:hiddenFill>
            </a:ext>
          </a:extLst>
        </p:spPr>
      </p:pic>
      <p:sp>
        <p:nvSpPr>
          <p:cNvPr id="92173" name="AutoShape 13"/>
          <p:cNvSpPr>
            <a:spLocks noChangeArrowheads="1"/>
          </p:cNvSpPr>
          <p:nvPr/>
        </p:nvSpPr>
        <p:spPr bwMode="auto">
          <a:xfrm>
            <a:off x="827088" y="982663"/>
            <a:ext cx="1008062" cy="217487"/>
          </a:xfrm>
          <a:prstGeom prst="wedgeRoundRectCallout">
            <a:avLst>
              <a:gd name="adj1" fmla="val -31102"/>
              <a:gd name="adj2" fmla="val 119343"/>
              <a:gd name="adj3" fmla="val 16667"/>
            </a:avLst>
          </a:prstGeom>
          <a:noFill/>
          <a:ln w="9525">
            <a:solidFill>
              <a:srgbClr val="000066"/>
            </a:solidFill>
            <a:miter lim="800000"/>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kumimoji="0" lang="zh-CN" altLang="en-US" sz="1200" b="0" i="0">
                <a:solidFill>
                  <a:srgbClr val="000066"/>
                </a:solidFill>
                <a:effectLst/>
                <a:latin typeface="Garamond" panose="02020404030301010803" pitchFamily="18" charset="0"/>
              </a:rPr>
              <a:t>信息亭</a:t>
            </a:r>
            <a:endParaRPr kumimoji="0" lang="zh-CN" altLang="en-US" sz="1200" b="0" i="0">
              <a:solidFill>
                <a:srgbClr val="000066"/>
              </a:solidFill>
              <a:effectLst/>
              <a:latin typeface="Garamond" panose="02020404030301010803" pitchFamily="18" charset="0"/>
            </a:endParaRPr>
          </a:p>
        </p:txBody>
      </p:sp>
      <p:sp>
        <p:nvSpPr>
          <p:cNvPr id="92174" name="AutoShape 14"/>
          <p:cNvSpPr>
            <a:spLocks noChangeArrowheads="1"/>
          </p:cNvSpPr>
          <p:nvPr/>
        </p:nvSpPr>
        <p:spPr bwMode="auto">
          <a:xfrm>
            <a:off x="2195513" y="914400"/>
            <a:ext cx="1008062" cy="242888"/>
          </a:xfrm>
          <a:prstGeom prst="wedgeRoundRectCallout">
            <a:avLst>
              <a:gd name="adj1" fmla="val -36144"/>
              <a:gd name="adj2" fmla="val 140852"/>
              <a:gd name="adj3" fmla="val 16667"/>
            </a:avLst>
          </a:prstGeom>
          <a:noFill/>
          <a:ln w="9525" algn="ctr">
            <a:solidFill>
              <a:srgbClr val="000066"/>
            </a:solidFill>
            <a:miter lim="800000"/>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kumimoji="0" lang="zh-CN" altLang="en-US" sz="1000" b="0" i="0">
                <a:solidFill>
                  <a:srgbClr val="000066"/>
                </a:solidFill>
                <a:effectLst/>
                <a:latin typeface="Garamond" panose="02020404030301010803" pitchFamily="18" charset="0"/>
              </a:rPr>
              <a:t>售票中心</a:t>
            </a:r>
            <a:endParaRPr kumimoji="0" lang="zh-CN" altLang="en-US" sz="1000" b="0" i="0">
              <a:solidFill>
                <a:srgbClr val="000066"/>
              </a:solidFill>
              <a:effectLst/>
              <a:latin typeface="Garamond" panose="02020404030301010803" pitchFamily="18" charset="0"/>
            </a:endParaRPr>
          </a:p>
        </p:txBody>
      </p:sp>
      <p:sp>
        <p:nvSpPr>
          <p:cNvPr id="92175" name="AutoShape 15"/>
          <p:cNvSpPr>
            <a:spLocks noChangeArrowheads="1"/>
          </p:cNvSpPr>
          <p:nvPr/>
        </p:nvSpPr>
        <p:spPr bwMode="auto">
          <a:xfrm>
            <a:off x="3708400" y="838200"/>
            <a:ext cx="1008063" cy="304800"/>
          </a:xfrm>
          <a:prstGeom prst="wedgeRoundRectCallout">
            <a:avLst>
              <a:gd name="adj1" fmla="val -37560"/>
              <a:gd name="adj2" fmla="val 111981"/>
              <a:gd name="adj3" fmla="val 16667"/>
            </a:avLst>
          </a:prstGeom>
          <a:noFill/>
          <a:ln w="9525" algn="ctr">
            <a:solidFill>
              <a:srgbClr val="000066"/>
            </a:solidFill>
            <a:miter lim="800000"/>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kumimoji="0" lang="zh-CN" altLang="en-US" sz="1000" b="0" i="0">
                <a:solidFill>
                  <a:srgbClr val="000066"/>
                </a:solidFill>
                <a:effectLst/>
                <a:latin typeface="Garamond" panose="02020404030301010803" pitchFamily="18" charset="0"/>
              </a:rPr>
              <a:t>信用卡服务</a:t>
            </a:r>
            <a:endParaRPr kumimoji="0" lang="zh-CN" altLang="en-US" sz="1000" b="0" i="0">
              <a:solidFill>
                <a:srgbClr val="000066"/>
              </a:solidFill>
              <a:effectLst/>
              <a:latin typeface="Garamond" panose="02020404030301010803" pitchFamily="18" charset="0"/>
            </a:endParaRPr>
          </a:p>
        </p:txBody>
      </p:sp>
      <p:sp>
        <p:nvSpPr>
          <p:cNvPr id="92176" name="Rectangle 16"/>
          <p:cNvSpPr>
            <a:spLocks noChangeArrowheads="1"/>
          </p:cNvSpPr>
          <p:nvPr/>
        </p:nvSpPr>
        <p:spPr bwMode="auto">
          <a:xfrm>
            <a:off x="5495925" y="857250"/>
            <a:ext cx="3419475" cy="2952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ctr">
              <a:spcBef>
                <a:spcPct val="20000"/>
              </a:spcBef>
              <a:buFont typeface="Wingdings" panose="05000000000000000000" pitchFamily="2" charset="2"/>
              <a:defRPr kumimoji="1" sz="2400" b="1">
                <a:solidFill>
                  <a:srgbClr val="000066"/>
                </a:solidFill>
                <a:latin typeface="Times New Roman" panose="02020603050405020304" pitchFamily="18" charset="0"/>
                <a:ea typeface="宋体" panose="02010600030101010101" pitchFamily="2" charset="-122"/>
              </a:defRPr>
            </a:lvl1pPr>
            <a:lvl2pPr indent="19050" algn="ct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2pPr>
            <a:lvl3pPr indent="38100" algn="ctr">
              <a:spcBef>
                <a:spcPct val="20000"/>
              </a:spcBef>
              <a:buFont typeface="Times New Roman" panose="02020603050405020304" pitchFamily="18" charset="0"/>
              <a:defRPr kumimoji="1" sz="1600" b="1">
                <a:solidFill>
                  <a:srgbClr val="000066"/>
                </a:solidFill>
                <a:latin typeface="Times New Roman" panose="02020603050405020304" pitchFamily="18" charset="0"/>
                <a:ea typeface="宋体" panose="02010600030101010101" pitchFamily="2" charset="-122"/>
              </a:defRPr>
            </a:lvl3pPr>
            <a:lvl4pPr algn="ctr">
              <a:spcBef>
                <a:spcPct val="20000"/>
              </a:spcBef>
              <a:buFont typeface="Wingdings" panose="05000000000000000000" pitchFamily="2" charset="2"/>
              <a:defRPr kumimoji="1" sz="1400">
                <a:solidFill>
                  <a:schemeClr val="tx1"/>
                </a:solidFill>
                <a:latin typeface="Arial" panose="020B0604020202020204" pitchFamily="34" charset="0"/>
                <a:ea typeface="MS PGothic" panose="020B0600070205080204" pitchFamily="34" charset="-128"/>
              </a:defRPr>
            </a:lvl4pPr>
            <a:lvl5pPr algn="ctr">
              <a:spcBef>
                <a:spcPct val="20000"/>
              </a:spcBef>
              <a:buFont typeface="Wingdings" panose="05000000000000000000" pitchFamily="2" charset="2"/>
              <a:defRPr kumimoji="1" sz="1200">
                <a:solidFill>
                  <a:schemeClr val="tx1"/>
                </a:solidFill>
                <a:latin typeface="Arial" panose="020B0604020202020204" pitchFamily="34" charset="0"/>
                <a:ea typeface="MS PGothic" panose="020B0600070205080204" pitchFamily="34" charset="-128"/>
              </a:defRPr>
            </a:lvl5pPr>
            <a:lvl6pPr algn="ctr" fontAlgn="base">
              <a:spcBef>
                <a:spcPct val="20000"/>
              </a:spcBef>
              <a:spcAft>
                <a:spcPct val="0"/>
              </a:spcAft>
              <a:buFont typeface="Wingdings" panose="05000000000000000000" pitchFamily="2" charset="2"/>
              <a:defRPr kumimoji="1" sz="1200">
                <a:solidFill>
                  <a:schemeClr val="tx1"/>
                </a:solidFill>
                <a:latin typeface="Arial" panose="020B0604020202020204" pitchFamily="34" charset="0"/>
                <a:ea typeface="MS PGothic" panose="020B0600070205080204" pitchFamily="34" charset="-128"/>
              </a:defRPr>
            </a:lvl6pPr>
            <a:lvl7pPr algn="ctr" fontAlgn="base">
              <a:spcBef>
                <a:spcPct val="20000"/>
              </a:spcBef>
              <a:spcAft>
                <a:spcPct val="0"/>
              </a:spcAft>
              <a:buFont typeface="Wingdings" panose="05000000000000000000" pitchFamily="2" charset="2"/>
              <a:defRPr kumimoji="1" sz="1200">
                <a:solidFill>
                  <a:schemeClr val="tx1"/>
                </a:solidFill>
                <a:latin typeface="Arial" panose="020B0604020202020204" pitchFamily="34" charset="0"/>
                <a:ea typeface="MS PGothic" panose="020B0600070205080204" pitchFamily="34" charset="-128"/>
              </a:defRPr>
            </a:lvl7pPr>
            <a:lvl8pPr algn="ctr" fontAlgn="base">
              <a:spcBef>
                <a:spcPct val="20000"/>
              </a:spcBef>
              <a:spcAft>
                <a:spcPct val="0"/>
              </a:spcAft>
              <a:buFont typeface="Wingdings" panose="05000000000000000000" pitchFamily="2" charset="2"/>
              <a:defRPr kumimoji="1" sz="1200">
                <a:solidFill>
                  <a:schemeClr val="tx1"/>
                </a:solidFill>
                <a:latin typeface="Arial" panose="020B0604020202020204" pitchFamily="34" charset="0"/>
                <a:ea typeface="MS PGothic" panose="020B0600070205080204" pitchFamily="34" charset="-128"/>
              </a:defRPr>
            </a:lvl8pPr>
            <a:lvl9pPr algn="ctr" fontAlgn="base">
              <a:spcBef>
                <a:spcPct val="20000"/>
              </a:spcBef>
              <a:spcAft>
                <a:spcPct val="0"/>
              </a:spcAft>
              <a:buFont typeface="Wingdings" panose="05000000000000000000" pitchFamily="2" charset="2"/>
              <a:defRPr kumimoji="1" sz="1200">
                <a:solidFill>
                  <a:schemeClr val="tx1"/>
                </a:solidFill>
                <a:latin typeface="Arial" panose="020B0604020202020204" pitchFamily="34" charset="0"/>
                <a:ea typeface="MS PGothic" panose="020B0600070205080204" pitchFamily="34" charset="-128"/>
              </a:defRPr>
            </a:lvl9pPr>
          </a:lstStyle>
          <a:p>
            <a:pPr algn="l"/>
            <a:r>
              <a:rPr lang="zh-CN" altLang="en-US" sz="900" b="0" i="0">
                <a:effectLst/>
              </a:rPr>
              <a:t>从这个例子中可以看出：</a:t>
            </a:r>
            <a:endParaRPr lang="zh-CN" altLang="en-US" sz="900" b="0" i="0">
              <a:effectLst/>
            </a:endParaRPr>
          </a:p>
          <a:p>
            <a:pPr algn="l"/>
            <a:r>
              <a:rPr kumimoji="0" lang="en-US" altLang="zh-CN" sz="900" b="0" i="0">
                <a:effectLst/>
              </a:rPr>
              <a:t>Kjosk</a:t>
            </a:r>
            <a:r>
              <a:rPr kumimoji="0" lang="zh-CN" altLang="en-US" sz="900" b="0" i="0">
                <a:effectLst/>
              </a:rPr>
              <a:t>类中的操作有</a:t>
            </a:r>
            <a:endParaRPr kumimoji="0" lang="en-US" altLang="zh-CN" sz="900" b="0" i="0">
              <a:effectLst/>
            </a:endParaRPr>
          </a:p>
          <a:p>
            <a:pPr algn="l"/>
            <a:r>
              <a:rPr kumimoji="0" lang="en-US" altLang="zh-CN" sz="900" b="0" i="0">
                <a:effectLst/>
              </a:rPr>
              <a:t>    Show Available (seat-list)</a:t>
            </a:r>
            <a:endParaRPr kumimoji="0" lang="en-US" altLang="zh-CN" sz="900" b="0" i="0">
              <a:effectLst/>
            </a:endParaRPr>
          </a:p>
          <a:p>
            <a:pPr algn="l"/>
            <a:r>
              <a:rPr kumimoji="0" lang="en-US" altLang="zh-CN" sz="900" b="0" i="0">
                <a:effectLst/>
              </a:rPr>
              <a:t>    Demand Payment (cost)</a:t>
            </a:r>
            <a:endParaRPr kumimoji="0" lang="en-US" altLang="zh-CN" sz="900" b="0" i="0">
              <a:effectLst/>
            </a:endParaRPr>
          </a:p>
          <a:p>
            <a:pPr algn="l"/>
            <a:r>
              <a:rPr kumimoji="0" lang="en-US" altLang="zh-CN" sz="900" b="0" i="0">
                <a:effectLst/>
              </a:rPr>
              <a:t>     printtickets (performance, seats)</a:t>
            </a:r>
            <a:endParaRPr kumimoji="0" lang="en-US" altLang="zh-CN" sz="900" b="0" i="0">
              <a:effectLst/>
            </a:endParaRPr>
          </a:p>
          <a:p>
            <a:pPr algn="l"/>
            <a:r>
              <a:rPr kumimoji="0" lang="en-US" altLang="zh-CN" sz="900" b="0" i="0">
                <a:effectLst/>
              </a:rPr>
              <a:t>     eject card</a:t>
            </a:r>
            <a:endParaRPr kumimoji="0" lang="en-US" altLang="zh-CN" sz="900" b="0" i="0">
              <a:effectLst/>
            </a:endParaRPr>
          </a:p>
          <a:p>
            <a:pPr algn="l"/>
            <a:endParaRPr kumimoji="0" lang="en-US" altLang="zh-CN" sz="900" b="0" i="0">
              <a:effectLst/>
            </a:endParaRPr>
          </a:p>
          <a:p>
            <a:pPr algn="l"/>
            <a:r>
              <a:rPr kumimoji="0" lang="en-US" altLang="zh-CN" sz="900" b="0" i="0">
                <a:effectLst/>
              </a:rPr>
              <a:t>Box Office</a:t>
            </a:r>
            <a:r>
              <a:rPr kumimoji="0" lang="zh-CN" altLang="en-US" sz="900" b="0" i="0">
                <a:effectLst/>
              </a:rPr>
              <a:t>中的操作有</a:t>
            </a:r>
            <a:endParaRPr kumimoji="0" lang="en-US" altLang="zh-CN" sz="900" b="0" i="0">
              <a:effectLst/>
            </a:endParaRPr>
          </a:p>
          <a:p>
            <a:pPr algn="l"/>
            <a:r>
              <a:rPr kumimoji="0" lang="en-US" altLang="zh-CN" sz="900" b="0" i="0">
                <a:effectLst/>
              </a:rPr>
              <a:t>     Request (count, performance)</a:t>
            </a:r>
            <a:endParaRPr kumimoji="0" lang="en-US" altLang="zh-CN" sz="900" b="0" i="0">
              <a:effectLst/>
            </a:endParaRPr>
          </a:p>
          <a:p>
            <a:pPr algn="l"/>
            <a:r>
              <a:rPr kumimoji="0" lang="en-US" altLang="zh-CN" sz="900" b="0" i="0">
                <a:effectLst/>
              </a:rPr>
              <a:t>     Select Seats</a:t>
            </a:r>
            <a:endParaRPr kumimoji="0" lang="en-US" altLang="zh-CN" sz="900" b="0" i="0">
              <a:effectLst/>
            </a:endParaRPr>
          </a:p>
          <a:p>
            <a:pPr algn="l"/>
            <a:r>
              <a:rPr kumimoji="0" lang="en-US" altLang="zh-CN" sz="900" b="0" i="0">
                <a:effectLst/>
              </a:rPr>
              <a:t>     Insert Card (Card Number)</a:t>
            </a:r>
            <a:endParaRPr kumimoji="0" lang="en-US" altLang="zh-CN" sz="900" b="0" i="0">
              <a:effectLst/>
            </a:endParaRPr>
          </a:p>
          <a:p>
            <a:pPr algn="l"/>
            <a:r>
              <a:rPr kumimoji="0" lang="en-US" altLang="zh-CN" sz="900" b="0" i="0">
                <a:effectLst/>
              </a:rPr>
              <a:t>     authorized</a:t>
            </a:r>
            <a:endParaRPr kumimoji="0" lang="en-US" altLang="zh-CN" sz="900" b="0" i="0">
              <a:effectLst/>
            </a:endParaRPr>
          </a:p>
          <a:p>
            <a:pPr algn="l"/>
            <a:endParaRPr kumimoji="0" lang="en-US" altLang="zh-CN" sz="900" b="0" i="0">
              <a:effectLst/>
            </a:endParaRPr>
          </a:p>
          <a:p>
            <a:pPr algn="l"/>
            <a:r>
              <a:rPr kumimoji="0" lang="en-US" altLang="zh-CN" sz="900" b="0" i="0">
                <a:effectLst/>
              </a:rPr>
              <a:t>Credit Card Service</a:t>
            </a:r>
            <a:r>
              <a:rPr kumimoji="0" lang="zh-CN" altLang="en-US" sz="900" b="0" i="0">
                <a:effectLst/>
              </a:rPr>
              <a:t>类中的操作有</a:t>
            </a:r>
            <a:endParaRPr kumimoji="0" lang="zh-CN" altLang="en-US" sz="900" b="0" i="0">
              <a:effectLst/>
            </a:endParaRPr>
          </a:p>
          <a:p>
            <a:pPr algn="l"/>
            <a:r>
              <a:rPr kumimoji="0" lang="en-US" altLang="zh-CN" sz="900" b="0" i="0">
                <a:effectLst/>
              </a:rPr>
              <a:t>    charge(card number, cost)</a:t>
            </a:r>
            <a:endParaRPr kumimoji="0" lang="en-US" altLang="zh-CN" sz="900" b="0" i="0">
              <a:effectLst/>
            </a:endParaRPr>
          </a:p>
        </p:txBody>
      </p:sp>
      <p:sp>
        <p:nvSpPr>
          <p:cNvPr id="92177" name="Rectangle 17"/>
          <p:cNvSpPr>
            <a:spLocks noChangeArrowheads="1"/>
          </p:cNvSpPr>
          <p:nvPr/>
        </p:nvSpPr>
        <p:spPr bwMode="auto">
          <a:xfrm>
            <a:off x="250825" y="4011613"/>
            <a:ext cx="8569325" cy="2312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ctr">
              <a:spcBef>
                <a:spcPct val="20000"/>
              </a:spcBef>
              <a:buFont typeface="Wingdings" panose="05000000000000000000" pitchFamily="2" charset="2"/>
              <a:defRPr kumimoji="1" sz="2400" b="1">
                <a:solidFill>
                  <a:srgbClr val="000066"/>
                </a:solidFill>
                <a:latin typeface="Times New Roman" panose="02020603050405020304" pitchFamily="18" charset="0"/>
                <a:ea typeface="宋体" panose="02010600030101010101" pitchFamily="2" charset="-122"/>
              </a:defRPr>
            </a:lvl1pPr>
            <a:lvl2pPr indent="19050" algn="ct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2pPr>
            <a:lvl3pPr indent="38100" algn="ctr">
              <a:spcBef>
                <a:spcPct val="20000"/>
              </a:spcBef>
              <a:buFont typeface="Times New Roman" panose="02020603050405020304" pitchFamily="18" charset="0"/>
              <a:defRPr kumimoji="1" sz="1600" b="1">
                <a:solidFill>
                  <a:srgbClr val="000066"/>
                </a:solidFill>
                <a:latin typeface="Times New Roman" panose="02020603050405020304" pitchFamily="18" charset="0"/>
                <a:ea typeface="宋体" panose="02010600030101010101" pitchFamily="2" charset="-122"/>
              </a:defRPr>
            </a:lvl3pPr>
            <a:lvl4pPr algn="ctr">
              <a:spcBef>
                <a:spcPct val="20000"/>
              </a:spcBef>
              <a:buFont typeface="Wingdings" panose="05000000000000000000" pitchFamily="2" charset="2"/>
              <a:defRPr kumimoji="1" sz="1400">
                <a:solidFill>
                  <a:schemeClr val="tx1"/>
                </a:solidFill>
                <a:latin typeface="Arial" panose="020B0604020202020204" pitchFamily="34" charset="0"/>
                <a:ea typeface="MS PGothic" panose="020B0600070205080204" pitchFamily="34" charset="-128"/>
              </a:defRPr>
            </a:lvl4pPr>
            <a:lvl5pPr algn="ctr">
              <a:spcBef>
                <a:spcPct val="20000"/>
              </a:spcBef>
              <a:buFont typeface="Wingdings" panose="05000000000000000000" pitchFamily="2" charset="2"/>
              <a:defRPr kumimoji="1" sz="1200">
                <a:solidFill>
                  <a:schemeClr val="tx1"/>
                </a:solidFill>
                <a:latin typeface="Arial" panose="020B0604020202020204" pitchFamily="34" charset="0"/>
                <a:ea typeface="MS PGothic" panose="020B0600070205080204" pitchFamily="34" charset="-128"/>
              </a:defRPr>
            </a:lvl5pPr>
            <a:lvl6pPr algn="ctr" fontAlgn="base">
              <a:spcBef>
                <a:spcPct val="20000"/>
              </a:spcBef>
              <a:spcAft>
                <a:spcPct val="0"/>
              </a:spcAft>
              <a:buFont typeface="Wingdings" panose="05000000000000000000" pitchFamily="2" charset="2"/>
              <a:defRPr kumimoji="1" sz="1200">
                <a:solidFill>
                  <a:schemeClr val="tx1"/>
                </a:solidFill>
                <a:latin typeface="Arial" panose="020B0604020202020204" pitchFamily="34" charset="0"/>
                <a:ea typeface="MS PGothic" panose="020B0600070205080204" pitchFamily="34" charset="-128"/>
              </a:defRPr>
            </a:lvl6pPr>
            <a:lvl7pPr algn="ctr" fontAlgn="base">
              <a:spcBef>
                <a:spcPct val="20000"/>
              </a:spcBef>
              <a:spcAft>
                <a:spcPct val="0"/>
              </a:spcAft>
              <a:buFont typeface="Wingdings" panose="05000000000000000000" pitchFamily="2" charset="2"/>
              <a:defRPr kumimoji="1" sz="1200">
                <a:solidFill>
                  <a:schemeClr val="tx1"/>
                </a:solidFill>
                <a:latin typeface="Arial" panose="020B0604020202020204" pitchFamily="34" charset="0"/>
                <a:ea typeface="MS PGothic" panose="020B0600070205080204" pitchFamily="34" charset="-128"/>
              </a:defRPr>
            </a:lvl7pPr>
            <a:lvl8pPr algn="ctr" fontAlgn="base">
              <a:spcBef>
                <a:spcPct val="20000"/>
              </a:spcBef>
              <a:spcAft>
                <a:spcPct val="0"/>
              </a:spcAft>
              <a:buFont typeface="Wingdings" panose="05000000000000000000" pitchFamily="2" charset="2"/>
              <a:defRPr kumimoji="1" sz="1200">
                <a:solidFill>
                  <a:schemeClr val="tx1"/>
                </a:solidFill>
                <a:latin typeface="Arial" panose="020B0604020202020204" pitchFamily="34" charset="0"/>
                <a:ea typeface="MS PGothic" panose="020B0600070205080204" pitchFamily="34" charset="-128"/>
              </a:defRPr>
            </a:lvl8pPr>
            <a:lvl9pPr algn="ctr" fontAlgn="base">
              <a:spcBef>
                <a:spcPct val="20000"/>
              </a:spcBef>
              <a:spcAft>
                <a:spcPct val="0"/>
              </a:spcAft>
              <a:buFont typeface="Wingdings" panose="05000000000000000000" pitchFamily="2" charset="2"/>
              <a:defRPr kumimoji="1" sz="1200">
                <a:solidFill>
                  <a:schemeClr val="tx1"/>
                </a:solidFill>
                <a:latin typeface="Arial" panose="020B0604020202020204" pitchFamily="34" charset="0"/>
                <a:ea typeface="MS PGothic" panose="020B0600070205080204" pitchFamily="34" charset="-128"/>
              </a:defRPr>
            </a:lvl9pPr>
          </a:lstStyle>
          <a:p>
            <a:pPr algn="l"/>
            <a:r>
              <a:rPr kumimoji="0" lang="zh-CN" altLang="en-US" sz="1200" b="0" i="0">
                <a:effectLst/>
              </a:rPr>
              <a:t> 此图是描述购票这个用例的顺序图。顾客在信息亭与售票中心通话触发了这个用例的执行。顺序图中付款这个用例包括售票中心与信息亭和信用卡服务处使用消息进行通信过程。</a:t>
            </a:r>
            <a:endParaRPr kumimoji="0" lang="zh-CN" altLang="en-US" sz="1200" b="0" i="0">
              <a:effectLst/>
            </a:endParaRPr>
          </a:p>
          <a:p>
            <a:pPr algn="l"/>
            <a:r>
              <a:rPr kumimoji="0" lang="zh-CN" altLang="en-US" sz="1200" i="0">
                <a:solidFill>
                  <a:srgbClr val="3333FF"/>
                </a:solidFill>
                <a:effectLst/>
              </a:rPr>
              <a:t>此图中存在的事物有：</a:t>
            </a:r>
            <a:endParaRPr kumimoji="0" lang="zh-CN" altLang="en-US" sz="1200" i="0">
              <a:solidFill>
                <a:srgbClr val="3333FF"/>
              </a:solidFill>
              <a:effectLst/>
            </a:endParaRPr>
          </a:p>
          <a:p>
            <a:pPr algn="l"/>
            <a:r>
              <a:rPr kumimoji="0" lang="zh-CN" altLang="en-US" sz="1200" b="0" i="0">
                <a:effectLst/>
              </a:rPr>
              <a:t>    对象(信息亭 </a:t>
            </a:r>
            <a:r>
              <a:rPr kumimoji="0" lang="en-US" altLang="zh-CN" sz="1200" b="0" i="0">
                <a:effectLst/>
              </a:rPr>
              <a:t>Kjosk </a:t>
            </a:r>
            <a:r>
              <a:rPr kumimoji="0" lang="zh-CN" altLang="en-US" sz="1200" b="0" i="0">
                <a:effectLst/>
              </a:rPr>
              <a:t>，售票中心 </a:t>
            </a:r>
            <a:r>
              <a:rPr kumimoji="0" lang="en-US" altLang="zh-CN" sz="1200" b="0" i="0">
                <a:effectLst/>
              </a:rPr>
              <a:t>Box Office， </a:t>
            </a:r>
            <a:r>
              <a:rPr kumimoji="0" lang="zh-CN" altLang="en-US" sz="1200" b="0" i="0">
                <a:effectLst/>
              </a:rPr>
              <a:t>信用卡服务 </a:t>
            </a:r>
            <a:r>
              <a:rPr kumimoji="0" lang="en-US" altLang="zh-CN" sz="1200" b="0" i="0">
                <a:effectLst/>
              </a:rPr>
              <a:t>Credit Card Service</a:t>
            </a:r>
            <a:r>
              <a:rPr kumimoji="0" lang="zh-CN" altLang="en-US" sz="1200" b="0" i="0">
                <a:effectLst/>
              </a:rPr>
              <a:t> )，生命线，消息符号。</a:t>
            </a:r>
            <a:endParaRPr kumimoji="0" lang="zh-CN" altLang="en-US" sz="1200" b="0" i="0">
              <a:effectLst/>
            </a:endParaRPr>
          </a:p>
          <a:p>
            <a:pPr algn="l"/>
            <a:endParaRPr kumimoji="0" lang="zh-CN" altLang="en-US" sz="1200" b="0" i="0">
              <a:effectLst/>
            </a:endParaRPr>
          </a:p>
          <a:p>
            <a:pPr algn="l"/>
            <a:r>
              <a:rPr kumimoji="0" lang="zh-CN" altLang="en-US" sz="1200" b="0" i="0">
                <a:effectLst/>
              </a:rPr>
              <a:t>信息亭发</a:t>
            </a:r>
            <a:r>
              <a:rPr kumimoji="0" lang="en-US" altLang="zh-CN" sz="1200" b="0" i="0">
                <a:effectLst/>
              </a:rPr>
              <a:t>Request (count, performance)</a:t>
            </a:r>
            <a:r>
              <a:rPr kumimoji="0" lang="zh-CN" altLang="en-US" sz="1200" b="0" i="0">
                <a:effectLst/>
              </a:rPr>
              <a:t>消息给售票中心，表示调用售票中心类的</a:t>
            </a:r>
            <a:r>
              <a:rPr kumimoji="0" lang="en-US" altLang="zh-CN" sz="1200" b="0" i="0">
                <a:effectLst/>
              </a:rPr>
              <a:t>Request (count, performance)</a:t>
            </a:r>
            <a:r>
              <a:rPr kumimoji="0" lang="zh-CN" altLang="en-US" sz="1200" b="0" i="0">
                <a:effectLst/>
              </a:rPr>
              <a:t>操作，来查询演出的信息。</a:t>
            </a:r>
            <a:endParaRPr kumimoji="0" lang="zh-CN" altLang="en-US" sz="1200" b="0" i="0">
              <a:effectLst/>
            </a:endParaRPr>
          </a:p>
          <a:p>
            <a:pPr algn="l"/>
            <a:r>
              <a:rPr kumimoji="0" lang="zh-CN" altLang="en-US" sz="1200" b="0" i="0">
                <a:effectLst/>
              </a:rPr>
              <a:t>售票中心发</a:t>
            </a:r>
            <a:r>
              <a:rPr kumimoji="0" lang="en-US" altLang="zh-CN" sz="1200" b="0" i="0">
                <a:effectLst/>
              </a:rPr>
              <a:t>Show Available(seat-list)</a:t>
            </a:r>
            <a:r>
              <a:rPr kumimoji="0" lang="zh-CN" altLang="en-US" sz="1200" b="0" i="0">
                <a:effectLst/>
              </a:rPr>
              <a:t>消息给信息亭，表示调用信息亭类中的</a:t>
            </a:r>
            <a:r>
              <a:rPr kumimoji="0" lang="en-US" altLang="zh-CN" sz="1200" b="0" i="0">
                <a:effectLst/>
              </a:rPr>
              <a:t>Show Available(seat-list)</a:t>
            </a:r>
            <a:r>
              <a:rPr kumimoji="0" lang="zh-CN" altLang="en-US" sz="1200" b="0" i="0">
                <a:effectLst/>
              </a:rPr>
              <a:t>操作，给出可用的座位表。</a:t>
            </a:r>
            <a:endParaRPr kumimoji="0" lang="zh-CN" altLang="en-US" sz="1200" b="0" i="0">
              <a:effectLst/>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a:xfrm>
            <a:off x="34925" y="44450"/>
            <a:ext cx="9067800" cy="504825"/>
          </a:xfrm>
          <a:gradFill/>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l"/>
            <a:r>
              <a:rPr lang="zh-CN" altLang="en-US" sz="3200">
                <a:latin typeface="Times New Roman" panose="02020603050405020304" pitchFamily="18" charset="0"/>
              </a:rPr>
              <a:t>4. 顺序图</a:t>
            </a:r>
            <a:endParaRPr lang="zh-CN" altLang="en-US" sz="3200">
              <a:latin typeface="Times New Roman" panose="02020603050405020304" pitchFamily="18" charset="0"/>
            </a:endParaRPr>
          </a:p>
        </p:txBody>
      </p:sp>
      <p:sp>
        <p:nvSpPr>
          <p:cNvPr id="94211" name="Text Box 3"/>
          <p:cNvSpPr txBox="1">
            <a:spLocks noChangeArrowheads="1"/>
          </p:cNvSpPr>
          <p:nvPr/>
        </p:nvSpPr>
        <p:spPr bwMode="gray">
          <a:xfrm>
            <a:off x="152400" y="6553200"/>
            <a:ext cx="57943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a:solidFill>
                  <a:srgbClr val="3B499F"/>
                </a:solidFill>
                <a:effectLst/>
                <a:ea typeface="MS PGothic" panose="020B0600070205080204" pitchFamily="34" charset="-128"/>
              </a:rPr>
              <a:t>UML</a:t>
            </a:r>
            <a:endParaRPr lang="en-US" altLang="zh-CN" sz="1400">
              <a:solidFill>
                <a:srgbClr val="3B499F"/>
              </a:solidFill>
              <a:effectLst/>
              <a:ea typeface="MS PGothic" panose="020B0600070205080204" pitchFamily="34" charset="-128"/>
            </a:endParaRPr>
          </a:p>
        </p:txBody>
      </p:sp>
      <p:sp>
        <p:nvSpPr>
          <p:cNvPr id="94212" name="Text Box 4"/>
          <p:cNvSpPr txBox="1">
            <a:spLocks noChangeArrowheads="1"/>
          </p:cNvSpPr>
          <p:nvPr/>
        </p:nvSpPr>
        <p:spPr bwMode="black">
          <a:xfrm>
            <a:off x="4041775" y="6553200"/>
            <a:ext cx="1066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ja-JP" sz="1400" b="0" i="0">
                <a:solidFill>
                  <a:srgbClr val="3B499F"/>
                </a:solidFill>
                <a:effectLst/>
                <a:ea typeface="MS PGothic" panose="020B0600070205080204" pitchFamily="34" charset="-128"/>
              </a:rPr>
              <a:t>- </a:t>
            </a:r>
            <a:fld id="{D046E324-9E2D-4A9C-B17E-7E5E74D5B4E4}" type="slidenum">
              <a:rPr lang="en-US" altLang="ja-JP" sz="1400" b="0" i="0">
                <a:solidFill>
                  <a:srgbClr val="3B499F"/>
                </a:solidFill>
                <a:effectLst/>
                <a:ea typeface="MS PGothic" panose="020B0600070205080204" pitchFamily="34" charset="-128"/>
              </a:rPr>
            </a:fld>
            <a:r>
              <a:rPr lang="en-US" altLang="ja-JP" sz="1400" b="0" i="0">
                <a:solidFill>
                  <a:srgbClr val="3B499F"/>
                </a:solidFill>
                <a:effectLst/>
                <a:ea typeface="MS PGothic" panose="020B0600070205080204" pitchFamily="34" charset="-128"/>
              </a:rPr>
              <a:t> -</a:t>
            </a:r>
            <a:endParaRPr lang="en-US" altLang="ja-JP" sz="1400" b="0" i="0">
              <a:solidFill>
                <a:srgbClr val="3B499F"/>
              </a:solidFill>
              <a:effectLst/>
              <a:ea typeface="MS PGothic" panose="020B0600070205080204" pitchFamily="34" charset="-128"/>
            </a:endParaRPr>
          </a:p>
        </p:txBody>
      </p:sp>
      <p:sp>
        <p:nvSpPr>
          <p:cNvPr id="94215" name="Rectangle 7"/>
          <p:cNvSpPr>
            <a:spLocks noChangeArrowheads="1"/>
          </p:cNvSpPr>
          <p:nvPr/>
        </p:nvSpPr>
        <p:spPr bwMode="auto">
          <a:xfrm>
            <a:off x="152400" y="6486525"/>
            <a:ext cx="7624763" cy="52388"/>
          </a:xfrm>
          <a:prstGeom prst="rect">
            <a:avLst/>
          </a:prstGeom>
          <a:gradFill rotWithShape="1">
            <a:gsLst>
              <a:gs pos="0">
                <a:srgbClr val="000099"/>
              </a:gs>
              <a:gs pos="100000">
                <a:srgbClr val="3B499F"/>
              </a:gs>
            </a:gsLst>
            <a:lin ang="0" scaled="1"/>
          </a:gradFill>
          <a:ln>
            <a:noFill/>
          </a:ln>
          <a:effectLst/>
          <a:extLst>
            <a:ext uri="{91240B29-F687-4F45-9708-019B960494DF}">
              <a14:hiddenLine xmlns:a14="http://schemas.microsoft.com/office/drawing/2010/main" w="12700">
                <a:solidFill>
                  <a:schemeClr val="tx1"/>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pic>
        <p:nvPicPr>
          <p:cNvPr id="94218" name="Picture 10"/>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50825" y="1192213"/>
            <a:ext cx="4625975" cy="4751387"/>
          </a:xfrm>
          <a:prstGeom prst="rect">
            <a:avLst/>
          </a:prstGeom>
          <a:noFill/>
          <a:extLst>
            <a:ext uri="{909E8E84-426E-40DD-AFC4-6F175D3DCCD1}">
              <a14:hiddenFill xmlns:a14="http://schemas.microsoft.com/office/drawing/2010/main">
                <a:solidFill>
                  <a:srgbClr val="FFFFFF"/>
                </a:solidFill>
              </a14:hiddenFill>
            </a:ext>
          </a:extLst>
        </p:spPr>
      </p:pic>
      <p:sp>
        <p:nvSpPr>
          <p:cNvPr id="94219" name="Rectangle 11"/>
          <p:cNvSpPr>
            <a:spLocks noChangeArrowheads="1"/>
          </p:cNvSpPr>
          <p:nvPr/>
        </p:nvSpPr>
        <p:spPr bwMode="auto">
          <a:xfrm>
            <a:off x="468313" y="1485900"/>
            <a:ext cx="431800" cy="358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ctr">
              <a:spcBef>
                <a:spcPct val="20000"/>
              </a:spcBef>
              <a:buFont typeface="Wingdings" panose="05000000000000000000" pitchFamily="2" charset="2"/>
              <a:defRPr kumimoji="1" sz="2400" b="1">
                <a:solidFill>
                  <a:srgbClr val="000066"/>
                </a:solidFill>
                <a:latin typeface="Times New Roman" panose="02020603050405020304" pitchFamily="18" charset="0"/>
                <a:ea typeface="宋体" panose="02010600030101010101" pitchFamily="2" charset="-122"/>
              </a:defRPr>
            </a:lvl1pPr>
            <a:lvl2pPr indent="19050" algn="ct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2pPr>
            <a:lvl3pPr indent="38100" algn="ctr">
              <a:spcBef>
                <a:spcPct val="20000"/>
              </a:spcBef>
              <a:buFont typeface="Times New Roman" panose="02020603050405020304" pitchFamily="18" charset="0"/>
              <a:defRPr kumimoji="1" sz="1600" b="1">
                <a:solidFill>
                  <a:srgbClr val="000066"/>
                </a:solidFill>
                <a:latin typeface="Times New Roman" panose="02020603050405020304" pitchFamily="18" charset="0"/>
                <a:ea typeface="宋体" panose="02010600030101010101" pitchFamily="2" charset="-122"/>
              </a:defRPr>
            </a:lvl3pPr>
            <a:lvl4pPr algn="ctr">
              <a:spcBef>
                <a:spcPct val="20000"/>
              </a:spcBef>
              <a:buFont typeface="Wingdings" panose="05000000000000000000" pitchFamily="2" charset="2"/>
              <a:defRPr kumimoji="1" sz="1400">
                <a:solidFill>
                  <a:schemeClr val="tx1"/>
                </a:solidFill>
                <a:latin typeface="Arial" panose="020B0604020202020204" pitchFamily="34" charset="0"/>
                <a:ea typeface="MS PGothic" panose="020B0600070205080204" pitchFamily="34" charset="-128"/>
              </a:defRPr>
            </a:lvl4pPr>
            <a:lvl5pPr algn="ctr">
              <a:spcBef>
                <a:spcPct val="20000"/>
              </a:spcBef>
              <a:buFont typeface="Wingdings" panose="05000000000000000000" pitchFamily="2" charset="2"/>
              <a:defRPr kumimoji="1" sz="1200">
                <a:solidFill>
                  <a:schemeClr val="tx1"/>
                </a:solidFill>
                <a:latin typeface="Arial" panose="020B0604020202020204" pitchFamily="34" charset="0"/>
                <a:ea typeface="MS PGothic" panose="020B0600070205080204" pitchFamily="34" charset="-128"/>
              </a:defRPr>
            </a:lvl5pPr>
            <a:lvl6pPr algn="ctr" fontAlgn="base">
              <a:spcBef>
                <a:spcPct val="20000"/>
              </a:spcBef>
              <a:spcAft>
                <a:spcPct val="0"/>
              </a:spcAft>
              <a:buFont typeface="Wingdings" panose="05000000000000000000" pitchFamily="2" charset="2"/>
              <a:defRPr kumimoji="1" sz="1200">
                <a:solidFill>
                  <a:schemeClr val="tx1"/>
                </a:solidFill>
                <a:latin typeface="Arial" panose="020B0604020202020204" pitchFamily="34" charset="0"/>
                <a:ea typeface="MS PGothic" panose="020B0600070205080204" pitchFamily="34" charset="-128"/>
              </a:defRPr>
            </a:lvl6pPr>
            <a:lvl7pPr algn="ctr" fontAlgn="base">
              <a:spcBef>
                <a:spcPct val="20000"/>
              </a:spcBef>
              <a:spcAft>
                <a:spcPct val="0"/>
              </a:spcAft>
              <a:buFont typeface="Wingdings" panose="05000000000000000000" pitchFamily="2" charset="2"/>
              <a:defRPr kumimoji="1" sz="1200">
                <a:solidFill>
                  <a:schemeClr val="tx1"/>
                </a:solidFill>
                <a:latin typeface="Arial" panose="020B0604020202020204" pitchFamily="34" charset="0"/>
                <a:ea typeface="MS PGothic" panose="020B0600070205080204" pitchFamily="34" charset="-128"/>
              </a:defRPr>
            </a:lvl7pPr>
            <a:lvl8pPr algn="ctr" fontAlgn="base">
              <a:spcBef>
                <a:spcPct val="20000"/>
              </a:spcBef>
              <a:spcAft>
                <a:spcPct val="0"/>
              </a:spcAft>
              <a:buFont typeface="Wingdings" panose="05000000000000000000" pitchFamily="2" charset="2"/>
              <a:defRPr kumimoji="1" sz="1200">
                <a:solidFill>
                  <a:schemeClr val="tx1"/>
                </a:solidFill>
                <a:latin typeface="Arial" panose="020B0604020202020204" pitchFamily="34" charset="0"/>
                <a:ea typeface="MS PGothic" panose="020B0600070205080204" pitchFamily="34" charset="-128"/>
              </a:defRPr>
            </a:lvl8pPr>
            <a:lvl9pPr algn="ctr" fontAlgn="base">
              <a:spcBef>
                <a:spcPct val="20000"/>
              </a:spcBef>
              <a:spcAft>
                <a:spcPct val="0"/>
              </a:spcAft>
              <a:buFont typeface="Wingdings" panose="05000000000000000000" pitchFamily="2" charset="2"/>
              <a:defRPr kumimoji="1" sz="1200">
                <a:solidFill>
                  <a:schemeClr val="tx1"/>
                </a:solidFill>
                <a:latin typeface="Arial" panose="020B0604020202020204" pitchFamily="34" charset="0"/>
                <a:ea typeface="MS PGothic" panose="020B0600070205080204" pitchFamily="34" charset="-128"/>
              </a:defRPr>
            </a:lvl9pPr>
          </a:lstStyle>
          <a:p>
            <a:pPr algn="l">
              <a:lnSpc>
                <a:spcPct val="80000"/>
              </a:lnSpc>
            </a:pPr>
            <a:r>
              <a:rPr lang="zh-CN" altLang="en-US" sz="1800" b="0" i="0">
                <a:effectLst/>
              </a:rPr>
              <a:t>①</a:t>
            </a:r>
            <a:endParaRPr lang="en-US" altLang="en-US" sz="1800" b="0" i="0">
              <a:effectLst/>
            </a:endParaRPr>
          </a:p>
        </p:txBody>
      </p:sp>
      <p:sp>
        <p:nvSpPr>
          <p:cNvPr id="94220" name="Rectangle 12"/>
          <p:cNvSpPr>
            <a:spLocks noChangeArrowheads="1"/>
          </p:cNvSpPr>
          <p:nvPr/>
        </p:nvSpPr>
        <p:spPr bwMode="auto">
          <a:xfrm>
            <a:off x="2905125" y="1563688"/>
            <a:ext cx="184150" cy="38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80000"/>
              </a:lnSpc>
              <a:spcBef>
                <a:spcPct val="20000"/>
              </a:spcBef>
              <a:buClr>
                <a:schemeClr val="hlink"/>
              </a:buClr>
              <a:buSzPct val="70000"/>
              <a:buFont typeface="Wingdings" panose="05000000000000000000" pitchFamily="2" charset="2"/>
              <a:buNone/>
            </a:pPr>
            <a:endParaRPr kumimoji="0" lang="zh-CN" altLang="en-US" sz="2400" i="0">
              <a:solidFill>
                <a:schemeClr val="tx1"/>
              </a:solidFill>
              <a:effectLst>
                <a:outerShdw blurRad="38100" dist="38100" dir="2700000" algn="tl">
                  <a:srgbClr val="C0C0C0"/>
                </a:outerShdw>
              </a:effectLst>
            </a:endParaRPr>
          </a:p>
        </p:txBody>
      </p:sp>
      <p:sp>
        <p:nvSpPr>
          <p:cNvPr id="94221" name="Rectangle 13"/>
          <p:cNvSpPr>
            <a:spLocks noChangeArrowheads="1"/>
          </p:cNvSpPr>
          <p:nvPr/>
        </p:nvSpPr>
        <p:spPr bwMode="auto">
          <a:xfrm>
            <a:off x="1403350" y="1268413"/>
            <a:ext cx="431800" cy="358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ctr">
              <a:spcBef>
                <a:spcPct val="20000"/>
              </a:spcBef>
              <a:buFont typeface="Wingdings" panose="05000000000000000000" pitchFamily="2" charset="2"/>
              <a:defRPr kumimoji="1" sz="2400" b="1">
                <a:solidFill>
                  <a:srgbClr val="000066"/>
                </a:solidFill>
                <a:latin typeface="Times New Roman" panose="02020603050405020304" pitchFamily="18" charset="0"/>
                <a:ea typeface="宋体" panose="02010600030101010101" pitchFamily="2" charset="-122"/>
              </a:defRPr>
            </a:lvl1pPr>
            <a:lvl2pPr indent="19050" algn="ct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2pPr>
            <a:lvl3pPr indent="38100" algn="ctr">
              <a:spcBef>
                <a:spcPct val="20000"/>
              </a:spcBef>
              <a:buFont typeface="Times New Roman" panose="02020603050405020304" pitchFamily="18" charset="0"/>
              <a:defRPr kumimoji="1" sz="1600" b="1">
                <a:solidFill>
                  <a:srgbClr val="000066"/>
                </a:solidFill>
                <a:latin typeface="Times New Roman" panose="02020603050405020304" pitchFamily="18" charset="0"/>
                <a:ea typeface="宋体" panose="02010600030101010101" pitchFamily="2" charset="-122"/>
              </a:defRPr>
            </a:lvl3pPr>
            <a:lvl4pPr algn="ctr">
              <a:spcBef>
                <a:spcPct val="20000"/>
              </a:spcBef>
              <a:buFont typeface="Wingdings" panose="05000000000000000000" pitchFamily="2" charset="2"/>
              <a:defRPr kumimoji="1" sz="1400">
                <a:solidFill>
                  <a:schemeClr val="tx1"/>
                </a:solidFill>
                <a:latin typeface="Arial" panose="020B0604020202020204" pitchFamily="34" charset="0"/>
                <a:ea typeface="MS PGothic" panose="020B0600070205080204" pitchFamily="34" charset="-128"/>
              </a:defRPr>
            </a:lvl4pPr>
            <a:lvl5pPr algn="ctr">
              <a:spcBef>
                <a:spcPct val="20000"/>
              </a:spcBef>
              <a:buFont typeface="Wingdings" panose="05000000000000000000" pitchFamily="2" charset="2"/>
              <a:defRPr kumimoji="1" sz="1200">
                <a:solidFill>
                  <a:schemeClr val="tx1"/>
                </a:solidFill>
                <a:latin typeface="Arial" panose="020B0604020202020204" pitchFamily="34" charset="0"/>
                <a:ea typeface="MS PGothic" panose="020B0600070205080204" pitchFamily="34" charset="-128"/>
              </a:defRPr>
            </a:lvl5pPr>
            <a:lvl6pPr algn="ctr" fontAlgn="base">
              <a:spcBef>
                <a:spcPct val="20000"/>
              </a:spcBef>
              <a:spcAft>
                <a:spcPct val="0"/>
              </a:spcAft>
              <a:buFont typeface="Wingdings" panose="05000000000000000000" pitchFamily="2" charset="2"/>
              <a:defRPr kumimoji="1" sz="1200">
                <a:solidFill>
                  <a:schemeClr val="tx1"/>
                </a:solidFill>
                <a:latin typeface="Arial" panose="020B0604020202020204" pitchFamily="34" charset="0"/>
                <a:ea typeface="MS PGothic" panose="020B0600070205080204" pitchFamily="34" charset="-128"/>
              </a:defRPr>
            </a:lvl6pPr>
            <a:lvl7pPr algn="ctr" fontAlgn="base">
              <a:spcBef>
                <a:spcPct val="20000"/>
              </a:spcBef>
              <a:spcAft>
                <a:spcPct val="0"/>
              </a:spcAft>
              <a:buFont typeface="Wingdings" panose="05000000000000000000" pitchFamily="2" charset="2"/>
              <a:defRPr kumimoji="1" sz="1200">
                <a:solidFill>
                  <a:schemeClr val="tx1"/>
                </a:solidFill>
                <a:latin typeface="Arial" panose="020B0604020202020204" pitchFamily="34" charset="0"/>
                <a:ea typeface="MS PGothic" panose="020B0600070205080204" pitchFamily="34" charset="-128"/>
              </a:defRPr>
            </a:lvl7pPr>
            <a:lvl8pPr algn="ctr" fontAlgn="base">
              <a:spcBef>
                <a:spcPct val="20000"/>
              </a:spcBef>
              <a:spcAft>
                <a:spcPct val="0"/>
              </a:spcAft>
              <a:buFont typeface="Wingdings" panose="05000000000000000000" pitchFamily="2" charset="2"/>
              <a:defRPr kumimoji="1" sz="1200">
                <a:solidFill>
                  <a:schemeClr val="tx1"/>
                </a:solidFill>
                <a:latin typeface="Arial" panose="020B0604020202020204" pitchFamily="34" charset="0"/>
                <a:ea typeface="MS PGothic" panose="020B0600070205080204" pitchFamily="34" charset="-128"/>
              </a:defRPr>
            </a:lvl8pPr>
            <a:lvl9pPr algn="ctr" fontAlgn="base">
              <a:spcBef>
                <a:spcPct val="20000"/>
              </a:spcBef>
              <a:spcAft>
                <a:spcPct val="0"/>
              </a:spcAft>
              <a:buFont typeface="Wingdings" panose="05000000000000000000" pitchFamily="2" charset="2"/>
              <a:defRPr kumimoji="1" sz="1200">
                <a:solidFill>
                  <a:schemeClr val="tx1"/>
                </a:solidFill>
                <a:latin typeface="Arial" panose="020B0604020202020204" pitchFamily="34" charset="0"/>
                <a:ea typeface="MS PGothic" panose="020B0600070205080204" pitchFamily="34" charset="-128"/>
              </a:defRPr>
            </a:lvl9pPr>
          </a:lstStyle>
          <a:p>
            <a:pPr algn="l">
              <a:lnSpc>
                <a:spcPct val="80000"/>
              </a:lnSpc>
            </a:pPr>
            <a:r>
              <a:rPr lang="en-US" altLang="en-US" sz="1800" b="0" i="0">
                <a:effectLst/>
              </a:rPr>
              <a:t>②</a:t>
            </a:r>
            <a:endParaRPr lang="en-US" altLang="en-US" sz="1800" b="0" i="0">
              <a:effectLst/>
            </a:endParaRPr>
          </a:p>
        </p:txBody>
      </p:sp>
      <p:sp>
        <p:nvSpPr>
          <p:cNvPr id="94222" name="Rectangle 14"/>
          <p:cNvSpPr>
            <a:spLocks noChangeArrowheads="1"/>
          </p:cNvSpPr>
          <p:nvPr/>
        </p:nvSpPr>
        <p:spPr bwMode="auto">
          <a:xfrm>
            <a:off x="2700338" y="1268413"/>
            <a:ext cx="431800" cy="358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ctr">
              <a:spcBef>
                <a:spcPct val="20000"/>
              </a:spcBef>
              <a:buFont typeface="Wingdings" panose="05000000000000000000" pitchFamily="2" charset="2"/>
              <a:defRPr kumimoji="1" sz="2400" b="1">
                <a:solidFill>
                  <a:srgbClr val="000066"/>
                </a:solidFill>
                <a:latin typeface="Times New Roman" panose="02020603050405020304" pitchFamily="18" charset="0"/>
                <a:ea typeface="宋体" panose="02010600030101010101" pitchFamily="2" charset="-122"/>
              </a:defRPr>
            </a:lvl1pPr>
            <a:lvl2pPr indent="19050" algn="ct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2pPr>
            <a:lvl3pPr indent="38100" algn="ctr">
              <a:spcBef>
                <a:spcPct val="20000"/>
              </a:spcBef>
              <a:buFont typeface="Times New Roman" panose="02020603050405020304" pitchFamily="18" charset="0"/>
              <a:defRPr kumimoji="1" sz="1600" b="1">
                <a:solidFill>
                  <a:srgbClr val="000066"/>
                </a:solidFill>
                <a:latin typeface="Times New Roman" panose="02020603050405020304" pitchFamily="18" charset="0"/>
                <a:ea typeface="宋体" panose="02010600030101010101" pitchFamily="2" charset="-122"/>
              </a:defRPr>
            </a:lvl3pPr>
            <a:lvl4pPr algn="ctr">
              <a:spcBef>
                <a:spcPct val="20000"/>
              </a:spcBef>
              <a:buFont typeface="Wingdings" panose="05000000000000000000" pitchFamily="2" charset="2"/>
              <a:defRPr kumimoji="1" sz="1400">
                <a:solidFill>
                  <a:schemeClr val="tx1"/>
                </a:solidFill>
                <a:latin typeface="Arial" panose="020B0604020202020204" pitchFamily="34" charset="0"/>
                <a:ea typeface="MS PGothic" panose="020B0600070205080204" pitchFamily="34" charset="-128"/>
              </a:defRPr>
            </a:lvl4pPr>
            <a:lvl5pPr algn="ctr">
              <a:spcBef>
                <a:spcPct val="20000"/>
              </a:spcBef>
              <a:buFont typeface="Wingdings" panose="05000000000000000000" pitchFamily="2" charset="2"/>
              <a:defRPr kumimoji="1" sz="1200">
                <a:solidFill>
                  <a:schemeClr val="tx1"/>
                </a:solidFill>
                <a:latin typeface="Arial" panose="020B0604020202020204" pitchFamily="34" charset="0"/>
                <a:ea typeface="MS PGothic" panose="020B0600070205080204" pitchFamily="34" charset="-128"/>
              </a:defRPr>
            </a:lvl5pPr>
            <a:lvl6pPr algn="ctr" fontAlgn="base">
              <a:spcBef>
                <a:spcPct val="20000"/>
              </a:spcBef>
              <a:spcAft>
                <a:spcPct val="0"/>
              </a:spcAft>
              <a:buFont typeface="Wingdings" panose="05000000000000000000" pitchFamily="2" charset="2"/>
              <a:defRPr kumimoji="1" sz="1200">
                <a:solidFill>
                  <a:schemeClr val="tx1"/>
                </a:solidFill>
                <a:latin typeface="Arial" panose="020B0604020202020204" pitchFamily="34" charset="0"/>
                <a:ea typeface="MS PGothic" panose="020B0600070205080204" pitchFamily="34" charset="-128"/>
              </a:defRPr>
            </a:lvl6pPr>
            <a:lvl7pPr algn="ctr" fontAlgn="base">
              <a:spcBef>
                <a:spcPct val="20000"/>
              </a:spcBef>
              <a:spcAft>
                <a:spcPct val="0"/>
              </a:spcAft>
              <a:buFont typeface="Wingdings" panose="05000000000000000000" pitchFamily="2" charset="2"/>
              <a:defRPr kumimoji="1" sz="1200">
                <a:solidFill>
                  <a:schemeClr val="tx1"/>
                </a:solidFill>
                <a:latin typeface="Arial" panose="020B0604020202020204" pitchFamily="34" charset="0"/>
                <a:ea typeface="MS PGothic" panose="020B0600070205080204" pitchFamily="34" charset="-128"/>
              </a:defRPr>
            </a:lvl7pPr>
            <a:lvl8pPr algn="ctr" fontAlgn="base">
              <a:spcBef>
                <a:spcPct val="20000"/>
              </a:spcBef>
              <a:spcAft>
                <a:spcPct val="0"/>
              </a:spcAft>
              <a:buFont typeface="Wingdings" panose="05000000000000000000" pitchFamily="2" charset="2"/>
              <a:defRPr kumimoji="1" sz="1200">
                <a:solidFill>
                  <a:schemeClr val="tx1"/>
                </a:solidFill>
                <a:latin typeface="Arial" panose="020B0604020202020204" pitchFamily="34" charset="0"/>
                <a:ea typeface="MS PGothic" panose="020B0600070205080204" pitchFamily="34" charset="-128"/>
              </a:defRPr>
            </a:lvl8pPr>
            <a:lvl9pPr algn="ctr" fontAlgn="base">
              <a:spcBef>
                <a:spcPct val="20000"/>
              </a:spcBef>
              <a:spcAft>
                <a:spcPct val="0"/>
              </a:spcAft>
              <a:buFont typeface="Wingdings" panose="05000000000000000000" pitchFamily="2" charset="2"/>
              <a:defRPr kumimoji="1" sz="1200">
                <a:solidFill>
                  <a:schemeClr val="tx1"/>
                </a:solidFill>
                <a:latin typeface="Arial" panose="020B0604020202020204" pitchFamily="34" charset="0"/>
                <a:ea typeface="MS PGothic" panose="020B0600070205080204" pitchFamily="34" charset="-128"/>
              </a:defRPr>
            </a:lvl9pPr>
          </a:lstStyle>
          <a:p>
            <a:pPr algn="l">
              <a:lnSpc>
                <a:spcPct val="80000"/>
              </a:lnSpc>
            </a:pPr>
            <a:r>
              <a:rPr lang="zh-CN" altLang="en-US" sz="1800" b="0" i="0">
                <a:effectLst/>
              </a:rPr>
              <a:t>③</a:t>
            </a:r>
            <a:endParaRPr lang="en-US" altLang="en-US" sz="1800" b="0" i="0">
              <a:effectLst/>
            </a:endParaRPr>
          </a:p>
        </p:txBody>
      </p:sp>
      <p:sp>
        <p:nvSpPr>
          <p:cNvPr id="94223" name="Rectangle 15"/>
          <p:cNvSpPr>
            <a:spLocks noChangeArrowheads="1"/>
          </p:cNvSpPr>
          <p:nvPr/>
        </p:nvSpPr>
        <p:spPr bwMode="auto">
          <a:xfrm>
            <a:off x="3779838" y="1268413"/>
            <a:ext cx="431800" cy="358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ctr">
              <a:spcBef>
                <a:spcPct val="20000"/>
              </a:spcBef>
              <a:buFont typeface="Wingdings" panose="05000000000000000000" pitchFamily="2" charset="2"/>
              <a:defRPr kumimoji="1" sz="2400" b="1">
                <a:solidFill>
                  <a:srgbClr val="000066"/>
                </a:solidFill>
                <a:latin typeface="Times New Roman" panose="02020603050405020304" pitchFamily="18" charset="0"/>
                <a:ea typeface="宋体" panose="02010600030101010101" pitchFamily="2" charset="-122"/>
              </a:defRPr>
            </a:lvl1pPr>
            <a:lvl2pPr indent="19050" algn="ct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2pPr>
            <a:lvl3pPr indent="38100" algn="ctr">
              <a:spcBef>
                <a:spcPct val="20000"/>
              </a:spcBef>
              <a:buFont typeface="Times New Roman" panose="02020603050405020304" pitchFamily="18" charset="0"/>
              <a:defRPr kumimoji="1" sz="1600" b="1">
                <a:solidFill>
                  <a:srgbClr val="000066"/>
                </a:solidFill>
                <a:latin typeface="Times New Roman" panose="02020603050405020304" pitchFamily="18" charset="0"/>
                <a:ea typeface="宋体" panose="02010600030101010101" pitchFamily="2" charset="-122"/>
              </a:defRPr>
            </a:lvl3pPr>
            <a:lvl4pPr algn="ctr">
              <a:spcBef>
                <a:spcPct val="20000"/>
              </a:spcBef>
              <a:buFont typeface="Wingdings" panose="05000000000000000000" pitchFamily="2" charset="2"/>
              <a:defRPr kumimoji="1" sz="1400">
                <a:solidFill>
                  <a:schemeClr val="tx1"/>
                </a:solidFill>
                <a:latin typeface="Arial" panose="020B0604020202020204" pitchFamily="34" charset="0"/>
                <a:ea typeface="MS PGothic" panose="020B0600070205080204" pitchFamily="34" charset="-128"/>
              </a:defRPr>
            </a:lvl4pPr>
            <a:lvl5pPr algn="ctr">
              <a:spcBef>
                <a:spcPct val="20000"/>
              </a:spcBef>
              <a:buFont typeface="Wingdings" panose="05000000000000000000" pitchFamily="2" charset="2"/>
              <a:defRPr kumimoji="1" sz="1200">
                <a:solidFill>
                  <a:schemeClr val="tx1"/>
                </a:solidFill>
                <a:latin typeface="Arial" panose="020B0604020202020204" pitchFamily="34" charset="0"/>
                <a:ea typeface="MS PGothic" panose="020B0600070205080204" pitchFamily="34" charset="-128"/>
              </a:defRPr>
            </a:lvl5pPr>
            <a:lvl6pPr algn="ctr" fontAlgn="base">
              <a:spcBef>
                <a:spcPct val="20000"/>
              </a:spcBef>
              <a:spcAft>
                <a:spcPct val="0"/>
              </a:spcAft>
              <a:buFont typeface="Wingdings" panose="05000000000000000000" pitchFamily="2" charset="2"/>
              <a:defRPr kumimoji="1" sz="1200">
                <a:solidFill>
                  <a:schemeClr val="tx1"/>
                </a:solidFill>
                <a:latin typeface="Arial" panose="020B0604020202020204" pitchFamily="34" charset="0"/>
                <a:ea typeface="MS PGothic" panose="020B0600070205080204" pitchFamily="34" charset="-128"/>
              </a:defRPr>
            </a:lvl6pPr>
            <a:lvl7pPr algn="ctr" fontAlgn="base">
              <a:spcBef>
                <a:spcPct val="20000"/>
              </a:spcBef>
              <a:spcAft>
                <a:spcPct val="0"/>
              </a:spcAft>
              <a:buFont typeface="Wingdings" panose="05000000000000000000" pitchFamily="2" charset="2"/>
              <a:defRPr kumimoji="1" sz="1200">
                <a:solidFill>
                  <a:schemeClr val="tx1"/>
                </a:solidFill>
                <a:latin typeface="Arial" panose="020B0604020202020204" pitchFamily="34" charset="0"/>
                <a:ea typeface="MS PGothic" panose="020B0600070205080204" pitchFamily="34" charset="-128"/>
              </a:defRPr>
            </a:lvl7pPr>
            <a:lvl8pPr algn="ctr" fontAlgn="base">
              <a:spcBef>
                <a:spcPct val="20000"/>
              </a:spcBef>
              <a:spcAft>
                <a:spcPct val="0"/>
              </a:spcAft>
              <a:buFont typeface="Wingdings" panose="05000000000000000000" pitchFamily="2" charset="2"/>
              <a:defRPr kumimoji="1" sz="1200">
                <a:solidFill>
                  <a:schemeClr val="tx1"/>
                </a:solidFill>
                <a:latin typeface="Arial" panose="020B0604020202020204" pitchFamily="34" charset="0"/>
                <a:ea typeface="MS PGothic" panose="020B0600070205080204" pitchFamily="34" charset="-128"/>
              </a:defRPr>
            </a:lvl8pPr>
            <a:lvl9pPr algn="ctr" fontAlgn="base">
              <a:spcBef>
                <a:spcPct val="20000"/>
              </a:spcBef>
              <a:spcAft>
                <a:spcPct val="0"/>
              </a:spcAft>
              <a:buFont typeface="Wingdings" panose="05000000000000000000" pitchFamily="2" charset="2"/>
              <a:defRPr kumimoji="1" sz="1200">
                <a:solidFill>
                  <a:schemeClr val="tx1"/>
                </a:solidFill>
                <a:latin typeface="Arial" panose="020B0604020202020204" pitchFamily="34" charset="0"/>
                <a:ea typeface="MS PGothic" panose="020B0600070205080204" pitchFamily="34" charset="-128"/>
              </a:defRPr>
            </a:lvl9pPr>
          </a:lstStyle>
          <a:p>
            <a:pPr algn="l">
              <a:lnSpc>
                <a:spcPct val="80000"/>
              </a:lnSpc>
            </a:pPr>
            <a:r>
              <a:rPr lang="zh-CN" altLang="en-US" sz="1800" b="0" i="0">
                <a:effectLst/>
              </a:rPr>
              <a:t>④</a:t>
            </a:r>
            <a:endParaRPr lang="en-US" altLang="en-US" sz="1800" b="0" i="0">
              <a:effectLst/>
            </a:endParaRPr>
          </a:p>
        </p:txBody>
      </p:sp>
      <p:sp>
        <p:nvSpPr>
          <p:cNvPr id="94224" name="Rectangle 16"/>
          <p:cNvSpPr>
            <a:spLocks noChangeArrowheads="1"/>
          </p:cNvSpPr>
          <p:nvPr/>
        </p:nvSpPr>
        <p:spPr bwMode="auto">
          <a:xfrm>
            <a:off x="250825" y="2132013"/>
            <a:ext cx="431800" cy="358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ctr">
              <a:spcBef>
                <a:spcPct val="20000"/>
              </a:spcBef>
              <a:buFont typeface="Wingdings" panose="05000000000000000000" pitchFamily="2" charset="2"/>
              <a:defRPr kumimoji="1" sz="2400" b="1">
                <a:solidFill>
                  <a:srgbClr val="000066"/>
                </a:solidFill>
                <a:latin typeface="Times New Roman" panose="02020603050405020304" pitchFamily="18" charset="0"/>
                <a:ea typeface="宋体" panose="02010600030101010101" pitchFamily="2" charset="-122"/>
              </a:defRPr>
            </a:lvl1pPr>
            <a:lvl2pPr indent="19050" algn="ct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2pPr>
            <a:lvl3pPr indent="38100" algn="ctr">
              <a:spcBef>
                <a:spcPct val="20000"/>
              </a:spcBef>
              <a:buFont typeface="Times New Roman" panose="02020603050405020304" pitchFamily="18" charset="0"/>
              <a:defRPr kumimoji="1" sz="1600" b="1">
                <a:solidFill>
                  <a:srgbClr val="000066"/>
                </a:solidFill>
                <a:latin typeface="Times New Roman" panose="02020603050405020304" pitchFamily="18" charset="0"/>
                <a:ea typeface="宋体" panose="02010600030101010101" pitchFamily="2" charset="-122"/>
              </a:defRPr>
            </a:lvl3pPr>
            <a:lvl4pPr algn="ctr">
              <a:spcBef>
                <a:spcPct val="20000"/>
              </a:spcBef>
              <a:buFont typeface="Wingdings" panose="05000000000000000000" pitchFamily="2" charset="2"/>
              <a:defRPr kumimoji="1" sz="1400">
                <a:solidFill>
                  <a:schemeClr val="tx1"/>
                </a:solidFill>
                <a:latin typeface="Arial" panose="020B0604020202020204" pitchFamily="34" charset="0"/>
                <a:ea typeface="MS PGothic" panose="020B0600070205080204" pitchFamily="34" charset="-128"/>
              </a:defRPr>
            </a:lvl4pPr>
            <a:lvl5pPr algn="ctr">
              <a:spcBef>
                <a:spcPct val="20000"/>
              </a:spcBef>
              <a:buFont typeface="Wingdings" panose="05000000000000000000" pitchFamily="2" charset="2"/>
              <a:defRPr kumimoji="1" sz="1200">
                <a:solidFill>
                  <a:schemeClr val="tx1"/>
                </a:solidFill>
                <a:latin typeface="Arial" panose="020B0604020202020204" pitchFamily="34" charset="0"/>
                <a:ea typeface="MS PGothic" panose="020B0600070205080204" pitchFamily="34" charset="-128"/>
              </a:defRPr>
            </a:lvl5pPr>
            <a:lvl6pPr algn="ctr" fontAlgn="base">
              <a:spcBef>
                <a:spcPct val="20000"/>
              </a:spcBef>
              <a:spcAft>
                <a:spcPct val="0"/>
              </a:spcAft>
              <a:buFont typeface="Wingdings" panose="05000000000000000000" pitchFamily="2" charset="2"/>
              <a:defRPr kumimoji="1" sz="1200">
                <a:solidFill>
                  <a:schemeClr val="tx1"/>
                </a:solidFill>
                <a:latin typeface="Arial" panose="020B0604020202020204" pitchFamily="34" charset="0"/>
                <a:ea typeface="MS PGothic" panose="020B0600070205080204" pitchFamily="34" charset="-128"/>
              </a:defRPr>
            </a:lvl6pPr>
            <a:lvl7pPr algn="ctr" fontAlgn="base">
              <a:spcBef>
                <a:spcPct val="20000"/>
              </a:spcBef>
              <a:spcAft>
                <a:spcPct val="0"/>
              </a:spcAft>
              <a:buFont typeface="Wingdings" panose="05000000000000000000" pitchFamily="2" charset="2"/>
              <a:defRPr kumimoji="1" sz="1200">
                <a:solidFill>
                  <a:schemeClr val="tx1"/>
                </a:solidFill>
                <a:latin typeface="Arial" panose="020B0604020202020204" pitchFamily="34" charset="0"/>
                <a:ea typeface="MS PGothic" panose="020B0600070205080204" pitchFamily="34" charset="-128"/>
              </a:defRPr>
            </a:lvl7pPr>
            <a:lvl8pPr algn="ctr" fontAlgn="base">
              <a:spcBef>
                <a:spcPct val="20000"/>
              </a:spcBef>
              <a:spcAft>
                <a:spcPct val="0"/>
              </a:spcAft>
              <a:buFont typeface="Wingdings" panose="05000000000000000000" pitchFamily="2" charset="2"/>
              <a:defRPr kumimoji="1" sz="1200">
                <a:solidFill>
                  <a:schemeClr val="tx1"/>
                </a:solidFill>
                <a:latin typeface="Arial" panose="020B0604020202020204" pitchFamily="34" charset="0"/>
                <a:ea typeface="MS PGothic" panose="020B0600070205080204" pitchFamily="34" charset="-128"/>
              </a:defRPr>
            </a:lvl8pPr>
            <a:lvl9pPr algn="ctr" fontAlgn="base">
              <a:spcBef>
                <a:spcPct val="20000"/>
              </a:spcBef>
              <a:spcAft>
                <a:spcPct val="0"/>
              </a:spcAft>
              <a:buFont typeface="Wingdings" panose="05000000000000000000" pitchFamily="2" charset="2"/>
              <a:defRPr kumimoji="1" sz="1200">
                <a:solidFill>
                  <a:schemeClr val="tx1"/>
                </a:solidFill>
                <a:latin typeface="Arial" panose="020B0604020202020204" pitchFamily="34" charset="0"/>
                <a:ea typeface="MS PGothic" panose="020B0600070205080204" pitchFamily="34" charset="-128"/>
              </a:defRPr>
            </a:lvl9pPr>
          </a:lstStyle>
          <a:p>
            <a:pPr algn="l">
              <a:lnSpc>
                <a:spcPct val="80000"/>
              </a:lnSpc>
            </a:pPr>
            <a:r>
              <a:rPr lang="zh-CN" altLang="en-US" sz="1800" b="0" i="0">
                <a:effectLst/>
              </a:rPr>
              <a:t>⑤</a:t>
            </a:r>
            <a:endParaRPr lang="en-US" altLang="en-US" sz="1800" b="0" i="0">
              <a:effectLst/>
            </a:endParaRPr>
          </a:p>
        </p:txBody>
      </p:sp>
      <p:sp>
        <p:nvSpPr>
          <p:cNvPr id="94225" name="Rectangle 17"/>
          <p:cNvSpPr>
            <a:spLocks noChangeArrowheads="1"/>
          </p:cNvSpPr>
          <p:nvPr/>
        </p:nvSpPr>
        <p:spPr bwMode="auto">
          <a:xfrm>
            <a:off x="2268538" y="3355975"/>
            <a:ext cx="431800" cy="361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ctr">
              <a:spcBef>
                <a:spcPct val="20000"/>
              </a:spcBef>
              <a:buFont typeface="Wingdings" panose="05000000000000000000" pitchFamily="2" charset="2"/>
              <a:defRPr kumimoji="1" sz="2400" b="1">
                <a:solidFill>
                  <a:srgbClr val="000066"/>
                </a:solidFill>
                <a:latin typeface="Times New Roman" panose="02020603050405020304" pitchFamily="18" charset="0"/>
                <a:ea typeface="宋体" panose="02010600030101010101" pitchFamily="2" charset="-122"/>
              </a:defRPr>
            </a:lvl1pPr>
            <a:lvl2pPr indent="19050" algn="ct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2pPr>
            <a:lvl3pPr indent="38100" algn="ctr">
              <a:spcBef>
                <a:spcPct val="20000"/>
              </a:spcBef>
              <a:buFont typeface="Times New Roman" panose="02020603050405020304" pitchFamily="18" charset="0"/>
              <a:defRPr kumimoji="1" sz="1600" b="1">
                <a:solidFill>
                  <a:srgbClr val="000066"/>
                </a:solidFill>
                <a:latin typeface="Times New Roman" panose="02020603050405020304" pitchFamily="18" charset="0"/>
                <a:ea typeface="宋体" panose="02010600030101010101" pitchFamily="2" charset="-122"/>
              </a:defRPr>
            </a:lvl3pPr>
            <a:lvl4pPr algn="ctr">
              <a:spcBef>
                <a:spcPct val="20000"/>
              </a:spcBef>
              <a:buFont typeface="Wingdings" panose="05000000000000000000" pitchFamily="2" charset="2"/>
              <a:defRPr kumimoji="1" sz="1400">
                <a:solidFill>
                  <a:schemeClr val="tx1"/>
                </a:solidFill>
                <a:latin typeface="Arial" panose="020B0604020202020204" pitchFamily="34" charset="0"/>
                <a:ea typeface="MS PGothic" panose="020B0600070205080204" pitchFamily="34" charset="-128"/>
              </a:defRPr>
            </a:lvl4pPr>
            <a:lvl5pPr algn="ctr">
              <a:spcBef>
                <a:spcPct val="20000"/>
              </a:spcBef>
              <a:buFont typeface="Wingdings" panose="05000000000000000000" pitchFamily="2" charset="2"/>
              <a:defRPr kumimoji="1" sz="1200">
                <a:solidFill>
                  <a:schemeClr val="tx1"/>
                </a:solidFill>
                <a:latin typeface="Arial" panose="020B0604020202020204" pitchFamily="34" charset="0"/>
                <a:ea typeface="MS PGothic" panose="020B0600070205080204" pitchFamily="34" charset="-128"/>
              </a:defRPr>
            </a:lvl5pPr>
            <a:lvl6pPr algn="ctr" fontAlgn="base">
              <a:spcBef>
                <a:spcPct val="20000"/>
              </a:spcBef>
              <a:spcAft>
                <a:spcPct val="0"/>
              </a:spcAft>
              <a:buFont typeface="Wingdings" panose="05000000000000000000" pitchFamily="2" charset="2"/>
              <a:defRPr kumimoji="1" sz="1200">
                <a:solidFill>
                  <a:schemeClr val="tx1"/>
                </a:solidFill>
                <a:latin typeface="Arial" panose="020B0604020202020204" pitchFamily="34" charset="0"/>
                <a:ea typeface="MS PGothic" panose="020B0600070205080204" pitchFamily="34" charset="-128"/>
              </a:defRPr>
            </a:lvl6pPr>
            <a:lvl7pPr algn="ctr" fontAlgn="base">
              <a:spcBef>
                <a:spcPct val="20000"/>
              </a:spcBef>
              <a:spcAft>
                <a:spcPct val="0"/>
              </a:spcAft>
              <a:buFont typeface="Wingdings" panose="05000000000000000000" pitchFamily="2" charset="2"/>
              <a:defRPr kumimoji="1" sz="1200">
                <a:solidFill>
                  <a:schemeClr val="tx1"/>
                </a:solidFill>
                <a:latin typeface="Arial" panose="020B0604020202020204" pitchFamily="34" charset="0"/>
                <a:ea typeface="MS PGothic" panose="020B0600070205080204" pitchFamily="34" charset="-128"/>
              </a:defRPr>
            </a:lvl7pPr>
            <a:lvl8pPr algn="ctr" fontAlgn="base">
              <a:spcBef>
                <a:spcPct val="20000"/>
              </a:spcBef>
              <a:spcAft>
                <a:spcPct val="0"/>
              </a:spcAft>
              <a:buFont typeface="Wingdings" panose="05000000000000000000" pitchFamily="2" charset="2"/>
              <a:defRPr kumimoji="1" sz="1200">
                <a:solidFill>
                  <a:schemeClr val="tx1"/>
                </a:solidFill>
                <a:latin typeface="Arial" panose="020B0604020202020204" pitchFamily="34" charset="0"/>
                <a:ea typeface="MS PGothic" panose="020B0600070205080204" pitchFamily="34" charset="-128"/>
              </a:defRPr>
            </a:lvl8pPr>
            <a:lvl9pPr algn="ctr" fontAlgn="base">
              <a:spcBef>
                <a:spcPct val="20000"/>
              </a:spcBef>
              <a:spcAft>
                <a:spcPct val="0"/>
              </a:spcAft>
              <a:buFont typeface="Wingdings" panose="05000000000000000000" pitchFamily="2" charset="2"/>
              <a:defRPr kumimoji="1" sz="1200">
                <a:solidFill>
                  <a:schemeClr val="tx1"/>
                </a:solidFill>
                <a:latin typeface="Arial" panose="020B0604020202020204" pitchFamily="34" charset="0"/>
                <a:ea typeface="MS PGothic" panose="020B0600070205080204" pitchFamily="34" charset="-128"/>
              </a:defRPr>
            </a:lvl9pPr>
          </a:lstStyle>
          <a:p>
            <a:pPr algn="l">
              <a:lnSpc>
                <a:spcPct val="80000"/>
              </a:lnSpc>
            </a:pPr>
            <a:r>
              <a:rPr lang="zh-CN" altLang="en-US" sz="1800" b="0" i="0">
                <a:effectLst/>
              </a:rPr>
              <a:t>⑦</a:t>
            </a:r>
            <a:endParaRPr lang="en-US" altLang="en-US" sz="1800" b="0" i="0">
              <a:effectLst/>
            </a:endParaRPr>
          </a:p>
        </p:txBody>
      </p:sp>
      <p:sp>
        <p:nvSpPr>
          <p:cNvPr id="94226" name="Rectangle 18"/>
          <p:cNvSpPr>
            <a:spLocks noChangeArrowheads="1"/>
          </p:cNvSpPr>
          <p:nvPr/>
        </p:nvSpPr>
        <p:spPr bwMode="auto">
          <a:xfrm>
            <a:off x="323850" y="2492375"/>
            <a:ext cx="431800" cy="361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ctr">
              <a:spcBef>
                <a:spcPct val="20000"/>
              </a:spcBef>
              <a:buFont typeface="Wingdings" panose="05000000000000000000" pitchFamily="2" charset="2"/>
              <a:defRPr kumimoji="1" sz="2400" b="1">
                <a:solidFill>
                  <a:srgbClr val="000066"/>
                </a:solidFill>
                <a:latin typeface="Times New Roman" panose="02020603050405020304" pitchFamily="18" charset="0"/>
                <a:ea typeface="宋体" panose="02010600030101010101" pitchFamily="2" charset="-122"/>
              </a:defRPr>
            </a:lvl1pPr>
            <a:lvl2pPr indent="19050" algn="ct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2pPr>
            <a:lvl3pPr indent="38100" algn="ctr">
              <a:spcBef>
                <a:spcPct val="20000"/>
              </a:spcBef>
              <a:buFont typeface="Times New Roman" panose="02020603050405020304" pitchFamily="18" charset="0"/>
              <a:defRPr kumimoji="1" sz="1600" b="1">
                <a:solidFill>
                  <a:srgbClr val="000066"/>
                </a:solidFill>
                <a:latin typeface="Times New Roman" panose="02020603050405020304" pitchFamily="18" charset="0"/>
                <a:ea typeface="宋体" panose="02010600030101010101" pitchFamily="2" charset="-122"/>
              </a:defRPr>
            </a:lvl3pPr>
            <a:lvl4pPr algn="ctr">
              <a:spcBef>
                <a:spcPct val="20000"/>
              </a:spcBef>
              <a:buFont typeface="Wingdings" panose="05000000000000000000" pitchFamily="2" charset="2"/>
              <a:defRPr kumimoji="1" sz="1400">
                <a:solidFill>
                  <a:schemeClr val="tx1"/>
                </a:solidFill>
                <a:latin typeface="Arial" panose="020B0604020202020204" pitchFamily="34" charset="0"/>
                <a:ea typeface="MS PGothic" panose="020B0600070205080204" pitchFamily="34" charset="-128"/>
              </a:defRPr>
            </a:lvl4pPr>
            <a:lvl5pPr algn="ctr">
              <a:spcBef>
                <a:spcPct val="20000"/>
              </a:spcBef>
              <a:buFont typeface="Wingdings" panose="05000000000000000000" pitchFamily="2" charset="2"/>
              <a:defRPr kumimoji="1" sz="1200">
                <a:solidFill>
                  <a:schemeClr val="tx1"/>
                </a:solidFill>
                <a:latin typeface="Arial" panose="020B0604020202020204" pitchFamily="34" charset="0"/>
                <a:ea typeface="MS PGothic" panose="020B0600070205080204" pitchFamily="34" charset="-128"/>
              </a:defRPr>
            </a:lvl5pPr>
            <a:lvl6pPr algn="ctr" fontAlgn="base">
              <a:spcBef>
                <a:spcPct val="20000"/>
              </a:spcBef>
              <a:spcAft>
                <a:spcPct val="0"/>
              </a:spcAft>
              <a:buFont typeface="Wingdings" panose="05000000000000000000" pitchFamily="2" charset="2"/>
              <a:defRPr kumimoji="1" sz="1200">
                <a:solidFill>
                  <a:schemeClr val="tx1"/>
                </a:solidFill>
                <a:latin typeface="Arial" panose="020B0604020202020204" pitchFamily="34" charset="0"/>
                <a:ea typeface="MS PGothic" panose="020B0600070205080204" pitchFamily="34" charset="-128"/>
              </a:defRPr>
            </a:lvl6pPr>
            <a:lvl7pPr algn="ctr" fontAlgn="base">
              <a:spcBef>
                <a:spcPct val="20000"/>
              </a:spcBef>
              <a:spcAft>
                <a:spcPct val="0"/>
              </a:spcAft>
              <a:buFont typeface="Wingdings" panose="05000000000000000000" pitchFamily="2" charset="2"/>
              <a:defRPr kumimoji="1" sz="1200">
                <a:solidFill>
                  <a:schemeClr val="tx1"/>
                </a:solidFill>
                <a:latin typeface="Arial" panose="020B0604020202020204" pitchFamily="34" charset="0"/>
                <a:ea typeface="MS PGothic" panose="020B0600070205080204" pitchFamily="34" charset="-128"/>
              </a:defRPr>
            </a:lvl7pPr>
            <a:lvl8pPr algn="ctr" fontAlgn="base">
              <a:spcBef>
                <a:spcPct val="20000"/>
              </a:spcBef>
              <a:spcAft>
                <a:spcPct val="0"/>
              </a:spcAft>
              <a:buFont typeface="Wingdings" panose="05000000000000000000" pitchFamily="2" charset="2"/>
              <a:defRPr kumimoji="1" sz="1200">
                <a:solidFill>
                  <a:schemeClr val="tx1"/>
                </a:solidFill>
                <a:latin typeface="Arial" panose="020B0604020202020204" pitchFamily="34" charset="0"/>
                <a:ea typeface="MS PGothic" panose="020B0600070205080204" pitchFamily="34" charset="-128"/>
              </a:defRPr>
            </a:lvl8pPr>
            <a:lvl9pPr algn="ctr" fontAlgn="base">
              <a:spcBef>
                <a:spcPct val="20000"/>
              </a:spcBef>
              <a:spcAft>
                <a:spcPct val="0"/>
              </a:spcAft>
              <a:buFont typeface="Wingdings" panose="05000000000000000000" pitchFamily="2" charset="2"/>
              <a:defRPr kumimoji="1" sz="1200">
                <a:solidFill>
                  <a:schemeClr val="tx1"/>
                </a:solidFill>
                <a:latin typeface="Arial" panose="020B0604020202020204" pitchFamily="34" charset="0"/>
                <a:ea typeface="MS PGothic" panose="020B0600070205080204" pitchFamily="34" charset="-128"/>
              </a:defRPr>
            </a:lvl9pPr>
          </a:lstStyle>
          <a:p>
            <a:pPr algn="l">
              <a:lnSpc>
                <a:spcPct val="80000"/>
              </a:lnSpc>
            </a:pPr>
            <a:r>
              <a:rPr lang="zh-CN" altLang="en-US" sz="1800" b="0" i="0">
                <a:effectLst/>
              </a:rPr>
              <a:t>⑥</a:t>
            </a:r>
            <a:endParaRPr lang="en-US" altLang="en-US" sz="1800" b="0" i="0">
              <a:effectLst/>
            </a:endParaRPr>
          </a:p>
        </p:txBody>
      </p:sp>
      <p:sp>
        <p:nvSpPr>
          <p:cNvPr id="94227" name="Rectangle 19"/>
          <p:cNvSpPr>
            <a:spLocks noChangeArrowheads="1"/>
          </p:cNvSpPr>
          <p:nvPr/>
        </p:nvSpPr>
        <p:spPr bwMode="auto">
          <a:xfrm>
            <a:off x="3635375" y="4652963"/>
            <a:ext cx="431800" cy="361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ctr">
              <a:spcBef>
                <a:spcPct val="20000"/>
              </a:spcBef>
              <a:buFont typeface="Wingdings" panose="05000000000000000000" pitchFamily="2" charset="2"/>
              <a:defRPr kumimoji="1" sz="2400" b="1">
                <a:solidFill>
                  <a:srgbClr val="000066"/>
                </a:solidFill>
                <a:latin typeface="Times New Roman" panose="02020603050405020304" pitchFamily="18" charset="0"/>
                <a:ea typeface="宋体" panose="02010600030101010101" pitchFamily="2" charset="-122"/>
              </a:defRPr>
            </a:lvl1pPr>
            <a:lvl2pPr indent="19050" algn="ct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2pPr>
            <a:lvl3pPr indent="38100" algn="ctr">
              <a:spcBef>
                <a:spcPct val="20000"/>
              </a:spcBef>
              <a:buFont typeface="Times New Roman" panose="02020603050405020304" pitchFamily="18" charset="0"/>
              <a:defRPr kumimoji="1" sz="1600" b="1">
                <a:solidFill>
                  <a:srgbClr val="000066"/>
                </a:solidFill>
                <a:latin typeface="Times New Roman" panose="02020603050405020304" pitchFamily="18" charset="0"/>
                <a:ea typeface="宋体" panose="02010600030101010101" pitchFamily="2" charset="-122"/>
              </a:defRPr>
            </a:lvl3pPr>
            <a:lvl4pPr algn="ctr">
              <a:spcBef>
                <a:spcPct val="20000"/>
              </a:spcBef>
              <a:buFont typeface="Wingdings" panose="05000000000000000000" pitchFamily="2" charset="2"/>
              <a:defRPr kumimoji="1" sz="1400">
                <a:solidFill>
                  <a:schemeClr val="tx1"/>
                </a:solidFill>
                <a:latin typeface="Arial" panose="020B0604020202020204" pitchFamily="34" charset="0"/>
                <a:ea typeface="MS PGothic" panose="020B0600070205080204" pitchFamily="34" charset="-128"/>
              </a:defRPr>
            </a:lvl4pPr>
            <a:lvl5pPr algn="ctr">
              <a:spcBef>
                <a:spcPct val="20000"/>
              </a:spcBef>
              <a:buFont typeface="Wingdings" panose="05000000000000000000" pitchFamily="2" charset="2"/>
              <a:defRPr kumimoji="1" sz="1200">
                <a:solidFill>
                  <a:schemeClr val="tx1"/>
                </a:solidFill>
                <a:latin typeface="Arial" panose="020B0604020202020204" pitchFamily="34" charset="0"/>
                <a:ea typeface="MS PGothic" panose="020B0600070205080204" pitchFamily="34" charset="-128"/>
              </a:defRPr>
            </a:lvl5pPr>
            <a:lvl6pPr algn="ctr" fontAlgn="base">
              <a:spcBef>
                <a:spcPct val="20000"/>
              </a:spcBef>
              <a:spcAft>
                <a:spcPct val="0"/>
              </a:spcAft>
              <a:buFont typeface="Wingdings" panose="05000000000000000000" pitchFamily="2" charset="2"/>
              <a:defRPr kumimoji="1" sz="1200">
                <a:solidFill>
                  <a:schemeClr val="tx1"/>
                </a:solidFill>
                <a:latin typeface="Arial" panose="020B0604020202020204" pitchFamily="34" charset="0"/>
                <a:ea typeface="MS PGothic" panose="020B0600070205080204" pitchFamily="34" charset="-128"/>
              </a:defRPr>
            </a:lvl6pPr>
            <a:lvl7pPr algn="ctr" fontAlgn="base">
              <a:spcBef>
                <a:spcPct val="20000"/>
              </a:spcBef>
              <a:spcAft>
                <a:spcPct val="0"/>
              </a:spcAft>
              <a:buFont typeface="Wingdings" panose="05000000000000000000" pitchFamily="2" charset="2"/>
              <a:defRPr kumimoji="1" sz="1200">
                <a:solidFill>
                  <a:schemeClr val="tx1"/>
                </a:solidFill>
                <a:latin typeface="Arial" panose="020B0604020202020204" pitchFamily="34" charset="0"/>
                <a:ea typeface="MS PGothic" panose="020B0600070205080204" pitchFamily="34" charset="-128"/>
              </a:defRPr>
            </a:lvl7pPr>
            <a:lvl8pPr algn="ctr" fontAlgn="base">
              <a:spcBef>
                <a:spcPct val="20000"/>
              </a:spcBef>
              <a:spcAft>
                <a:spcPct val="0"/>
              </a:spcAft>
              <a:buFont typeface="Wingdings" panose="05000000000000000000" pitchFamily="2" charset="2"/>
              <a:defRPr kumimoji="1" sz="1200">
                <a:solidFill>
                  <a:schemeClr val="tx1"/>
                </a:solidFill>
                <a:latin typeface="Arial" panose="020B0604020202020204" pitchFamily="34" charset="0"/>
                <a:ea typeface="MS PGothic" panose="020B0600070205080204" pitchFamily="34" charset="-128"/>
              </a:defRPr>
            </a:lvl8pPr>
            <a:lvl9pPr algn="ctr" fontAlgn="base">
              <a:spcBef>
                <a:spcPct val="20000"/>
              </a:spcBef>
              <a:spcAft>
                <a:spcPct val="0"/>
              </a:spcAft>
              <a:buFont typeface="Wingdings" panose="05000000000000000000" pitchFamily="2" charset="2"/>
              <a:defRPr kumimoji="1" sz="1200">
                <a:solidFill>
                  <a:schemeClr val="tx1"/>
                </a:solidFill>
                <a:latin typeface="Arial" panose="020B0604020202020204" pitchFamily="34" charset="0"/>
                <a:ea typeface="MS PGothic" panose="020B0600070205080204" pitchFamily="34" charset="-128"/>
              </a:defRPr>
            </a:lvl9pPr>
          </a:lstStyle>
          <a:p>
            <a:pPr algn="l">
              <a:lnSpc>
                <a:spcPct val="80000"/>
              </a:lnSpc>
            </a:pPr>
            <a:r>
              <a:rPr lang="zh-CN" altLang="en-US" sz="1800" b="0" i="0">
                <a:effectLst/>
              </a:rPr>
              <a:t>⑨</a:t>
            </a:r>
            <a:endParaRPr lang="en-US" altLang="en-US" sz="1800" b="0" i="0">
              <a:effectLst/>
            </a:endParaRPr>
          </a:p>
        </p:txBody>
      </p:sp>
      <p:sp>
        <p:nvSpPr>
          <p:cNvPr id="94228" name="Rectangle 20"/>
          <p:cNvSpPr>
            <a:spLocks noChangeArrowheads="1"/>
          </p:cNvSpPr>
          <p:nvPr/>
        </p:nvSpPr>
        <p:spPr bwMode="auto">
          <a:xfrm>
            <a:off x="4067175" y="3932238"/>
            <a:ext cx="431800" cy="361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ctr">
              <a:spcBef>
                <a:spcPct val="20000"/>
              </a:spcBef>
              <a:buFont typeface="Wingdings" panose="05000000000000000000" pitchFamily="2" charset="2"/>
              <a:defRPr kumimoji="1" sz="2400" b="1">
                <a:solidFill>
                  <a:srgbClr val="000066"/>
                </a:solidFill>
                <a:latin typeface="Times New Roman" panose="02020603050405020304" pitchFamily="18" charset="0"/>
                <a:ea typeface="宋体" panose="02010600030101010101" pitchFamily="2" charset="-122"/>
              </a:defRPr>
            </a:lvl1pPr>
            <a:lvl2pPr indent="19050" algn="ct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2pPr>
            <a:lvl3pPr indent="38100" algn="ctr">
              <a:spcBef>
                <a:spcPct val="20000"/>
              </a:spcBef>
              <a:buFont typeface="Times New Roman" panose="02020603050405020304" pitchFamily="18" charset="0"/>
              <a:defRPr kumimoji="1" sz="1600" b="1">
                <a:solidFill>
                  <a:srgbClr val="000066"/>
                </a:solidFill>
                <a:latin typeface="Times New Roman" panose="02020603050405020304" pitchFamily="18" charset="0"/>
                <a:ea typeface="宋体" panose="02010600030101010101" pitchFamily="2" charset="-122"/>
              </a:defRPr>
            </a:lvl3pPr>
            <a:lvl4pPr algn="ctr">
              <a:spcBef>
                <a:spcPct val="20000"/>
              </a:spcBef>
              <a:buFont typeface="Wingdings" panose="05000000000000000000" pitchFamily="2" charset="2"/>
              <a:defRPr kumimoji="1" sz="1400">
                <a:solidFill>
                  <a:schemeClr val="tx1"/>
                </a:solidFill>
                <a:latin typeface="Arial" panose="020B0604020202020204" pitchFamily="34" charset="0"/>
                <a:ea typeface="MS PGothic" panose="020B0600070205080204" pitchFamily="34" charset="-128"/>
              </a:defRPr>
            </a:lvl4pPr>
            <a:lvl5pPr algn="ctr">
              <a:spcBef>
                <a:spcPct val="20000"/>
              </a:spcBef>
              <a:buFont typeface="Wingdings" panose="05000000000000000000" pitchFamily="2" charset="2"/>
              <a:defRPr kumimoji="1" sz="1200">
                <a:solidFill>
                  <a:schemeClr val="tx1"/>
                </a:solidFill>
                <a:latin typeface="Arial" panose="020B0604020202020204" pitchFamily="34" charset="0"/>
                <a:ea typeface="MS PGothic" panose="020B0600070205080204" pitchFamily="34" charset="-128"/>
              </a:defRPr>
            </a:lvl5pPr>
            <a:lvl6pPr algn="ctr" fontAlgn="base">
              <a:spcBef>
                <a:spcPct val="20000"/>
              </a:spcBef>
              <a:spcAft>
                <a:spcPct val="0"/>
              </a:spcAft>
              <a:buFont typeface="Wingdings" panose="05000000000000000000" pitchFamily="2" charset="2"/>
              <a:defRPr kumimoji="1" sz="1200">
                <a:solidFill>
                  <a:schemeClr val="tx1"/>
                </a:solidFill>
                <a:latin typeface="Arial" panose="020B0604020202020204" pitchFamily="34" charset="0"/>
                <a:ea typeface="MS PGothic" panose="020B0600070205080204" pitchFamily="34" charset="-128"/>
              </a:defRPr>
            </a:lvl6pPr>
            <a:lvl7pPr algn="ctr" fontAlgn="base">
              <a:spcBef>
                <a:spcPct val="20000"/>
              </a:spcBef>
              <a:spcAft>
                <a:spcPct val="0"/>
              </a:spcAft>
              <a:buFont typeface="Wingdings" panose="05000000000000000000" pitchFamily="2" charset="2"/>
              <a:defRPr kumimoji="1" sz="1200">
                <a:solidFill>
                  <a:schemeClr val="tx1"/>
                </a:solidFill>
                <a:latin typeface="Arial" panose="020B0604020202020204" pitchFamily="34" charset="0"/>
                <a:ea typeface="MS PGothic" panose="020B0600070205080204" pitchFamily="34" charset="-128"/>
              </a:defRPr>
            </a:lvl7pPr>
            <a:lvl8pPr algn="ctr" fontAlgn="base">
              <a:spcBef>
                <a:spcPct val="20000"/>
              </a:spcBef>
              <a:spcAft>
                <a:spcPct val="0"/>
              </a:spcAft>
              <a:buFont typeface="Wingdings" panose="05000000000000000000" pitchFamily="2" charset="2"/>
              <a:defRPr kumimoji="1" sz="1200">
                <a:solidFill>
                  <a:schemeClr val="tx1"/>
                </a:solidFill>
                <a:latin typeface="Arial" panose="020B0604020202020204" pitchFamily="34" charset="0"/>
                <a:ea typeface="MS PGothic" panose="020B0600070205080204" pitchFamily="34" charset="-128"/>
              </a:defRPr>
            </a:lvl8pPr>
            <a:lvl9pPr algn="ctr" fontAlgn="base">
              <a:spcBef>
                <a:spcPct val="20000"/>
              </a:spcBef>
              <a:spcAft>
                <a:spcPct val="0"/>
              </a:spcAft>
              <a:buFont typeface="Wingdings" panose="05000000000000000000" pitchFamily="2" charset="2"/>
              <a:defRPr kumimoji="1" sz="1200">
                <a:solidFill>
                  <a:schemeClr val="tx1"/>
                </a:solidFill>
                <a:latin typeface="Arial" panose="020B0604020202020204" pitchFamily="34" charset="0"/>
                <a:ea typeface="MS PGothic" panose="020B0600070205080204" pitchFamily="34" charset="-128"/>
              </a:defRPr>
            </a:lvl9pPr>
          </a:lstStyle>
          <a:p>
            <a:pPr algn="l">
              <a:lnSpc>
                <a:spcPct val="80000"/>
              </a:lnSpc>
            </a:pPr>
            <a:r>
              <a:rPr lang="zh-CN" altLang="en-US" sz="1800" b="0" i="0">
                <a:effectLst/>
              </a:rPr>
              <a:t>⑧</a:t>
            </a:r>
            <a:endParaRPr lang="en-US" altLang="en-US" sz="1800" b="0" i="0">
              <a:effectLst/>
            </a:endParaRPr>
          </a:p>
        </p:txBody>
      </p:sp>
      <p:sp>
        <p:nvSpPr>
          <p:cNvPr id="94229" name="Rectangle 21"/>
          <p:cNvSpPr>
            <a:spLocks noChangeArrowheads="1"/>
          </p:cNvSpPr>
          <p:nvPr/>
        </p:nvSpPr>
        <p:spPr bwMode="auto">
          <a:xfrm>
            <a:off x="2195513" y="5013325"/>
            <a:ext cx="431800" cy="361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ctr">
              <a:spcBef>
                <a:spcPct val="20000"/>
              </a:spcBef>
              <a:buFont typeface="Wingdings" panose="05000000000000000000" pitchFamily="2" charset="2"/>
              <a:defRPr kumimoji="1" sz="2400" b="1">
                <a:solidFill>
                  <a:srgbClr val="000066"/>
                </a:solidFill>
                <a:latin typeface="Times New Roman" panose="02020603050405020304" pitchFamily="18" charset="0"/>
                <a:ea typeface="宋体" panose="02010600030101010101" pitchFamily="2" charset="-122"/>
              </a:defRPr>
            </a:lvl1pPr>
            <a:lvl2pPr indent="19050" algn="ct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2pPr>
            <a:lvl3pPr indent="38100" algn="ctr">
              <a:spcBef>
                <a:spcPct val="20000"/>
              </a:spcBef>
              <a:buFont typeface="Times New Roman" panose="02020603050405020304" pitchFamily="18" charset="0"/>
              <a:defRPr kumimoji="1" sz="1600" b="1">
                <a:solidFill>
                  <a:srgbClr val="000066"/>
                </a:solidFill>
                <a:latin typeface="Times New Roman" panose="02020603050405020304" pitchFamily="18" charset="0"/>
                <a:ea typeface="宋体" panose="02010600030101010101" pitchFamily="2" charset="-122"/>
              </a:defRPr>
            </a:lvl3pPr>
            <a:lvl4pPr algn="ctr">
              <a:spcBef>
                <a:spcPct val="20000"/>
              </a:spcBef>
              <a:buFont typeface="Wingdings" panose="05000000000000000000" pitchFamily="2" charset="2"/>
              <a:defRPr kumimoji="1" sz="1400">
                <a:solidFill>
                  <a:schemeClr val="tx1"/>
                </a:solidFill>
                <a:latin typeface="Arial" panose="020B0604020202020204" pitchFamily="34" charset="0"/>
                <a:ea typeface="MS PGothic" panose="020B0600070205080204" pitchFamily="34" charset="-128"/>
              </a:defRPr>
            </a:lvl4pPr>
            <a:lvl5pPr algn="ctr">
              <a:spcBef>
                <a:spcPct val="20000"/>
              </a:spcBef>
              <a:buFont typeface="Wingdings" panose="05000000000000000000" pitchFamily="2" charset="2"/>
              <a:defRPr kumimoji="1" sz="1200">
                <a:solidFill>
                  <a:schemeClr val="tx1"/>
                </a:solidFill>
                <a:latin typeface="Arial" panose="020B0604020202020204" pitchFamily="34" charset="0"/>
                <a:ea typeface="MS PGothic" panose="020B0600070205080204" pitchFamily="34" charset="-128"/>
              </a:defRPr>
            </a:lvl5pPr>
            <a:lvl6pPr algn="ctr" fontAlgn="base">
              <a:spcBef>
                <a:spcPct val="20000"/>
              </a:spcBef>
              <a:spcAft>
                <a:spcPct val="0"/>
              </a:spcAft>
              <a:buFont typeface="Wingdings" panose="05000000000000000000" pitchFamily="2" charset="2"/>
              <a:defRPr kumimoji="1" sz="1200">
                <a:solidFill>
                  <a:schemeClr val="tx1"/>
                </a:solidFill>
                <a:latin typeface="Arial" panose="020B0604020202020204" pitchFamily="34" charset="0"/>
                <a:ea typeface="MS PGothic" panose="020B0600070205080204" pitchFamily="34" charset="-128"/>
              </a:defRPr>
            </a:lvl6pPr>
            <a:lvl7pPr algn="ctr" fontAlgn="base">
              <a:spcBef>
                <a:spcPct val="20000"/>
              </a:spcBef>
              <a:spcAft>
                <a:spcPct val="0"/>
              </a:spcAft>
              <a:buFont typeface="Wingdings" panose="05000000000000000000" pitchFamily="2" charset="2"/>
              <a:defRPr kumimoji="1" sz="1200">
                <a:solidFill>
                  <a:schemeClr val="tx1"/>
                </a:solidFill>
                <a:latin typeface="Arial" panose="020B0604020202020204" pitchFamily="34" charset="0"/>
                <a:ea typeface="MS PGothic" panose="020B0600070205080204" pitchFamily="34" charset="-128"/>
              </a:defRPr>
            </a:lvl7pPr>
            <a:lvl8pPr algn="ctr" fontAlgn="base">
              <a:spcBef>
                <a:spcPct val="20000"/>
              </a:spcBef>
              <a:spcAft>
                <a:spcPct val="0"/>
              </a:spcAft>
              <a:buFont typeface="Wingdings" panose="05000000000000000000" pitchFamily="2" charset="2"/>
              <a:defRPr kumimoji="1" sz="1200">
                <a:solidFill>
                  <a:schemeClr val="tx1"/>
                </a:solidFill>
                <a:latin typeface="Arial" panose="020B0604020202020204" pitchFamily="34" charset="0"/>
                <a:ea typeface="MS PGothic" panose="020B0600070205080204" pitchFamily="34" charset="-128"/>
              </a:defRPr>
            </a:lvl8pPr>
            <a:lvl9pPr algn="ctr" fontAlgn="base">
              <a:spcBef>
                <a:spcPct val="20000"/>
              </a:spcBef>
              <a:spcAft>
                <a:spcPct val="0"/>
              </a:spcAft>
              <a:buFont typeface="Wingdings" panose="05000000000000000000" pitchFamily="2" charset="2"/>
              <a:defRPr kumimoji="1" sz="1200">
                <a:solidFill>
                  <a:schemeClr val="tx1"/>
                </a:solidFill>
                <a:latin typeface="Arial" panose="020B0604020202020204" pitchFamily="34" charset="0"/>
                <a:ea typeface="MS PGothic" panose="020B0600070205080204" pitchFamily="34" charset="-128"/>
              </a:defRPr>
            </a:lvl9pPr>
          </a:lstStyle>
          <a:p>
            <a:pPr algn="l">
              <a:lnSpc>
                <a:spcPct val="80000"/>
              </a:lnSpc>
            </a:pPr>
            <a:r>
              <a:rPr lang="zh-CN" altLang="en-US" sz="1800" b="0" i="0">
                <a:effectLst/>
              </a:rPr>
              <a:t>⑩</a:t>
            </a:r>
            <a:endParaRPr lang="en-US" altLang="en-US" sz="1800" b="0" i="0">
              <a:effectLst/>
            </a:endParaRPr>
          </a:p>
        </p:txBody>
      </p:sp>
      <p:sp>
        <p:nvSpPr>
          <p:cNvPr id="94230" name="Rectangle 22"/>
          <p:cNvSpPr>
            <a:spLocks noChangeArrowheads="1"/>
          </p:cNvSpPr>
          <p:nvPr/>
        </p:nvSpPr>
        <p:spPr bwMode="auto">
          <a:xfrm>
            <a:off x="5029200" y="1524000"/>
            <a:ext cx="3898900" cy="4462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ctr">
              <a:spcBef>
                <a:spcPct val="20000"/>
              </a:spcBef>
              <a:buFont typeface="Wingdings" panose="05000000000000000000" pitchFamily="2" charset="2"/>
              <a:defRPr kumimoji="1" sz="2400" b="1">
                <a:solidFill>
                  <a:srgbClr val="000066"/>
                </a:solidFill>
                <a:latin typeface="Times New Roman" panose="02020603050405020304" pitchFamily="18" charset="0"/>
                <a:ea typeface="宋体" panose="02010600030101010101" pitchFamily="2" charset="-122"/>
              </a:defRPr>
            </a:lvl1pPr>
            <a:lvl2pPr indent="19050" algn="ct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2pPr>
            <a:lvl3pPr indent="38100" algn="ctr">
              <a:spcBef>
                <a:spcPct val="20000"/>
              </a:spcBef>
              <a:buFont typeface="Times New Roman" panose="02020603050405020304" pitchFamily="18" charset="0"/>
              <a:defRPr kumimoji="1" sz="1600" b="1">
                <a:solidFill>
                  <a:srgbClr val="000066"/>
                </a:solidFill>
                <a:latin typeface="Times New Roman" panose="02020603050405020304" pitchFamily="18" charset="0"/>
                <a:ea typeface="宋体" panose="02010600030101010101" pitchFamily="2" charset="-122"/>
              </a:defRPr>
            </a:lvl3pPr>
            <a:lvl4pPr algn="ctr">
              <a:spcBef>
                <a:spcPct val="20000"/>
              </a:spcBef>
              <a:buFont typeface="Wingdings" panose="05000000000000000000" pitchFamily="2" charset="2"/>
              <a:defRPr kumimoji="1" sz="1400">
                <a:solidFill>
                  <a:schemeClr val="tx1"/>
                </a:solidFill>
                <a:latin typeface="Arial" panose="020B0604020202020204" pitchFamily="34" charset="0"/>
                <a:ea typeface="MS PGothic" panose="020B0600070205080204" pitchFamily="34" charset="-128"/>
              </a:defRPr>
            </a:lvl4pPr>
            <a:lvl5pPr algn="ctr">
              <a:spcBef>
                <a:spcPct val="20000"/>
              </a:spcBef>
              <a:buFont typeface="Wingdings" panose="05000000000000000000" pitchFamily="2" charset="2"/>
              <a:defRPr kumimoji="1" sz="1200">
                <a:solidFill>
                  <a:schemeClr val="tx1"/>
                </a:solidFill>
                <a:latin typeface="Arial" panose="020B0604020202020204" pitchFamily="34" charset="0"/>
                <a:ea typeface="MS PGothic" panose="020B0600070205080204" pitchFamily="34" charset="-128"/>
              </a:defRPr>
            </a:lvl5pPr>
            <a:lvl6pPr algn="ctr" fontAlgn="base">
              <a:spcBef>
                <a:spcPct val="20000"/>
              </a:spcBef>
              <a:spcAft>
                <a:spcPct val="0"/>
              </a:spcAft>
              <a:buFont typeface="Wingdings" panose="05000000000000000000" pitchFamily="2" charset="2"/>
              <a:defRPr kumimoji="1" sz="1200">
                <a:solidFill>
                  <a:schemeClr val="tx1"/>
                </a:solidFill>
                <a:latin typeface="Arial" panose="020B0604020202020204" pitchFamily="34" charset="0"/>
                <a:ea typeface="MS PGothic" panose="020B0600070205080204" pitchFamily="34" charset="-128"/>
              </a:defRPr>
            </a:lvl6pPr>
            <a:lvl7pPr algn="ctr" fontAlgn="base">
              <a:spcBef>
                <a:spcPct val="20000"/>
              </a:spcBef>
              <a:spcAft>
                <a:spcPct val="0"/>
              </a:spcAft>
              <a:buFont typeface="Wingdings" panose="05000000000000000000" pitchFamily="2" charset="2"/>
              <a:defRPr kumimoji="1" sz="1200">
                <a:solidFill>
                  <a:schemeClr val="tx1"/>
                </a:solidFill>
                <a:latin typeface="Arial" panose="020B0604020202020204" pitchFamily="34" charset="0"/>
                <a:ea typeface="MS PGothic" panose="020B0600070205080204" pitchFamily="34" charset="-128"/>
              </a:defRPr>
            </a:lvl7pPr>
            <a:lvl8pPr algn="ctr" fontAlgn="base">
              <a:spcBef>
                <a:spcPct val="20000"/>
              </a:spcBef>
              <a:spcAft>
                <a:spcPct val="0"/>
              </a:spcAft>
              <a:buFont typeface="Wingdings" panose="05000000000000000000" pitchFamily="2" charset="2"/>
              <a:defRPr kumimoji="1" sz="1200">
                <a:solidFill>
                  <a:schemeClr val="tx1"/>
                </a:solidFill>
                <a:latin typeface="Arial" panose="020B0604020202020204" pitchFamily="34" charset="0"/>
                <a:ea typeface="MS PGothic" panose="020B0600070205080204" pitchFamily="34" charset="-128"/>
              </a:defRPr>
            </a:lvl8pPr>
            <a:lvl9pPr algn="ctr" fontAlgn="base">
              <a:spcBef>
                <a:spcPct val="20000"/>
              </a:spcBef>
              <a:spcAft>
                <a:spcPct val="0"/>
              </a:spcAft>
              <a:buFont typeface="Wingdings" panose="05000000000000000000" pitchFamily="2" charset="2"/>
              <a:defRPr kumimoji="1" sz="1200">
                <a:solidFill>
                  <a:schemeClr val="tx1"/>
                </a:solidFill>
                <a:latin typeface="Arial" panose="020B0604020202020204" pitchFamily="34" charset="0"/>
                <a:ea typeface="MS PGothic" panose="020B0600070205080204" pitchFamily="34" charset="-128"/>
              </a:defRPr>
            </a:lvl9pPr>
          </a:lstStyle>
          <a:p>
            <a:pPr algn="l">
              <a:lnSpc>
                <a:spcPct val="80000"/>
              </a:lnSpc>
            </a:pPr>
            <a:r>
              <a:rPr lang="en-US" altLang="zh-CN" sz="1400" b="0" i="0">
                <a:effectLst/>
              </a:rPr>
              <a:t>1 </a:t>
            </a:r>
            <a:r>
              <a:rPr lang="zh-CN" altLang="en-US" sz="1400" b="0" i="0">
                <a:effectLst/>
              </a:rPr>
              <a:t>指出左图中的参与者？</a:t>
            </a:r>
            <a:endParaRPr lang="zh-CN" altLang="en-US" sz="1400" b="0" i="0">
              <a:effectLst/>
            </a:endParaRPr>
          </a:p>
          <a:p>
            <a:pPr algn="l">
              <a:lnSpc>
                <a:spcPct val="80000"/>
              </a:lnSpc>
            </a:pPr>
            <a:r>
              <a:rPr lang="en-US" altLang="zh-CN" sz="1400" b="0" i="0">
                <a:effectLst/>
              </a:rPr>
              <a:t>A①   B②    C③    D④</a:t>
            </a:r>
            <a:endParaRPr lang="en-US" altLang="zh-CN" sz="1400" b="0" i="0">
              <a:effectLst/>
            </a:endParaRPr>
          </a:p>
          <a:p>
            <a:pPr algn="l">
              <a:lnSpc>
                <a:spcPct val="80000"/>
              </a:lnSpc>
            </a:pPr>
            <a:endParaRPr lang="en-US" altLang="zh-CN" sz="1400" b="0" i="0">
              <a:effectLst/>
            </a:endParaRPr>
          </a:p>
          <a:p>
            <a:pPr algn="l">
              <a:lnSpc>
                <a:spcPct val="80000"/>
              </a:lnSpc>
            </a:pPr>
            <a:r>
              <a:rPr lang="en-US" altLang="zh-CN" sz="1400" b="0" i="0">
                <a:effectLst/>
              </a:rPr>
              <a:t>2 </a:t>
            </a:r>
            <a:r>
              <a:rPr lang="zh-CN" altLang="en-US" sz="1400" b="0" i="0">
                <a:effectLst/>
              </a:rPr>
              <a:t>哪些是对象？</a:t>
            </a:r>
            <a:endParaRPr lang="zh-CN" altLang="en-US" sz="1400" b="0" i="0">
              <a:effectLst/>
            </a:endParaRPr>
          </a:p>
          <a:p>
            <a:pPr algn="l">
              <a:lnSpc>
                <a:spcPct val="80000"/>
              </a:lnSpc>
            </a:pPr>
            <a:r>
              <a:rPr lang="en-US" altLang="zh-CN" sz="1400" b="0" i="0">
                <a:effectLst/>
              </a:rPr>
              <a:t>A①    B②③④     C ④     D⑤⑥⑦⑧⑨⑩</a:t>
            </a:r>
            <a:endParaRPr lang="en-US" altLang="zh-CN" sz="1400" b="0" i="0">
              <a:effectLst/>
            </a:endParaRPr>
          </a:p>
          <a:p>
            <a:pPr algn="l">
              <a:lnSpc>
                <a:spcPct val="80000"/>
              </a:lnSpc>
            </a:pPr>
            <a:endParaRPr lang="en-US" altLang="zh-CN" sz="1400" b="0" i="0">
              <a:effectLst/>
            </a:endParaRPr>
          </a:p>
          <a:p>
            <a:pPr algn="l">
              <a:lnSpc>
                <a:spcPct val="80000"/>
              </a:lnSpc>
            </a:pPr>
            <a:r>
              <a:rPr lang="en-US" altLang="zh-CN" sz="1400" b="0" i="0">
                <a:effectLst/>
              </a:rPr>
              <a:t>3 Server</a:t>
            </a:r>
            <a:r>
              <a:rPr lang="zh-CN" altLang="en-US" sz="1400" b="0" i="0">
                <a:effectLst/>
              </a:rPr>
              <a:t>类调用了</a:t>
            </a:r>
            <a:r>
              <a:rPr lang="en-US" altLang="zh-CN" sz="1400" b="0" i="0">
                <a:effectLst/>
              </a:rPr>
              <a:t>CreditService</a:t>
            </a:r>
            <a:r>
              <a:rPr lang="zh-CN" altLang="en-US" sz="1400" b="0" i="0">
                <a:effectLst/>
              </a:rPr>
              <a:t>类中的什么操作？</a:t>
            </a:r>
            <a:endParaRPr lang="zh-CN" altLang="en-US" sz="1400" b="0" i="0">
              <a:effectLst/>
            </a:endParaRPr>
          </a:p>
          <a:p>
            <a:pPr algn="l">
              <a:lnSpc>
                <a:spcPct val="80000"/>
              </a:lnSpc>
            </a:pPr>
            <a:r>
              <a:rPr lang="en-US" altLang="zh-CN" sz="1400" b="0" i="0">
                <a:effectLst/>
              </a:rPr>
              <a:t>A⑦    B⑧     C ⑦⑧     D⑧⑨</a:t>
            </a:r>
            <a:endParaRPr lang="en-US" altLang="zh-CN" sz="1400" b="0" i="0">
              <a:effectLst/>
            </a:endParaRPr>
          </a:p>
        </p:txBody>
      </p:sp>
      <p:sp>
        <p:nvSpPr>
          <p:cNvPr id="94231" name="Text Box 23"/>
          <p:cNvSpPr txBox="1">
            <a:spLocks noChangeArrowheads="1"/>
          </p:cNvSpPr>
          <p:nvPr/>
        </p:nvSpPr>
        <p:spPr bwMode="auto">
          <a:xfrm>
            <a:off x="76200" y="609600"/>
            <a:ext cx="2520950"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 typeface="Wingdings" panose="05000000000000000000" pitchFamily="2" charset="2"/>
              <a:buNone/>
            </a:pPr>
            <a:r>
              <a:rPr lang="en-US" altLang="zh-CN" sz="2000" i="0">
                <a:solidFill>
                  <a:srgbClr val="000066"/>
                </a:solidFill>
                <a:effectLst/>
              </a:rPr>
              <a:t>4.5</a:t>
            </a:r>
            <a:r>
              <a:rPr lang="en-US" altLang="zh-CN" sz="2000" i="0">
                <a:solidFill>
                  <a:srgbClr val="000066"/>
                </a:solidFill>
                <a:effectLst>
                  <a:outerShdw blurRad="38100" dist="38100" dir="2700000" algn="tl">
                    <a:srgbClr val="C0C0C0"/>
                  </a:outerShdw>
                </a:effectLst>
              </a:rPr>
              <a:t>  </a:t>
            </a:r>
            <a:r>
              <a:rPr lang="zh-CN" altLang="en-US" sz="2000" i="0">
                <a:solidFill>
                  <a:srgbClr val="000066"/>
                </a:solidFill>
                <a:effectLst/>
              </a:rPr>
              <a:t>练习题</a:t>
            </a:r>
            <a:endParaRPr kumimoji="0" lang="zh-CN" altLang="en-US" sz="2000" i="0">
              <a:solidFill>
                <a:srgbClr val="000066"/>
              </a:solidFill>
              <a:effectLst/>
            </a:endParaRPr>
          </a:p>
        </p:txBody>
      </p:sp>
      <p:sp>
        <p:nvSpPr>
          <p:cNvPr id="94232" name="Rectangle 24"/>
          <p:cNvSpPr>
            <a:spLocks noChangeArrowheads="1"/>
          </p:cNvSpPr>
          <p:nvPr/>
        </p:nvSpPr>
        <p:spPr bwMode="auto">
          <a:xfrm>
            <a:off x="5003800" y="4797425"/>
            <a:ext cx="26654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en-US" altLang="ja-JP" sz="2400" b="0" i="0">
                <a:solidFill>
                  <a:srgbClr val="000066"/>
                </a:solidFill>
                <a:effectLst/>
                <a:ea typeface="MS PGothic" panose="020B0600070205080204" pitchFamily="34" charset="-128"/>
              </a:rPr>
              <a:t>1. A 2. B 3. B</a:t>
            </a:r>
            <a:r>
              <a:rPr lang="en-US" altLang="ja-JP" sz="2400" b="0" i="0">
                <a:solidFill>
                  <a:schemeClr val="tx1"/>
                </a:solidFill>
                <a:effectLst/>
                <a:ea typeface="MS PGothic" panose="020B0600070205080204" pitchFamily="34" charset="-128"/>
              </a:rPr>
              <a:t> </a:t>
            </a:r>
            <a:endParaRPr lang="en-US" altLang="ja-JP" sz="2400" b="0" i="0">
              <a:solidFill>
                <a:schemeClr val="tx1"/>
              </a:solidFill>
              <a:effectLst/>
              <a:ea typeface="MS PGothic" panose="020B0600070205080204" pitchFamily="34" charset="-128"/>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ChangeArrowheads="1"/>
          </p:cNvSpPr>
          <p:nvPr/>
        </p:nvSpPr>
        <p:spPr bwMode="auto">
          <a:xfrm>
            <a:off x="152400" y="593725"/>
            <a:ext cx="1873250"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 typeface="Wingdings" panose="05000000000000000000" pitchFamily="2" charset="2"/>
              <a:buNone/>
            </a:pPr>
            <a:r>
              <a:rPr lang="en-US" altLang="zh-CN" sz="2000" i="0">
                <a:solidFill>
                  <a:srgbClr val="000066"/>
                </a:solidFill>
                <a:effectLst>
                  <a:outerShdw blurRad="38100" dist="38100" dir="2700000" algn="tl">
                    <a:srgbClr val="C0C0C0"/>
                  </a:outerShdw>
                </a:effectLst>
              </a:rPr>
              <a:t>5.1 </a:t>
            </a:r>
            <a:r>
              <a:rPr lang="zh-CN" altLang="en-US" sz="2000" i="0">
                <a:solidFill>
                  <a:srgbClr val="000066"/>
                </a:solidFill>
                <a:effectLst/>
              </a:rPr>
              <a:t>概要</a:t>
            </a:r>
            <a:endParaRPr lang="zh-CN" altLang="en-US" sz="2000" i="0">
              <a:solidFill>
                <a:srgbClr val="000066"/>
              </a:solidFill>
              <a:effectLst/>
            </a:endParaRPr>
          </a:p>
        </p:txBody>
      </p:sp>
      <p:sp>
        <p:nvSpPr>
          <p:cNvPr id="95235" name="Rectangle 3"/>
          <p:cNvSpPr>
            <a:spLocks noGrp="1" noChangeArrowheads="1"/>
          </p:cNvSpPr>
          <p:nvPr>
            <p:ph type="title" idx="4294967295"/>
          </p:nvPr>
        </p:nvSpPr>
        <p:spPr bwMode="auto">
          <a:xfrm>
            <a:off x="34925" y="44450"/>
            <a:ext cx="9067800" cy="504825"/>
          </a:xfrm>
          <a:prstGeom prst="rect">
            <a:avLst/>
          </a:prstGeom>
          <a:gradFill rotWithShape="0">
            <a:gsLst>
              <a:gs pos="0">
                <a:srgbClr val="99CCFF"/>
              </a:gs>
              <a:gs pos="50000">
                <a:schemeClr val="bg1"/>
              </a:gs>
              <a:gs pos="100000">
                <a:srgbClr val="99CCFF"/>
              </a:gs>
            </a:gsLst>
            <a:lin ang="5400000" scaled="1"/>
          </a:gradFill>
          <a:effectLst>
            <a:outerShdw dist="71842" dir="2700000" algn="ctr" rotWithShape="0">
              <a:srgbClr val="0000FF"/>
            </a:outerShdw>
          </a:effectLst>
          <a:extLst>
            <a:ext uri="{91240B29-F687-4F45-9708-019B960494DF}">
              <a14:hiddenLine xmlns:a14="http://schemas.microsoft.com/office/drawing/2010/main" w="9525">
                <a:solidFill>
                  <a:schemeClr val="tx1"/>
                </a:solidFill>
                <a:miter lim="800000"/>
                <a:headEnd/>
                <a:tailEnd/>
              </a14:hiddenLine>
            </a:ext>
          </a:extLst>
        </p:spPr>
        <p:txBody>
          <a:bodyPr lIns="92075" tIns="46038" rIns="92075" bIns="46038" anchor="ctr"/>
          <a:lstStyle/>
          <a:p>
            <a:r>
              <a:rPr lang="zh-CN" altLang="en-US">
                <a:latin typeface="Times New Roman" panose="02020603050405020304" pitchFamily="18" charset="0"/>
              </a:rPr>
              <a:t>5.</a:t>
            </a:r>
            <a:r>
              <a:rPr lang="zh-CN" altLang="en-US"/>
              <a:t> 协作图</a:t>
            </a:r>
            <a:endParaRPr lang="zh-CN" altLang="en-US"/>
          </a:p>
        </p:txBody>
      </p:sp>
      <p:sp>
        <p:nvSpPr>
          <p:cNvPr id="95236" name="Rectangle 4"/>
          <p:cNvSpPr>
            <a:spLocks noGrp="1" noChangeArrowheads="1"/>
          </p:cNvSpPr>
          <p:nvPr>
            <p:ph type="body" idx="4294967295"/>
          </p:nvPr>
        </p:nvSpPr>
        <p:spPr bwMode="auto">
          <a:xfrm>
            <a:off x="0" y="990600"/>
            <a:ext cx="8534400" cy="10668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 tIns="3600" rIns="3600" bIns="3600"/>
          <a:lstStyle/>
          <a:p>
            <a:pPr lvl="1"/>
            <a:r>
              <a:rPr lang="ja-JP" altLang="en-US" sz="1400" b="0"/>
              <a:t>协作图是一种交互图，强调的是发送和接收消息的对象之间</a:t>
            </a:r>
            <a:r>
              <a:rPr lang="zh-CN" altLang="en-US" sz="1400" b="0"/>
              <a:t>的组织结构，使用协作图来说明系统</a:t>
            </a:r>
            <a:r>
              <a:rPr lang="ja-JP" altLang="en-US" sz="1400" b="0"/>
              <a:t>的动态</a:t>
            </a:r>
            <a:endParaRPr lang="ja-JP" altLang="zh-CN" sz="1400" b="0"/>
          </a:p>
          <a:p>
            <a:pPr lvl="1"/>
            <a:r>
              <a:rPr lang="ja-JP" altLang="en-US" sz="1400" b="0"/>
              <a:t>情况。 </a:t>
            </a:r>
            <a:endParaRPr lang="ja-JP" altLang="zh-CN" sz="1400" b="0"/>
          </a:p>
          <a:p>
            <a:pPr lvl="1"/>
            <a:r>
              <a:rPr lang="zh-CN" altLang="zh-CN" sz="1400" b="0"/>
              <a:t>协作图主要描述协作对象间的交互和链接，</a:t>
            </a:r>
            <a:r>
              <a:rPr lang="zh-CN" altLang="en-US" sz="1400" b="0"/>
              <a:t>显示对象、对象间的链接以及对象间如何发送消息。</a:t>
            </a:r>
            <a:endParaRPr lang="zh-CN" altLang="en-US" sz="1400" b="0"/>
          </a:p>
          <a:p>
            <a:pPr lvl="1"/>
            <a:r>
              <a:rPr lang="zh-CN" altLang="en-US" sz="1400" b="0"/>
              <a:t>协作图可以表示类</a:t>
            </a:r>
            <a:r>
              <a:rPr lang="ja-JP" altLang="en-US" sz="1400" b="0"/>
              <a:t>操作的实现。</a:t>
            </a:r>
            <a:endParaRPr lang="zh-CN" altLang="en-US" sz="1400" b="0"/>
          </a:p>
        </p:txBody>
      </p:sp>
      <p:sp>
        <p:nvSpPr>
          <p:cNvPr id="95237" name="Text Box 5"/>
          <p:cNvSpPr txBox="1">
            <a:spLocks noChangeArrowheads="1"/>
          </p:cNvSpPr>
          <p:nvPr/>
        </p:nvSpPr>
        <p:spPr bwMode="gray">
          <a:xfrm>
            <a:off x="152400" y="6553200"/>
            <a:ext cx="57943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a:solidFill>
                  <a:srgbClr val="3B499F"/>
                </a:solidFill>
                <a:effectLst/>
                <a:ea typeface="MS PGothic" panose="020B0600070205080204" pitchFamily="34" charset="-128"/>
              </a:rPr>
              <a:t>UML</a:t>
            </a:r>
            <a:endParaRPr lang="en-US" altLang="zh-CN" sz="1400">
              <a:solidFill>
                <a:srgbClr val="3B499F"/>
              </a:solidFill>
              <a:effectLst/>
              <a:ea typeface="MS PGothic" panose="020B0600070205080204" pitchFamily="34" charset="-128"/>
            </a:endParaRPr>
          </a:p>
        </p:txBody>
      </p:sp>
      <p:sp>
        <p:nvSpPr>
          <p:cNvPr id="95238" name="Text Box 6"/>
          <p:cNvSpPr txBox="1">
            <a:spLocks noChangeArrowheads="1"/>
          </p:cNvSpPr>
          <p:nvPr/>
        </p:nvSpPr>
        <p:spPr bwMode="black">
          <a:xfrm>
            <a:off x="4041775" y="6553200"/>
            <a:ext cx="1066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ja-JP" sz="1400" b="0" i="0">
                <a:solidFill>
                  <a:srgbClr val="3B499F"/>
                </a:solidFill>
                <a:effectLst/>
                <a:latin typeface="Arial" panose="020B0604020202020204" pitchFamily="34" charset="0"/>
                <a:ea typeface="MS PGothic" panose="020B0600070205080204" pitchFamily="34" charset="-128"/>
              </a:rPr>
              <a:t>- </a:t>
            </a:r>
            <a:fld id="{F49C6814-E173-445B-81F2-0F2100366B79}" type="slidenum">
              <a:rPr lang="en-US" altLang="ja-JP" sz="1400" b="0" i="0">
                <a:solidFill>
                  <a:srgbClr val="3B499F"/>
                </a:solidFill>
                <a:effectLst/>
                <a:latin typeface="Arial" panose="020B0604020202020204" pitchFamily="34" charset="0"/>
                <a:ea typeface="MS PGothic" panose="020B0600070205080204" pitchFamily="34" charset="-128"/>
              </a:rPr>
            </a:fld>
            <a:r>
              <a:rPr lang="en-US" altLang="ja-JP" sz="1400" b="0" i="0">
                <a:solidFill>
                  <a:srgbClr val="3B499F"/>
                </a:solidFill>
                <a:effectLst/>
                <a:latin typeface="Arial" panose="020B0604020202020204" pitchFamily="34" charset="0"/>
                <a:ea typeface="MS PGothic" panose="020B0600070205080204" pitchFamily="34" charset="-128"/>
              </a:rPr>
              <a:t> -</a:t>
            </a:r>
            <a:endParaRPr lang="en-US" altLang="ja-JP" sz="1400" b="0" i="0">
              <a:solidFill>
                <a:srgbClr val="3B499F"/>
              </a:solidFill>
              <a:effectLst/>
              <a:latin typeface="Arial" panose="020B0604020202020204" pitchFamily="34" charset="0"/>
              <a:ea typeface="MS PGothic" panose="020B0600070205080204" pitchFamily="34" charset="-128"/>
            </a:endParaRPr>
          </a:p>
        </p:txBody>
      </p:sp>
      <p:sp>
        <p:nvSpPr>
          <p:cNvPr id="95241" name="Rectangle 9"/>
          <p:cNvSpPr>
            <a:spLocks noChangeArrowheads="1"/>
          </p:cNvSpPr>
          <p:nvPr/>
        </p:nvSpPr>
        <p:spPr bwMode="auto">
          <a:xfrm>
            <a:off x="152400" y="6486525"/>
            <a:ext cx="7624763" cy="52388"/>
          </a:xfrm>
          <a:prstGeom prst="rect">
            <a:avLst/>
          </a:prstGeom>
          <a:gradFill rotWithShape="1">
            <a:gsLst>
              <a:gs pos="0">
                <a:srgbClr val="000099"/>
              </a:gs>
              <a:gs pos="100000">
                <a:srgbClr val="3B499F"/>
              </a:gs>
            </a:gsLst>
            <a:lin ang="0" scaled="1"/>
          </a:gradFill>
          <a:ln>
            <a:noFill/>
          </a:ln>
          <a:effectLst/>
          <a:extLst>
            <a:ext uri="{91240B29-F687-4F45-9708-019B960494DF}">
              <a14:hiddenLine xmlns:a14="http://schemas.microsoft.com/office/drawing/2010/main" w="12700">
                <a:solidFill>
                  <a:schemeClr val="tx1"/>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95244" name="Text Box 12"/>
          <p:cNvSpPr txBox="1">
            <a:spLocks noChangeArrowheads="1"/>
          </p:cNvSpPr>
          <p:nvPr/>
        </p:nvSpPr>
        <p:spPr bwMode="gray">
          <a:xfrm>
            <a:off x="152400" y="6553200"/>
            <a:ext cx="57943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a:solidFill>
                  <a:srgbClr val="3B499F"/>
                </a:solidFill>
                <a:effectLst/>
                <a:ea typeface="MS PGothic" panose="020B0600070205080204" pitchFamily="34" charset="-128"/>
              </a:rPr>
              <a:t>UML</a:t>
            </a:r>
            <a:endParaRPr lang="en-US" altLang="zh-CN" sz="1400">
              <a:solidFill>
                <a:srgbClr val="3B499F"/>
              </a:solidFill>
              <a:effectLst/>
              <a:ea typeface="MS PGothic" panose="020B0600070205080204" pitchFamily="34" charset="-128"/>
            </a:endParaRPr>
          </a:p>
        </p:txBody>
      </p:sp>
      <p:sp>
        <p:nvSpPr>
          <p:cNvPr id="95245" name="Text Box 13"/>
          <p:cNvSpPr txBox="1">
            <a:spLocks noChangeArrowheads="1"/>
          </p:cNvSpPr>
          <p:nvPr/>
        </p:nvSpPr>
        <p:spPr bwMode="black">
          <a:xfrm>
            <a:off x="4041775" y="6553200"/>
            <a:ext cx="1066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ja-JP" sz="1400" b="0" i="0">
                <a:solidFill>
                  <a:srgbClr val="3B499F"/>
                </a:solidFill>
                <a:effectLst/>
                <a:latin typeface="Arial" panose="020B0604020202020204" pitchFamily="34" charset="0"/>
                <a:ea typeface="MS PGothic" panose="020B0600070205080204" pitchFamily="34" charset="-128"/>
              </a:rPr>
              <a:t>- </a:t>
            </a:r>
            <a:fld id="{92688908-43C9-4D8B-B08C-7FD4D70E56C0}" type="slidenum">
              <a:rPr lang="en-US" altLang="ja-JP" sz="1400" b="0" i="0">
                <a:solidFill>
                  <a:srgbClr val="3B499F"/>
                </a:solidFill>
                <a:effectLst/>
                <a:latin typeface="Arial" panose="020B0604020202020204" pitchFamily="34" charset="0"/>
                <a:ea typeface="MS PGothic" panose="020B0600070205080204" pitchFamily="34" charset="-128"/>
              </a:rPr>
            </a:fld>
            <a:r>
              <a:rPr lang="en-US" altLang="ja-JP" sz="1400" b="0" i="0">
                <a:solidFill>
                  <a:srgbClr val="3B499F"/>
                </a:solidFill>
                <a:effectLst/>
                <a:latin typeface="Arial" panose="020B0604020202020204" pitchFamily="34" charset="0"/>
                <a:ea typeface="MS PGothic" panose="020B0600070205080204" pitchFamily="34" charset="-128"/>
              </a:rPr>
              <a:t> -</a:t>
            </a:r>
            <a:endParaRPr lang="en-US" altLang="ja-JP" sz="1400" b="0" i="0">
              <a:solidFill>
                <a:srgbClr val="3B499F"/>
              </a:solidFill>
              <a:effectLst/>
              <a:latin typeface="Arial" panose="020B0604020202020204" pitchFamily="34" charset="0"/>
              <a:ea typeface="MS PGothic" panose="020B0600070205080204" pitchFamily="34" charset="-128"/>
            </a:endParaRPr>
          </a:p>
        </p:txBody>
      </p:sp>
      <p:sp>
        <p:nvSpPr>
          <p:cNvPr id="95248" name="Rectangle 16"/>
          <p:cNvSpPr>
            <a:spLocks noChangeArrowheads="1"/>
          </p:cNvSpPr>
          <p:nvPr/>
        </p:nvSpPr>
        <p:spPr bwMode="auto">
          <a:xfrm>
            <a:off x="152400" y="6486525"/>
            <a:ext cx="7624763" cy="52388"/>
          </a:xfrm>
          <a:prstGeom prst="rect">
            <a:avLst/>
          </a:prstGeom>
          <a:gradFill rotWithShape="1">
            <a:gsLst>
              <a:gs pos="0">
                <a:srgbClr val="000099"/>
              </a:gs>
              <a:gs pos="100000">
                <a:srgbClr val="3B499F"/>
              </a:gs>
            </a:gsLst>
            <a:lin ang="0" scaled="1"/>
          </a:gradFill>
          <a:ln>
            <a:noFill/>
          </a:ln>
          <a:effectLst/>
          <a:extLst>
            <a:ext uri="{91240B29-F687-4F45-9708-019B960494DF}">
              <a14:hiddenLine xmlns:a14="http://schemas.microsoft.com/office/drawing/2010/main" w="12700">
                <a:solidFill>
                  <a:schemeClr val="tx1"/>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95251" name="Rectangle 19"/>
          <p:cNvSpPr>
            <a:spLocks noChangeArrowheads="1"/>
          </p:cNvSpPr>
          <p:nvPr/>
        </p:nvSpPr>
        <p:spPr bwMode="auto">
          <a:xfrm>
            <a:off x="120650" y="1965325"/>
            <a:ext cx="4679950"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 typeface="Wingdings" panose="05000000000000000000" pitchFamily="2" charset="2"/>
              <a:buNone/>
            </a:pPr>
            <a:r>
              <a:rPr lang="en-US" altLang="zh-CN" sz="2000" i="0">
                <a:solidFill>
                  <a:srgbClr val="000066"/>
                </a:solidFill>
                <a:effectLst>
                  <a:outerShdw blurRad="38100" dist="38100" dir="2700000" algn="tl">
                    <a:srgbClr val="C0C0C0"/>
                  </a:outerShdw>
                </a:effectLst>
              </a:rPr>
              <a:t>5.2  </a:t>
            </a:r>
            <a:r>
              <a:rPr lang="zh-CN" altLang="en-US" sz="2000" i="0">
                <a:solidFill>
                  <a:srgbClr val="000066"/>
                </a:solidFill>
                <a:effectLst/>
              </a:rPr>
              <a:t>协作图中的事物及解释</a:t>
            </a:r>
            <a:endParaRPr lang="zh-CN" altLang="en-US" sz="2000" i="0">
              <a:solidFill>
                <a:srgbClr val="000066"/>
              </a:solidFill>
              <a:effectLst/>
            </a:endParaRPr>
          </a:p>
        </p:txBody>
      </p:sp>
      <p:graphicFrame>
        <p:nvGraphicFramePr>
          <p:cNvPr id="95345" name="Group 113"/>
          <p:cNvGraphicFramePr>
            <a:graphicFrameLocks noGrp="1"/>
          </p:cNvGraphicFramePr>
          <p:nvPr/>
        </p:nvGraphicFramePr>
        <p:xfrm>
          <a:off x="323850" y="2362200"/>
          <a:ext cx="8569325" cy="2082801"/>
        </p:xfrm>
        <a:graphic>
          <a:graphicData uri="http://schemas.openxmlformats.org/drawingml/2006/table">
            <a:tbl>
              <a:tblPr/>
              <a:tblGrid>
                <a:gridCol w="1498600"/>
                <a:gridCol w="4806950"/>
                <a:gridCol w="2263775"/>
              </a:tblGrid>
              <a:tr h="330200">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a:spcBef>
                          <a:spcPct val="20000"/>
                        </a:spcBef>
                        <a:buFont typeface="Times New Roman" panose="02020603050405020304" pitchFamily="18" charset="0"/>
                        <a:defRPr kumimoji="1" sz="14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MS PGothic" panose="020B0600070205080204"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1" lang="zh-CN" altLang="en-US" sz="14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事物名称</a:t>
                      </a:r>
                      <a:endParaRPr kumimoji="1" lang="zh-CN" altLang="en-US" sz="14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a:spcBef>
                          <a:spcPct val="20000"/>
                        </a:spcBef>
                        <a:buFont typeface="Times New Roman" panose="02020603050405020304" pitchFamily="18" charset="0"/>
                        <a:defRPr kumimoji="1" sz="14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MS PGothic" panose="020B0600070205080204"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1" lang="zh-CN" altLang="en-US" sz="14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解释</a:t>
                      </a:r>
                      <a:endParaRPr kumimoji="1" lang="zh-CN" altLang="en-US" sz="14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a:spcBef>
                          <a:spcPct val="20000"/>
                        </a:spcBef>
                        <a:buFont typeface="Times New Roman" panose="02020603050405020304" pitchFamily="18" charset="0"/>
                        <a:defRPr kumimoji="1" sz="14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MS PGothic" panose="020B0600070205080204"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1" lang="zh-CN" altLang="en-US" sz="14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图</a:t>
                      </a:r>
                      <a:endParaRPr kumimoji="1" lang="zh-CN" altLang="en-US" sz="14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3238">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a:spcBef>
                          <a:spcPct val="20000"/>
                        </a:spcBef>
                        <a:buFont typeface="Times New Roman" panose="02020603050405020304" pitchFamily="18" charset="0"/>
                        <a:defRPr kumimoji="1" sz="14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MS PGothic" panose="020B0600070205080204"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1" lang="zh-CN" altLang="en-US" sz="12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参与者</a:t>
                      </a:r>
                      <a:endParaRPr kumimoji="1" lang="zh-CN" altLang="en-US" sz="12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a:spcBef>
                          <a:spcPct val="20000"/>
                        </a:spcBef>
                        <a:buFont typeface="Times New Roman" panose="02020603050405020304" pitchFamily="18" charset="0"/>
                        <a:defRPr kumimoji="1" sz="14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MS PGothic" panose="020B0600070205080204"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1" lang="zh-CN" altLang="en-US" sz="12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发出主动操作的对象，负责发送初始消息，启动一个操作。</a:t>
                      </a:r>
                      <a:endParaRPr kumimoji="1" lang="ja-JP" altLang="en-US" sz="12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a:spcBef>
                          <a:spcPct val="20000"/>
                        </a:spcBef>
                        <a:buFont typeface="Times New Roman" panose="02020603050405020304" pitchFamily="18" charset="0"/>
                        <a:defRPr kumimoji="1" sz="14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MS PGothic" panose="020B0600070205080204"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pPr>
                      <a:endPar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88963">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a:spcBef>
                          <a:spcPct val="20000"/>
                        </a:spcBef>
                        <a:buFont typeface="Times New Roman" panose="02020603050405020304" pitchFamily="18" charset="0"/>
                        <a:defRPr kumimoji="1" sz="14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MS PGothic" panose="020B0600070205080204"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1" lang="zh-CN" altLang="en-US" sz="12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对象</a:t>
                      </a:r>
                      <a:endParaRPr kumimoji="1" lang="zh-CN" altLang="en-US" sz="12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pPr>
                      <a:endParaRPr kumimoji="1" lang="zh-CN" altLang="en-US" sz="12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a:spcBef>
                          <a:spcPct val="20000"/>
                        </a:spcBef>
                        <a:buFont typeface="Times New Roman" panose="02020603050405020304" pitchFamily="18" charset="0"/>
                        <a:defRPr kumimoji="1" sz="14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MS PGothic" panose="020B0600070205080204"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1" lang="zh-CN" altLang="en-US" sz="12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对象是类的实例，负责发送和接收消息，与顺序图中的符号相同，冒号前为对象名，冒号后为类名。</a:t>
                      </a:r>
                      <a:endParaRPr kumimoji="1" lang="ja-JP" altLang="en-US" sz="12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a:spcBef>
                          <a:spcPct val="20000"/>
                        </a:spcBef>
                        <a:buFont typeface="Times New Roman" panose="02020603050405020304" pitchFamily="18" charset="0"/>
                        <a:defRPr kumimoji="1" sz="14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MS PGothic" panose="020B0600070205080204"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pPr>
                      <a:endParaRPr kumimoji="1" lang="zh-CN" altLang="en-US" sz="12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60400">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a:spcBef>
                          <a:spcPct val="20000"/>
                        </a:spcBef>
                        <a:buFont typeface="Times New Roman" panose="02020603050405020304" pitchFamily="18" charset="0"/>
                        <a:defRPr kumimoji="1" sz="14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MS PGothic" panose="020B0600070205080204"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1" lang="zh-CN" altLang="en-US" sz="12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消息流</a:t>
                      </a:r>
                      <a:endParaRPr kumimoji="1" lang="zh-CN" altLang="en-US" sz="12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1" lang="zh-CN" altLang="en-US" sz="12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(由箭头和标签组成)</a:t>
                      </a:r>
                      <a:endParaRPr kumimoji="1" lang="zh-CN" altLang="en-US" sz="12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a:spcBef>
                          <a:spcPct val="20000"/>
                        </a:spcBef>
                        <a:buFont typeface="Times New Roman" panose="02020603050405020304" pitchFamily="18" charset="0"/>
                        <a:defRPr kumimoji="1" sz="14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MS PGothic" panose="020B0600070205080204"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1" lang="zh-CN" altLang="en-US" sz="12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箭头指示消息的流向，从消息的发出者指向接收者。标签对消息作说明，其中，顺序号指出消息的发生顺序，并且指明了消息的嵌套关系；冒号后面是消息的名字。</a:t>
                      </a:r>
                      <a:endParaRPr kumimoji="1" lang="ja-JP" altLang="en-US" sz="12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a:spcBef>
                          <a:spcPct val="20000"/>
                        </a:spcBef>
                        <a:buFont typeface="Times New Roman" panose="02020603050405020304" pitchFamily="18" charset="0"/>
                        <a:defRPr kumimoji="1" sz="14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MS PGothic" panose="020B0600070205080204"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pPr>
                      <a:endParaRPr kumimoji="1" lang="zh-CN" altLang="en-US" sz="12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pic>
        <p:nvPicPr>
          <p:cNvPr id="95266" name="Picture 3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315200" y="2743200"/>
            <a:ext cx="9906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5318" name="Picture 8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10400" y="3317875"/>
            <a:ext cx="1676400" cy="415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5320" name="Line 88"/>
          <p:cNvSpPr>
            <a:spLocks noChangeShapeType="1"/>
          </p:cNvSpPr>
          <p:nvPr/>
        </p:nvSpPr>
        <p:spPr bwMode="auto">
          <a:xfrm>
            <a:off x="7086600" y="4038600"/>
            <a:ext cx="1600200" cy="0"/>
          </a:xfrm>
          <a:prstGeom prst="line">
            <a:avLst/>
          </a:prstGeom>
          <a:noFill/>
          <a:ln w="9525">
            <a:solidFill>
              <a:schemeClr val="tx1"/>
            </a:solidFill>
            <a:rou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5321" name="Text Box 89"/>
          <p:cNvSpPr txBox="1">
            <a:spLocks noChangeArrowheads="1"/>
          </p:cNvSpPr>
          <p:nvPr/>
        </p:nvSpPr>
        <p:spPr bwMode="auto">
          <a:xfrm>
            <a:off x="7620000" y="4038600"/>
            <a:ext cx="838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1200" b="0" i="0">
                <a:solidFill>
                  <a:srgbClr val="000066"/>
                </a:solidFill>
                <a:effectLst/>
              </a:rPr>
              <a:t>标签</a:t>
            </a:r>
            <a:endParaRPr lang="ja-JP" altLang="en-US" sz="1200" b="0" i="0">
              <a:solidFill>
                <a:srgbClr val="000066"/>
              </a:solidFill>
              <a:effectLst/>
            </a:endParaRPr>
          </a:p>
        </p:txBody>
      </p:sp>
      <p:sp>
        <p:nvSpPr>
          <p:cNvPr id="95328" name="Rectangle 96"/>
          <p:cNvSpPr>
            <a:spLocks noChangeArrowheads="1"/>
          </p:cNvSpPr>
          <p:nvPr/>
        </p:nvSpPr>
        <p:spPr bwMode="auto">
          <a:xfrm>
            <a:off x="120650" y="4706938"/>
            <a:ext cx="3121025"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spcBef>
                <a:spcPct val="50000"/>
              </a:spcBef>
              <a:buFont typeface="Wingdings" panose="05000000000000000000" pitchFamily="2" charset="2"/>
              <a:buNone/>
            </a:pPr>
            <a:r>
              <a:rPr lang="en-US" altLang="zh-CN" sz="2000" i="0">
                <a:solidFill>
                  <a:srgbClr val="000066"/>
                </a:solidFill>
                <a:effectLst>
                  <a:outerShdw blurRad="38100" dist="38100" dir="2700000" algn="tl">
                    <a:srgbClr val="C0C0C0"/>
                  </a:outerShdw>
                </a:effectLst>
              </a:rPr>
              <a:t>5.3 </a:t>
            </a:r>
            <a:r>
              <a:rPr lang="zh-CN" altLang="en-US" sz="2000" i="0">
                <a:solidFill>
                  <a:srgbClr val="000066"/>
                </a:solidFill>
                <a:effectLst/>
              </a:rPr>
              <a:t>协作图中的关系及解释</a:t>
            </a:r>
            <a:endParaRPr lang="zh-CN" altLang="en-US" sz="2000" i="0">
              <a:solidFill>
                <a:srgbClr val="000066"/>
              </a:solidFill>
              <a:effectLst/>
            </a:endParaRPr>
          </a:p>
        </p:txBody>
      </p:sp>
      <p:graphicFrame>
        <p:nvGraphicFramePr>
          <p:cNvPr id="95344" name="Group 112"/>
          <p:cNvGraphicFramePr>
            <a:graphicFrameLocks noGrp="1"/>
          </p:cNvGraphicFramePr>
          <p:nvPr/>
        </p:nvGraphicFramePr>
        <p:xfrm>
          <a:off x="398463" y="5103813"/>
          <a:ext cx="8516937" cy="992188"/>
        </p:xfrm>
        <a:graphic>
          <a:graphicData uri="http://schemas.openxmlformats.org/drawingml/2006/table">
            <a:tbl>
              <a:tblPr/>
              <a:tblGrid>
                <a:gridCol w="1446212"/>
                <a:gridCol w="4784725"/>
                <a:gridCol w="2286000"/>
              </a:tblGrid>
              <a:tr h="381000">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a:spcBef>
                          <a:spcPct val="20000"/>
                        </a:spcBef>
                        <a:buFont typeface="Times New Roman" panose="02020603050405020304" pitchFamily="18" charset="0"/>
                        <a:defRPr kumimoji="1" sz="14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MS PGothic" panose="020B0600070205080204"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1" lang="zh-CN" altLang="en-US" sz="1200" b="1"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关系名称</a:t>
                      </a:r>
                      <a:endParaRPr kumimoji="1" lang="ja-JP" altLang="en-US" sz="1400" b="1"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a:spcBef>
                          <a:spcPct val="20000"/>
                        </a:spcBef>
                        <a:buFont typeface="Times New Roman" panose="02020603050405020304" pitchFamily="18" charset="0"/>
                        <a:defRPr kumimoji="1" sz="14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MS PGothic" panose="020B0600070205080204"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1" lang="zh-CN" altLang="en-US" sz="1200" b="1"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解释</a:t>
                      </a:r>
                      <a:endParaRPr kumimoji="1" lang="ja-JP" altLang="en-US" sz="1400" b="1"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a:spcBef>
                          <a:spcPct val="20000"/>
                        </a:spcBef>
                        <a:buFont typeface="Times New Roman" panose="02020603050405020304" pitchFamily="18" charset="0"/>
                        <a:defRPr kumimoji="1" sz="14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MS PGothic" panose="020B0600070205080204"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1" lang="zh-CN" altLang="en-US" sz="1200" b="1"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关系实例</a:t>
                      </a:r>
                      <a:endParaRPr kumimoji="1" lang="ja-JP" altLang="en-US" sz="1400" b="1"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11188">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a:spcBef>
                          <a:spcPct val="20000"/>
                        </a:spcBef>
                        <a:buFont typeface="Times New Roman" panose="02020603050405020304" pitchFamily="18" charset="0"/>
                        <a:defRPr kumimoji="1" sz="14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MS PGothic" panose="020B0600070205080204"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1" lang="zh-CN" altLang="en-US" sz="12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链接</a:t>
                      </a:r>
                      <a:endParaRPr kumimoji="1" lang="ja-JP" altLang="en-US" sz="12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a:spcBef>
                          <a:spcPct val="20000"/>
                        </a:spcBef>
                        <a:buFont typeface="Times New Roman" panose="02020603050405020304" pitchFamily="18" charset="0"/>
                        <a:defRPr kumimoji="1" sz="14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MS PGothic" panose="020B0600070205080204"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1" lang="zh-CN" altLang="en-US" sz="12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用线条来表示链接，链接表示两个对象共享一个消息，位于对象之间或参与者与对象之间</a:t>
                      </a:r>
                      <a:endParaRPr kumimoji="1" lang="ja-JP" altLang="en-US" sz="12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a:spcBef>
                          <a:spcPct val="20000"/>
                        </a:spcBef>
                        <a:buFont typeface="Times New Roman" panose="02020603050405020304" pitchFamily="18" charset="0"/>
                        <a:defRPr kumimoji="1" sz="14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MS PGothic" panose="020B0600070205080204"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pPr>
                      <a:endParaRPr kumimoji="1" lang="zh-CN" altLang="en-US" sz="1000" b="1"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Text Box 2"/>
          <p:cNvSpPr txBox="1">
            <a:spLocks noChangeArrowheads="1"/>
          </p:cNvSpPr>
          <p:nvPr/>
        </p:nvSpPr>
        <p:spPr bwMode="gray">
          <a:xfrm>
            <a:off x="152400" y="6553200"/>
            <a:ext cx="57943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a:solidFill>
                  <a:srgbClr val="3B499F"/>
                </a:solidFill>
                <a:effectLst/>
                <a:ea typeface="MS PGothic" panose="020B0600070205080204" pitchFamily="34" charset="-128"/>
              </a:rPr>
              <a:t>UML</a:t>
            </a:r>
            <a:endParaRPr lang="en-US" altLang="zh-CN" sz="1400">
              <a:solidFill>
                <a:srgbClr val="3B499F"/>
              </a:solidFill>
              <a:effectLst/>
              <a:ea typeface="MS PGothic" panose="020B0600070205080204" pitchFamily="34" charset="-128"/>
            </a:endParaRPr>
          </a:p>
        </p:txBody>
      </p:sp>
      <p:sp>
        <p:nvSpPr>
          <p:cNvPr id="98307" name="Text Box 3"/>
          <p:cNvSpPr txBox="1">
            <a:spLocks noChangeArrowheads="1"/>
          </p:cNvSpPr>
          <p:nvPr/>
        </p:nvSpPr>
        <p:spPr bwMode="black">
          <a:xfrm>
            <a:off x="4041775" y="6553200"/>
            <a:ext cx="1066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ja-JP" sz="1400" b="0" i="0">
                <a:solidFill>
                  <a:srgbClr val="3B499F"/>
                </a:solidFill>
                <a:effectLst/>
                <a:latin typeface="Arial" panose="020B0604020202020204" pitchFamily="34" charset="0"/>
                <a:ea typeface="MS PGothic" panose="020B0600070205080204" pitchFamily="34" charset="-128"/>
              </a:rPr>
              <a:t>- </a:t>
            </a:r>
            <a:fld id="{40B2EFA8-CB03-43E7-A080-EBF4A38B5D53}" type="slidenum">
              <a:rPr lang="en-US" altLang="ja-JP" sz="1400" b="0" i="0">
                <a:solidFill>
                  <a:srgbClr val="3B499F"/>
                </a:solidFill>
                <a:effectLst/>
                <a:latin typeface="Arial" panose="020B0604020202020204" pitchFamily="34" charset="0"/>
                <a:ea typeface="MS PGothic" panose="020B0600070205080204" pitchFamily="34" charset="-128"/>
              </a:rPr>
            </a:fld>
            <a:r>
              <a:rPr lang="en-US" altLang="ja-JP" sz="1400" b="0" i="0">
                <a:solidFill>
                  <a:srgbClr val="3B499F"/>
                </a:solidFill>
                <a:effectLst/>
                <a:latin typeface="Arial" panose="020B0604020202020204" pitchFamily="34" charset="0"/>
                <a:ea typeface="MS PGothic" panose="020B0600070205080204" pitchFamily="34" charset="-128"/>
              </a:rPr>
              <a:t> -</a:t>
            </a:r>
            <a:endParaRPr lang="en-US" altLang="ja-JP" sz="1400" b="0" i="0">
              <a:solidFill>
                <a:srgbClr val="3B499F"/>
              </a:solidFill>
              <a:effectLst/>
              <a:latin typeface="Arial" panose="020B0604020202020204" pitchFamily="34" charset="0"/>
              <a:ea typeface="MS PGothic" panose="020B0600070205080204" pitchFamily="34" charset="-128"/>
            </a:endParaRPr>
          </a:p>
        </p:txBody>
      </p:sp>
      <p:sp>
        <p:nvSpPr>
          <p:cNvPr id="98310" name="Rectangle 6"/>
          <p:cNvSpPr>
            <a:spLocks noChangeArrowheads="1"/>
          </p:cNvSpPr>
          <p:nvPr/>
        </p:nvSpPr>
        <p:spPr bwMode="auto">
          <a:xfrm>
            <a:off x="152400" y="6486525"/>
            <a:ext cx="7624763" cy="52388"/>
          </a:xfrm>
          <a:prstGeom prst="rect">
            <a:avLst/>
          </a:prstGeom>
          <a:gradFill rotWithShape="1">
            <a:gsLst>
              <a:gs pos="0">
                <a:srgbClr val="000099"/>
              </a:gs>
              <a:gs pos="100000">
                <a:srgbClr val="3B499F"/>
              </a:gs>
            </a:gsLst>
            <a:lin ang="0" scaled="1"/>
          </a:gradFill>
          <a:ln>
            <a:noFill/>
          </a:ln>
          <a:effectLst/>
          <a:extLst>
            <a:ext uri="{91240B29-F687-4F45-9708-019B960494DF}">
              <a14:hiddenLine xmlns:a14="http://schemas.microsoft.com/office/drawing/2010/main" w="12700">
                <a:solidFill>
                  <a:schemeClr val="tx1"/>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98313" name="Text Box 9"/>
          <p:cNvSpPr txBox="1">
            <a:spLocks noChangeArrowheads="1"/>
          </p:cNvSpPr>
          <p:nvPr/>
        </p:nvSpPr>
        <p:spPr bwMode="gray">
          <a:xfrm>
            <a:off x="152400" y="6553200"/>
            <a:ext cx="57943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a:solidFill>
                  <a:srgbClr val="3B499F"/>
                </a:solidFill>
                <a:effectLst/>
                <a:ea typeface="MS PGothic" panose="020B0600070205080204" pitchFamily="34" charset="-128"/>
              </a:rPr>
              <a:t>UML</a:t>
            </a:r>
            <a:endParaRPr lang="en-US" altLang="zh-CN" sz="1400">
              <a:solidFill>
                <a:srgbClr val="3B499F"/>
              </a:solidFill>
              <a:effectLst/>
              <a:ea typeface="MS PGothic" panose="020B0600070205080204" pitchFamily="34" charset="-128"/>
            </a:endParaRPr>
          </a:p>
        </p:txBody>
      </p:sp>
      <p:sp>
        <p:nvSpPr>
          <p:cNvPr id="98314" name="Text Box 10"/>
          <p:cNvSpPr txBox="1">
            <a:spLocks noChangeArrowheads="1"/>
          </p:cNvSpPr>
          <p:nvPr/>
        </p:nvSpPr>
        <p:spPr bwMode="black">
          <a:xfrm>
            <a:off x="4041775" y="6553200"/>
            <a:ext cx="1066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ja-JP" sz="1400" b="0" i="0">
                <a:solidFill>
                  <a:srgbClr val="3B499F"/>
                </a:solidFill>
                <a:effectLst/>
                <a:latin typeface="Arial" panose="020B0604020202020204" pitchFamily="34" charset="0"/>
                <a:ea typeface="MS PGothic" panose="020B0600070205080204" pitchFamily="34" charset="-128"/>
              </a:rPr>
              <a:t>- </a:t>
            </a:r>
            <a:fld id="{9B5EA2EA-9640-4D6D-86E9-6A3E340C9300}" type="slidenum">
              <a:rPr lang="en-US" altLang="ja-JP" sz="1400" b="0" i="0">
                <a:solidFill>
                  <a:srgbClr val="3B499F"/>
                </a:solidFill>
                <a:effectLst/>
                <a:latin typeface="Arial" panose="020B0604020202020204" pitchFamily="34" charset="0"/>
                <a:ea typeface="MS PGothic" panose="020B0600070205080204" pitchFamily="34" charset="-128"/>
              </a:rPr>
            </a:fld>
            <a:r>
              <a:rPr lang="en-US" altLang="ja-JP" sz="1400" b="0" i="0">
                <a:solidFill>
                  <a:srgbClr val="3B499F"/>
                </a:solidFill>
                <a:effectLst/>
                <a:latin typeface="Arial" panose="020B0604020202020204" pitchFamily="34" charset="0"/>
                <a:ea typeface="MS PGothic" panose="020B0600070205080204" pitchFamily="34" charset="-128"/>
              </a:rPr>
              <a:t> -</a:t>
            </a:r>
            <a:endParaRPr lang="en-US" altLang="ja-JP" sz="1400" b="0" i="0">
              <a:solidFill>
                <a:srgbClr val="3B499F"/>
              </a:solidFill>
              <a:effectLst/>
              <a:latin typeface="Arial" panose="020B0604020202020204" pitchFamily="34" charset="0"/>
              <a:ea typeface="MS PGothic" panose="020B0600070205080204" pitchFamily="34" charset="-128"/>
            </a:endParaRPr>
          </a:p>
        </p:txBody>
      </p:sp>
      <p:sp>
        <p:nvSpPr>
          <p:cNvPr id="98317" name="Rectangle 13"/>
          <p:cNvSpPr>
            <a:spLocks noChangeArrowheads="1"/>
          </p:cNvSpPr>
          <p:nvPr/>
        </p:nvSpPr>
        <p:spPr bwMode="auto">
          <a:xfrm>
            <a:off x="152400" y="6486525"/>
            <a:ext cx="8763000" cy="74613"/>
          </a:xfrm>
          <a:prstGeom prst="rect">
            <a:avLst/>
          </a:prstGeom>
          <a:gradFill rotWithShape="1">
            <a:gsLst>
              <a:gs pos="0">
                <a:srgbClr val="000099"/>
              </a:gs>
              <a:gs pos="100000">
                <a:srgbClr val="3B499F"/>
              </a:gs>
            </a:gsLst>
            <a:lin ang="0" scaled="1"/>
          </a:gradFill>
          <a:ln>
            <a:noFill/>
          </a:ln>
          <a:effectLst/>
          <a:extLst>
            <a:ext uri="{91240B29-F687-4F45-9708-019B960494DF}">
              <a14:hiddenLine xmlns:a14="http://schemas.microsoft.com/office/drawing/2010/main" w="12700">
                <a:solidFill>
                  <a:schemeClr val="tx1"/>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98356" name="Rectangle 52"/>
          <p:cNvSpPr>
            <a:spLocks noChangeArrowheads="1"/>
          </p:cNvSpPr>
          <p:nvPr/>
        </p:nvSpPr>
        <p:spPr bwMode="auto">
          <a:xfrm>
            <a:off x="34925" y="44450"/>
            <a:ext cx="9067800" cy="504825"/>
          </a:xfrm>
          <a:prstGeom prst="rect">
            <a:avLst/>
          </a:prstGeom>
          <a:gradFill rotWithShape="0">
            <a:gsLst>
              <a:gs pos="0">
                <a:srgbClr val="99CCFF"/>
              </a:gs>
              <a:gs pos="50000">
                <a:schemeClr val="bg1"/>
              </a:gs>
              <a:gs pos="100000">
                <a:srgbClr val="99CCFF"/>
              </a:gs>
            </a:gsLst>
            <a:lin ang="5400000" scaled="1"/>
          </a:gradFill>
          <a:ln>
            <a:noFill/>
          </a:ln>
          <a:effectLst>
            <a:outerShdw dist="71842" dir="2700000" algn="ctr" rotWithShape="0">
              <a:srgbClr val="0000FF"/>
            </a:outerShdw>
          </a:effectLst>
          <a:extLst>
            <a:ext uri="{91240B29-F687-4F45-9708-019B960494DF}">
              <a14:hiddenLine xmlns:a14="http://schemas.microsoft.com/office/drawing/2010/main" w="9525">
                <a:solidFill>
                  <a:schemeClr val="tx1"/>
                </a:solidFill>
                <a:miter lim="800000"/>
                <a:headEnd/>
                <a:tailEnd/>
              </a14:hiddenLine>
            </a:ext>
          </a:extLst>
        </p:spPr>
        <p:txBody>
          <a:bodyPr lIns="92075" tIns="46038" rIns="92075" bIns="46038" anchor="ctr"/>
          <a:lstStyle>
            <a:lvl1pPr algn="ctr">
              <a:defRPr kumimoji="1" sz="4400">
                <a:solidFill>
                  <a:schemeClr val="tx2"/>
                </a:solidFill>
                <a:latin typeface="Arial" panose="020B0604020202020204" pitchFamily="34" charset="0"/>
                <a:ea typeface="MS PGothic" panose="020B0600070205080204" pitchFamily="34" charset="-128"/>
              </a:defRPr>
            </a:lvl1pPr>
            <a:lvl2pPr algn="ctr">
              <a:defRPr kumimoji="1" sz="4400">
                <a:solidFill>
                  <a:schemeClr val="tx2"/>
                </a:solidFill>
                <a:latin typeface="Arial" panose="020B0604020202020204" pitchFamily="34" charset="0"/>
                <a:ea typeface="MS PGothic" panose="020B0600070205080204" pitchFamily="34" charset="-128"/>
              </a:defRPr>
            </a:lvl2pPr>
            <a:lvl3pPr algn="ctr">
              <a:defRPr kumimoji="1" sz="4400">
                <a:solidFill>
                  <a:schemeClr val="tx2"/>
                </a:solidFill>
                <a:latin typeface="Arial" panose="020B0604020202020204" pitchFamily="34" charset="0"/>
                <a:ea typeface="MS PGothic" panose="020B0600070205080204" pitchFamily="34" charset="-128"/>
              </a:defRPr>
            </a:lvl3pPr>
            <a:lvl4pPr algn="ctr">
              <a:defRPr kumimoji="1" sz="4400">
                <a:solidFill>
                  <a:schemeClr val="tx2"/>
                </a:solidFill>
                <a:latin typeface="Arial" panose="020B0604020202020204" pitchFamily="34" charset="0"/>
                <a:ea typeface="MS PGothic" panose="020B0600070205080204" pitchFamily="34" charset="-128"/>
              </a:defRPr>
            </a:lvl4pPr>
            <a:lvl5pPr algn="ctr">
              <a:defRPr kumimoji="1" sz="4400">
                <a:solidFill>
                  <a:schemeClr val="tx2"/>
                </a:solidFill>
                <a:latin typeface="Arial" panose="020B0604020202020204" pitchFamily="34" charset="0"/>
                <a:ea typeface="MS PGothic" panose="020B0600070205080204" pitchFamily="34" charset="-128"/>
              </a:defRPr>
            </a:lvl5pPr>
            <a:lvl6pPr marL="457200" algn="ctr" fontAlgn="base">
              <a:spcBef>
                <a:spcPct val="0"/>
              </a:spcBef>
              <a:spcAft>
                <a:spcPct val="0"/>
              </a:spcAft>
              <a:defRPr kumimoji="1" sz="4400">
                <a:solidFill>
                  <a:schemeClr val="tx2"/>
                </a:solidFill>
                <a:latin typeface="Arial" panose="020B0604020202020204" pitchFamily="34" charset="0"/>
                <a:ea typeface="MS PGothic" panose="020B0600070205080204" pitchFamily="34" charset="-128"/>
              </a:defRPr>
            </a:lvl6pPr>
            <a:lvl7pPr marL="914400" algn="ctr" fontAlgn="base">
              <a:spcBef>
                <a:spcPct val="0"/>
              </a:spcBef>
              <a:spcAft>
                <a:spcPct val="0"/>
              </a:spcAft>
              <a:defRPr kumimoji="1" sz="4400">
                <a:solidFill>
                  <a:schemeClr val="tx2"/>
                </a:solidFill>
                <a:latin typeface="Arial" panose="020B0604020202020204" pitchFamily="34" charset="0"/>
                <a:ea typeface="MS PGothic" panose="020B0600070205080204" pitchFamily="34" charset="-128"/>
              </a:defRPr>
            </a:lvl7pPr>
            <a:lvl8pPr marL="1371600" algn="ctr" fontAlgn="base">
              <a:spcBef>
                <a:spcPct val="0"/>
              </a:spcBef>
              <a:spcAft>
                <a:spcPct val="0"/>
              </a:spcAft>
              <a:defRPr kumimoji="1" sz="4400">
                <a:solidFill>
                  <a:schemeClr val="tx2"/>
                </a:solidFill>
                <a:latin typeface="Arial" panose="020B0604020202020204" pitchFamily="34" charset="0"/>
                <a:ea typeface="MS PGothic" panose="020B0600070205080204" pitchFamily="34" charset="-128"/>
              </a:defRPr>
            </a:lvl8pPr>
            <a:lvl9pPr marL="1828800" algn="ctr" fontAlgn="base">
              <a:spcBef>
                <a:spcPct val="0"/>
              </a:spcBef>
              <a:spcAft>
                <a:spcPct val="0"/>
              </a:spcAft>
              <a:defRPr kumimoji="1" sz="4400">
                <a:solidFill>
                  <a:schemeClr val="tx2"/>
                </a:solidFill>
                <a:latin typeface="Arial" panose="020B0604020202020204" pitchFamily="34" charset="0"/>
                <a:ea typeface="MS PGothic" panose="020B0600070205080204" pitchFamily="34" charset="-128"/>
              </a:defRPr>
            </a:lvl9pPr>
          </a:lstStyle>
          <a:p>
            <a:pPr algn="l"/>
            <a:r>
              <a:rPr lang="zh-CN" altLang="en-US" sz="3200">
                <a:solidFill>
                  <a:srgbClr val="0000FF"/>
                </a:solidFill>
                <a:effectLst>
                  <a:outerShdw blurRad="38100" dist="38100" dir="2700000" algn="tl">
                    <a:srgbClr val="000000"/>
                  </a:outerShdw>
                </a:effectLst>
                <a:latin typeface="Times New Roman" panose="02020603050405020304" pitchFamily="18" charset="0"/>
                <a:ea typeface="宋体" panose="02010600030101010101" pitchFamily="2" charset="-122"/>
              </a:rPr>
              <a:t>5.</a:t>
            </a:r>
            <a:r>
              <a:rPr lang="zh-CN" altLang="en-US" sz="3200">
                <a:solidFill>
                  <a:srgbClr val="0000FF"/>
                </a:solidFill>
                <a:effectLst>
                  <a:outerShdw blurRad="38100" dist="38100" dir="2700000" algn="tl">
                    <a:srgbClr val="000000"/>
                  </a:outerShdw>
                </a:effectLst>
                <a:ea typeface="宋体" panose="02010600030101010101" pitchFamily="2" charset="-122"/>
              </a:rPr>
              <a:t> 协作图</a:t>
            </a:r>
            <a:endParaRPr lang="zh-CN" altLang="en-US" sz="3200">
              <a:solidFill>
                <a:srgbClr val="0000FF"/>
              </a:solidFill>
              <a:effectLst>
                <a:outerShdw blurRad="38100" dist="38100" dir="2700000" algn="tl">
                  <a:srgbClr val="000000"/>
                </a:outerShdw>
              </a:effectLst>
              <a:ea typeface="宋体" panose="02010600030101010101" pitchFamily="2" charset="-122"/>
            </a:endParaRPr>
          </a:p>
        </p:txBody>
      </p:sp>
      <p:sp>
        <p:nvSpPr>
          <p:cNvPr id="98390" name="Rectangle 86"/>
          <p:cNvSpPr>
            <a:spLocks noChangeArrowheads="1"/>
          </p:cNvSpPr>
          <p:nvPr/>
        </p:nvSpPr>
        <p:spPr bwMode="auto">
          <a:xfrm>
            <a:off x="152400" y="549275"/>
            <a:ext cx="4411663"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 typeface="Wingdings" panose="05000000000000000000" pitchFamily="2" charset="2"/>
              <a:buNone/>
            </a:pPr>
            <a:r>
              <a:rPr lang="en-US" altLang="zh-CN" sz="2000" i="0">
                <a:solidFill>
                  <a:srgbClr val="000066"/>
                </a:solidFill>
                <a:effectLst>
                  <a:outerShdw blurRad="38100" dist="38100" dir="2700000" algn="tl">
                    <a:srgbClr val="C0C0C0"/>
                  </a:outerShdw>
                </a:effectLst>
              </a:rPr>
              <a:t>5.4</a:t>
            </a:r>
            <a:r>
              <a:rPr lang="en-US" altLang="zh-CN" sz="2000" i="0">
                <a:solidFill>
                  <a:srgbClr val="000066"/>
                </a:solidFill>
                <a:effectLst/>
              </a:rPr>
              <a:t>  </a:t>
            </a:r>
            <a:r>
              <a:rPr lang="zh-CN" altLang="en-US" sz="2000" i="0">
                <a:solidFill>
                  <a:srgbClr val="000066"/>
                </a:solidFill>
                <a:effectLst/>
              </a:rPr>
              <a:t>消息标签</a:t>
            </a:r>
            <a:endParaRPr lang="zh-CN" altLang="en-US" sz="2000" i="0">
              <a:solidFill>
                <a:srgbClr val="000066"/>
              </a:solidFill>
              <a:effectLst/>
            </a:endParaRPr>
          </a:p>
        </p:txBody>
      </p:sp>
      <p:sp>
        <p:nvSpPr>
          <p:cNvPr id="98391" name="Text Box 87"/>
          <p:cNvSpPr txBox="1">
            <a:spLocks noChangeArrowheads="1"/>
          </p:cNvSpPr>
          <p:nvPr/>
        </p:nvSpPr>
        <p:spPr bwMode="auto">
          <a:xfrm>
            <a:off x="228600" y="930275"/>
            <a:ext cx="8736013" cy="1069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1600" b="0" i="0">
                <a:solidFill>
                  <a:srgbClr val="000066"/>
                </a:solidFill>
                <a:effectLst/>
              </a:rPr>
              <a:t>     消息标签的</a:t>
            </a:r>
            <a:r>
              <a:rPr lang="en-US" altLang="zh-CN" sz="1600" b="0" i="0">
                <a:solidFill>
                  <a:srgbClr val="000066"/>
                </a:solidFill>
                <a:effectLst/>
              </a:rPr>
              <a:t>Format:</a:t>
            </a:r>
            <a:r>
              <a:rPr lang="zh-CN" altLang="en-US" sz="1600" b="0" i="0">
                <a:solidFill>
                  <a:srgbClr val="E5051A"/>
                </a:solidFill>
                <a:effectLst/>
              </a:rPr>
              <a:t>        </a:t>
            </a:r>
            <a:r>
              <a:rPr lang="en-US" altLang="zh-CN" sz="1600" b="0" i="0">
                <a:solidFill>
                  <a:srgbClr val="E5051A"/>
                </a:solidFill>
                <a:effectLst/>
              </a:rPr>
              <a:t>[</a:t>
            </a:r>
            <a:r>
              <a:rPr lang="zh-CN" altLang="en-US" sz="1600" b="0" i="0">
                <a:solidFill>
                  <a:srgbClr val="E5051A"/>
                </a:solidFill>
                <a:effectLst/>
              </a:rPr>
              <a:t>前缀</a:t>
            </a:r>
            <a:r>
              <a:rPr lang="en-US" altLang="zh-CN" sz="1600" b="0" i="0">
                <a:solidFill>
                  <a:srgbClr val="E5051A"/>
                </a:solidFill>
                <a:effectLst/>
              </a:rPr>
              <a:t>]  [</a:t>
            </a:r>
            <a:r>
              <a:rPr lang="zh-CN" altLang="en-US" sz="1600" b="0" i="0">
                <a:solidFill>
                  <a:srgbClr val="E5051A"/>
                </a:solidFill>
                <a:effectLst/>
              </a:rPr>
              <a:t>守卫条件</a:t>
            </a:r>
            <a:r>
              <a:rPr lang="en-US" altLang="zh-CN" sz="1600" b="0" i="0">
                <a:solidFill>
                  <a:srgbClr val="E5051A"/>
                </a:solidFill>
                <a:effectLst/>
              </a:rPr>
              <a:t>]  </a:t>
            </a:r>
            <a:r>
              <a:rPr lang="zh-CN" altLang="en-US" sz="1600" b="0" i="0">
                <a:solidFill>
                  <a:srgbClr val="E5051A"/>
                </a:solidFill>
                <a:effectLst/>
              </a:rPr>
              <a:t>序列表达式</a:t>
            </a:r>
            <a:r>
              <a:rPr lang="en-US" altLang="zh-CN" sz="1600" b="0" i="0">
                <a:solidFill>
                  <a:srgbClr val="E5051A"/>
                </a:solidFill>
                <a:effectLst/>
              </a:rPr>
              <a:t>   [</a:t>
            </a:r>
            <a:r>
              <a:rPr lang="zh-CN" altLang="en-US" sz="1600" b="0" i="0">
                <a:solidFill>
                  <a:srgbClr val="E5051A"/>
                </a:solidFill>
                <a:effectLst/>
              </a:rPr>
              <a:t>返回值 ：</a:t>
            </a:r>
            <a:r>
              <a:rPr lang="en-US" altLang="zh-CN" sz="1600" b="0" i="0">
                <a:solidFill>
                  <a:srgbClr val="E5051A"/>
                </a:solidFill>
                <a:effectLst/>
              </a:rPr>
              <a:t>=] </a:t>
            </a:r>
            <a:r>
              <a:rPr lang="zh-CN" altLang="en-US" sz="1600" b="0" i="0">
                <a:solidFill>
                  <a:srgbClr val="E5051A"/>
                </a:solidFill>
                <a:effectLst/>
              </a:rPr>
              <a:t>消息名</a:t>
            </a:r>
            <a:endParaRPr lang="zh-CN" altLang="en-US" sz="1600" b="0" i="0">
              <a:solidFill>
                <a:srgbClr val="E5051A"/>
              </a:solidFill>
              <a:effectLst/>
            </a:endParaRPr>
          </a:p>
          <a:p>
            <a:pPr>
              <a:spcBef>
                <a:spcPct val="50000"/>
              </a:spcBef>
              <a:buFont typeface="Wingdings" panose="05000000000000000000" pitchFamily="2" charset="2"/>
              <a:buChar char="²"/>
            </a:pPr>
            <a:r>
              <a:rPr lang="zh-CN" altLang="en-US" sz="1600" b="0" i="0">
                <a:solidFill>
                  <a:srgbClr val="000066"/>
                </a:solidFill>
                <a:effectLst/>
              </a:rPr>
              <a:t> 前缀的语法规则：    序列号，序列号，</a:t>
            </a:r>
            <a:r>
              <a:rPr lang="en-US" altLang="zh-CN" sz="1600" b="0" i="0">
                <a:solidFill>
                  <a:srgbClr val="000066"/>
                </a:solidFill>
                <a:effectLst/>
              </a:rPr>
              <a:t>…</a:t>
            </a:r>
            <a:r>
              <a:rPr lang="zh-CN" altLang="en-US" sz="1600" b="0" i="0">
                <a:solidFill>
                  <a:srgbClr val="000066"/>
                </a:solidFill>
                <a:effectLst/>
              </a:rPr>
              <a:t>，序列号 </a:t>
            </a:r>
            <a:r>
              <a:rPr lang="en-US" altLang="zh-CN" sz="1600" b="0" i="0">
                <a:solidFill>
                  <a:srgbClr val="000066"/>
                </a:solidFill>
                <a:effectLst/>
              </a:rPr>
              <a:t>‘/’</a:t>
            </a:r>
            <a:endParaRPr lang="zh-CN" altLang="en-US" sz="1600" b="0" i="0">
              <a:solidFill>
                <a:srgbClr val="000066"/>
              </a:solidFill>
              <a:effectLst/>
            </a:endParaRPr>
          </a:p>
          <a:p>
            <a:pPr>
              <a:spcBef>
                <a:spcPct val="50000"/>
              </a:spcBef>
              <a:buFont typeface="Wingdings" panose="05000000000000000000" pitchFamily="2" charset="2"/>
              <a:buNone/>
            </a:pPr>
            <a:r>
              <a:rPr lang="zh-CN" altLang="en-US" sz="1600" b="0" i="0">
                <a:solidFill>
                  <a:srgbClr val="000066"/>
                </a:solidFill>
                <a:effectLst/>
              </a:rPr>
              <a:t>        (前缀用来同步线程，意思是在发送当前消息之前指定序列号的消息被处理.</a:t>
            </a:r>
            <a:r>
              <a:rPr kumimoji="0" lang="zh-CN" altLang="en-US" sz="1600" b="0" i="0">
                <a:solidFill>
                  <a:srgbClr val="000066"/>
                </a:solidFill>
                <a:effectLst/>
              </a:rPr>
              <a:t>例：</a:t>
            </a:r>
            <a:r>
              <a:rPr kumimoji="0" lang="en-US" altLang="zh-CN" sz="1600" b="0" i="0">
                <a:solidFill>
                  <a:srgbClr val="000066"/>
                </a:solidFill>
                <a:effectLst/>
              </a:rPr>
              <a:t>1.1a， 1.1b/)</a:t>
            </a:r>
            <a:endParaRPr kumimoji="0" lang="zh-CN" altLang="en-US" sz="1600" b="0" i="0">
              <a:solidFill>
                <a:srgbClr val="000066"/>
              </a:solidFill>
              <a:effectLst/>
            </a:endParaRPr>
          </a:p>
        </p:txBody>
      </p:sp>
      <p:sp>
        <p:nvSpPr>
          <p:cNvPr id="98392" name="Text Box 88"/>
          <p:cNvSpPr txBox="1">
            <a:spLocks noChangeArrowheads="1"/>
          </p:cNvSpPr>
          <p:nvPr/>
        </p:nvSpPr>
        <p:spPr bwMode="auto">
          <a:xfrm>
            <a:off x="228600" y="1981200"/>
            <a:ext cx="8713788"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Font typeface="Wingdings" panose="05000000000000000000" pitchFamily="2" charset="2"/>
              <a:buChar char="²"/>
            </a:pPr>
            <a:r>
              <a:rPr lang="zh-CN" altLang="en-US" sz="1600" b="0" i="0">
                <a:solidFill>
                  <a:srgbClr val="000066"/>
                </a:solidFill>
                <a:effectLst/>
              </a:rPr>
              <a:t> 守卫条件的语法规则：  </a:t>
            </a:r>
            <a:r>
              <a:rPr lang="en-US" altLang="zh-CN" sz="1600" b="0" i="0">
                <a:solidFill>
                  <a:srgbClr val="000066"/>
                </a:solidFill>
                <a:effectLst/>
              </a:rPr>
              <a:t>[</a:t>
            </a:r>
            <a:r>
              <a:rPr lang="zh-CN" altLang="en-US" sz="1600" b="0" i="0">
                <a:solidFill>
                  <a:srgbClr val="000066"/>
                </a:solidFill>
                <a:effectLst/>
              </a:rPr>
              <a:t>条件短句</a:t>
            </a:r>
            <a:r>
              <a:rPr lang="en-US" altLang="zh-CN" sz="1600" b="0" i="0">
                <a:solidFill>
                  <a:srgbClr val="000066"/>
                </a:solidFill>
                <a:effectLst/>
              </a:rPr>
              <a:t>]        </a:t>
            </a:r>
            <a:endParaRPr lang="en-US" altLang="zh-CN" sz="1600" b="0" i="0">
              <a:solidFill>
                <a:srgbClr val="000066"/>
              </a:solidFill>
              <a:effectLst/>
            </a:endParaRPr>
          </a:p>
          <a:p>
            <a:r>
              <a:rPr lang="zh-CN" altLang="en-US" sz="1600" b="0" i="0">
                <a:solidFill>
                  <a:srgbClr val="000066"/>
                </a:solidFill>
                <a:effectLst/>
              </a:rPr>
              <a:t>       说明：条件短句通常用伪代码或真正的程序语言来表示。       例：</a:t>
            </a:r>
            <a:r>
              <a:rPr lang="en-US" altLang="zh-CN" sz="1600" b="0" i="0">
                <a:solidFill>
                  <a:srgbClr val="000066"/>
                </a:solidFill>
                <a:effectLst/>
              </a:rPr>
              <a:t>[x&gt;=0]</a:t>
            </a:r>
            <a:endParaRPr lang="zh-CN" altLang="en-US" sz="1600" b="0" i="0">
              <a:solidFill>
                <a:srgbClr val="000066"/>
              </a:solidFill>
              <a:effectLst/>
            </a:endParaRPr>
          </a:p>
        </p:txBody>
      </p:sp>
      <p:sp>
        <p:nvSpPr>
          <p:cNvPr id="98393" name="Text Box 89"/>
          <p:cNvSpPr txBox="1">
            <a:spLocks noChangeArrowheads="1"/>
          </p:cNvSpPr>
          <p:nvPr/>
        </p:nvSpPr>
        <p:spPr bwMode="auto">
          <a:xfrm>
            <a:off x="228600" y="2514600"/>
            <a:ext cx="8640763" cy="1833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Font typeface="Wingdings" panose="05000000000000000000" pitchFamily="2" charset="2"/>
              <a:buChar char="²"/>
            </a:pPr>
            <a:r>
              <a:rPr lang="zh-CN" altLang="en-US" sz="1600" b="0" i="0">
                <a:solidFill>
                  <a:srgbClr val="000066"/>
                </a:solidFill>
                <a:effectLst/>
              </a:rPr>
              <a:t>  返回值和消息名：返回值表示一个消息的返回结果，消息名指出了消息的名字和所需参数。   </a:t>
            </a:r>
            <a:endParaRPr lang="zh-CN" altLang="en-US" sz="1600" b="0" i="0">
              <a:solidFill>
                <a:srgbClr val="000066"/>
              </a:solidFill>
              <a:effectLst/>
            </a:endParaRPr>
          </a:p>
          <a:p>
            <a:pPr>
              <a:buFont typeface="Times New Roman" panose="02020603050405020304" pitchFamily="18" charset="0"/>
              <a:buNone/>
            </a:pPr>
            <a:r>
              <a:rPr lang="zh-CN" altLang="en-US" sz="1600" b="0" i="0">
                <a:solidFill>
                  <a:srgbClr val="000066"/>
                </a:solidFill>
                <a:effectLst/>
              </a:rPr>
              <a:t>       例：</a:t>
            </a:r>
            <a:r>
              <a:rPr lang="en-US" altLang="zh-CN" sz="1600" b="0" i="0">
                <a:solidFill>
                  <a:srgbClr val="000066"/>
                </a:solidFill>
                <a:effectLst/>
              </a:rPr>
              <a:t>x:=calc ( n )</a:t>
            </a:r>
            <a:endParaRPr lang="en-US" altLang="zh-CN" sz="1600" b="0" i="0">
              <a:solidFill>
                <a:srgbClr val="000066"/>
              </a:solidFill>
              <a:effectLst/>
            </a:endParaRPr>
          </a:p>
          <a:p>
            <a:pPr>
              <a:buFont typeface="Wingdings" panose="05000000000000000000" pitchFamily="2" charset="2"/>
              <a:buChar char="²"/>
            </a:pPr>
            <a:r>
              <a:rPr lang="zh-CN" altLang="en-US" sz="1600" b="0" i="0">
                <a:solidFill>
                  <a:srgbClr val="000066"/>
                </a:solidFill>
                <a:effectLst/>
              </a:rPr>
              <a:t>  下面是一个完整的消息标签：</a:t>
            </a:r>
            <a:endParaRPr lang="zh-CN" altLang="en-US" sz="1600" b="0" i="0">
              <a:solidFill>
                <a:srgbClr val="000066"/>
              </a:solidFill>
              <a:effectLst/>
            </a:endParaRPr>
          </a:p>
          <a:p>
            <a:pPr>
              <a:buFont typeface="Wingdings" panose="05000000000000000000" pitchFamily="2" charset="2"/>
              <a:buNone/>
            </a:pPr>
            <a:r>
              <a:rPr lang="ja-JP" altLang="en-US" sz="1000" b="0" i="0">
                <a:solidFill>
                  <a:srgbClr val="000066"/>
                </a:solidFill>
                <a:effectLst/>
                <a:ea typeface="MS PGothic" panose="020B0600070205080204" pitchFamily="34" charset="-128"/>
              </a:rPr>
              <a:t>　　　　</a:t>
            </a:r>
            <a:r>
              <a:rPr lang="en-US" altLang="zh-CN" sz="1000" b="0" i="0">
                <a:solidFill>
                  <a:srgbClr val="000066"/>
                </a:solidFill>
                <a:effectLst/>
              </a:rPr>
              <a:t> </a:t>
            </a:r>
            <a:r>
              <a:rPr lang="en-US" altLang="zh-CN" sz="1000" b="0" i="0" u="sng">
                <a:solidFill>
                  <a:srgbClr val="000066"/>
                </a:solidFill>
                <a:effectLst/>
              </a:rPr>
              <a:t>1.1a， 1.1b， 1.1c / </a:t>
            </a:r>
            <a:r>
              <a:rPr lang="en-US" altLang="zh-CN" sz="1000" b="0" i="0">
                <a:solidFill>
                  <a:srgbClr val="000066"/>
                </a:solidFill>
                <a:effectLst/>
              </a:rPr>
              <a:t>    </a:t>
            </a:r>
            <a:r>
              <a:rPr lang="en-US" altLang="zh-CN" sz="1000" b="0" i="0" u="sng">
                <a:solidFill>
                  <a:srgbClr val="000066"/>
                </a:solidFill>
                <a:effectLst/>
              </a:rPr>
              <a:t>[x&gt;=0]</a:t>
            </a:r>
            <a:r>
              <a:rPr lang="en-US" altLang="zh-CN" sz="1000" b="0" i="0">
                <a:solidFill>
                  <a:srgbClr val="000066"/>
                </a:solidFill>
                <a:effectLst/>
              </a:rPr>
              <a:t>    </a:t>
            </a:r>
            <a:r>
              <a:rPr lang="en-US" altLang="zh-CN" sz="1000" b="0" i="0" u="sng">
                <a:solidFill>
                  <a:srgbClr val="000066"/>
                </a:solidFill>
                <a:effectLst/>
              </a:rPr>
              <a:t>1.2  *[i:=1..n]  </a:t>
            </a:r>
            <a:r>
              <a:rPr lang="zh-CN" altLang="en-US" sz="1000" b="0" i="0" u="sng">
                <a:solidFill>
                  <a:srgbClr val="000066"/>
                </a:solidFill>
                <a:effectLst/>
              </a:rPr>
              <a:t>：</a:t>
            </a:r>
            <a:r>
              <a:rPr lang="zh-CN" altLang="en-US" sz="1000" b="0" i="0">
                <a:solidFill>
                  <a:srgbClr val="000066"/>
                </a:solidFill>
                <a:effectLst/>
              </a:rPr>
              <a:t>      </a:t>
            </a:r>
            <a:r>
              <a:rPr lang="en-US" altLang="zh-CN" sz="1000" b="0" i="0" u="sng">
                <a:solidFill>
                  <a:srgbClr val="000066"/>
                </a:solidFill>
                <a:effectLst/>
              </a:rPr>
              <a:t>x</a:t>
            </a:r>
            <a:r>
              <a:rPr lang="en-US" altLang="zh-CN" sz="1000" b="0" i="0">
                <a:solidFill>
                  <a:srgbClr val="000066"/>
                </a:solidFill>
                <a:effectLst/>
              </a:rPr>
              <a:t>    :=  </a:t>
            </a:r>
            <a:r>
              <a:rPr lang="en-US" altLang="zh-CN" sz="1000" b="0" i="0" u="sng">
                <a:solidFill>
                  <a:srgbClr val="000066"/>
                </a:solidFill>
                <a:effectLst/>
              </a:rPr>
              <a:t>calc( n )</a:t>
            </a:r>
            <a:r>
              <a:rPr lang="zh-CN" altLang="en-US" sz="1600" b="0" i="0">
                <a:solidFill>
                  <a:srgbClr val="000066"/>
                </a:solidFill>
                <a:effectLst/>
              </a:rPr>
              <a:t>              </a:t>
            </a:r>
            <a:endParaRPr lang="zh-CN" altLang="en-US" sz="1600" b="0" i="0">
              <a:solidFill>
                <a:srgbClr val="000066"/>
              </a:solidFill>
              <a:effectLst/>
            </a:endParaRPr>
          </a:p>
          <a:p>
            <a:endParaRPr lang="zh-CN" altLang="en-US" sz="1600" b="0" i="0">
              <a:solidFill>
                <a:srgbClr val="000066"/>
              </a:solidFill>
              <a:effectLst/>
            </a:endParaRPr>
          </a:p>
          <a:p>
            <a:r>
              <a:rPr lang="zh-CN" altLang="en-US" sz="1600" b="0" i="0">
                <a:solidFill>
                  <a:srgbClr val="000066"/>
                </a:solidFill>
                <a:effectLst/>
              </a:rPr>
              <a:t>   </a:t>
            </a:r>
            <a:r>
              <a:rPr lang="ja-JP" altLang="en-US" sz="1600" b="0" i="0">
                <a:solidFill>
                  <a:srgbClr val="000066"/>
                </a:solidFill>
                <a:effectLst/>
                <a:ea typeface="MS PGothic" panose="020B0600070205080204" pitchFamily="34" charset="-128"/>
              </a:rPr>
              <a:t>　　   </a:t>
            </a:r>
            <a:r>
              <a:rPr lang="zh-CN" altLang="en-US" sz="1200" b="0" i="0">
                <a:solidFill>
                  <a:srgbClr val="000066"/>
                </a:solidFill>
                <a:effectLst/>
              </a:rPr>
              <a:t>前缀           守卫条件  序列表达式   返回值  </a:t>
            </a:r>
            <a:r>
              <a:rPr lang="en-US" altLang="zh-CN" sz="1200" b="0" i="0">
                <a:solidFill>
                  <a:srgbClr val="000066"/>
                </a:solidFill>
                <a:effectLst/>
              </a:rPr>
              <a:t>:=  </a:t>
            </a:r>
            <a:r>
              <a:rPr lang="zh-CN" altLang="en-US" sz="1200" b="0" i="0">
                <a:solidFill>
                  <a:srgbClr val="000066"/>
                </a:solidFill>
                <a:effectLst/>
              </a:rPr>
              <a:t>消息名</a:t>
            </a:r>
            <a:endParaRPr lang="zh-CN" altLang="en-US" sz="1200" b="0" i="0">
              <a:solidFill>
                <a:srgbClr val="000066"/>
              </a:solidFill>
              <a:effectLst/>
            </a:endParaRPr>
          </a:p>
          <a:p>
            <a:pPr>
              <a:spcBef>
                <a:spcPct val="50000"/>
              </a:spcBef>
            </a:pPr>
            <a:endParaRPr lang="en-US" altLang="ja-JP" sz="1200" b="0" i="0">
              <a:solidFill>
                <a:srgbClr val="000066"/>
              </a:solidFill>
              <a:effectLst/>
            </a:endParaRPr>
          </a:p>
        </p:txBody>
      </p:sp>
      <p:grpSp>
        <p:nvGrpSpPr>
          <p:cNvPr id="98394" name="Group 90"/>
          <p:cNvGrpSpPr/>
          <p:nvPr/>
        </p:nvGrpSpPr>
        <p:grpSpPr bwMode="auto">
          <a:xfrm>
            <a:off x="1042988" y="3573463"/>
            <a:ext cx="2995612" cy="244475"/>
            <a:chOff x="998" y="2319"/>
            <a:chExt cx="3537" cy="250"/>
          </a:xfrm>
        </p:grpSpPr>
        <p:sp>
          <p:nvSpPr>
            <p:cNvPr id="98395" name="Line 91"/>
            <p:cNvSpPr>
              <a:spLocks noChangeShapeType="1"/>
            </p:cNvSpPr>
            <p:nvPr/>
          </p:nvSpPr>
          <p:spPr bwMode="auto">
            <a:xfrm>
              <a:off x="998" y="2319"/>
              <a:ext cx="0" cy="250"/>
            </a:xfrm>
            <a:prstGeom prst="line">
              <a:avLst/>
            </a:prstGeom>
            <a:noFill/>
            <a:ln w="9525">
              <a:solidFill>
                <a:srgbClr val="000066"/>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8396" name="Line 92"/>
            <p:cNvSpPr>
              <a:spLocks noChangeShapeType="1"/>
            </p:cNvSpPr>
            <p:nvPr/>
          </p:nvSpPr>
          <p:spPr bwMode="auto">
            <a:xfrm>
              <a:off x="2063" y="2319"/>
              <a:ext cx="0" cy="250"/>
            </a:xfrm>
            <a:prstGeom prst="line">
              <a:avLst/>
            </a:prstGeom>
            <a:noFill/>
            <a:ln w="9525">
              <a:solidFill>
                <a:srgbClr val="000066"/>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8397" name="Line 93"/>
            <p:cNvSpPr>
              <a:spLocks noChangeShapeType="1"/>
            </p:cNvSpPr>
            <p:nvPr/>
          </p:nvSpPr>
          <p:spPr bwMode="auto">
            <a:xfrm>
              <a:off x="2993" y="2319"/>
              <a:ext cx="0" cy="250"/>
            </a:xfrm>
            <a:prstGeom prst="line">
              <a:avLst/>
            </a:prstGeom>
            <a:noFill/>
            <a:ln w="9525">
              <a:solidFill>
                <a:srgbClr val="000066"/>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8398" name="Line 94"/>
            <p:cNvSpPr>
              <a:spLocks noChangeShapeType="1"/>
            </p:cNvSpPr>
            <p:nvPr/>
          </p:nvSpPr>
          <p:spPr bwMode="auto">
            <a:xfrm>
              <a:off x="3855" y="2319"/>
              <a:ext cx="0" cy="250"/>
            </a:xfrm>
            <a:prstGeom prst="line">
              <a:avLst/>
            </a:prstGeom>
            <a:noFill/>
            <a:ln w="9525">
              <a:solidFill>
                <a:srgbClr val="000066"/>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8399" name="Line 95"/>
            <p:cNvSpPr>
              <a:spLocks noChangeShapeType="1"/>
            </p:cNvSpPr>
            <p:nvPr/>
          </p:nvSpPr>
          <p:spPr bwMode="auto">
            <a:xfrm>
              <a:off x="4535" y="2319"/>
              <a:ext cx="0" cy="250"/>
            </a:xfrm>
            <a:prstGeom prst="line">
              <a:avLst/>
            </a:prstGeom>
            <a:noFill/>
            <a:ln w="9525">
              <a:solidFill>
                <a:srgbClr val="000066"/>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98402" name="Rectangle 98"/>
          <p:cNvSpPr>
            <a:spLocks noChangeArrowheads="1"/>
          </p:cNvSpPr>
          <p:nvPr/>
        </p:nvSpPr>
        <p:spPr bwMode="auto">
          <a:xfrm>
            <a:off x="-746125" y="4267200"/>
            <a:ext cx="5775325"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buFont typeface="Wingdings" panose="05000000000000000000" pitchFamily="2" charset="2"/>
              <a:buNone/>
            </a:pPr>
            <a:r>
              <a:rPr lang="en-US" altLang="zh-CN" sz="2000" i="0">
                <a:solidFill>
                  <a:srgbClr val="000066"/>
                </a:solidFill>
                <a:effectLst>
                  <a:outerShdw blurRad="38100" dist="38100" dir="2700000" algn="tl">
                    <a:srgbClr val="C0C0C0"/>
                  </a:outerShdw>
                </a:effectLst>
              </a:rPr>
              <a:t>5.5  </a:t>
            </a:r>
            <a:r>
              <a:rPr lang="zh-CN" altLang="en-US" sz="2000" i="0">
                <a:solidFill>
                  <a:srgbClr val="000066"/>
                </a:solidFill>
                <a:effectLst/>
                <a:latin typeface="Arial" panose="020B0604020202020204" pitchFamily="34" charset="0"/>
              </a:rPr>
              <a:t>协作图与顺序图的区别和联系</a:t>
            </a:r>
            <a:endParaRPr lang="zh-CN" altLang="en-US" sz="2000" i="0">
              <a:solidFill>
                <a:srgbClr val="000066"/>
              </a:solidFill>
              <a:effectLst/>
              <a:latin typeface="Arial" panose="020B0604020202020204" pitchFamily="34" charset="0"/>
            </a:endParaRPr>
          </a:p>
        </p:txBody>
      </p:sp>
      <p:sp>
        <p:nvSpPr>
          <p:cNvPr id="98403" name="Text Box 99"/>
          <p:cNvSpPr txBox="1">
            <a:spLocks noChangeArrowheads="1"/>
          </p:cNvSpPr>
          <p:nvPr/>
        </p:nvSpPr>
        <p:spPr bwMode="auto">
          <a:xfrm>
            <a:off x="304800" y="4629150"/>
            <a:ext cx="8642350" cy="1314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ja-JP" sz="1600" b="0" i="0">
                <a:solidFill>
                  <a:srgbClr val="000066"/>
                </a:solidFill>
                <a:effectLst/>
                <a:latin typeface="Arial" panose="020B0604020202020204" pitchFamily="34" charset="0"/>
              </a:rPr>
              <a:t>     </a:t>
            </a:r>
            <a:r>
              <a:rPr lang="ja-JP" altLang="en-US" sz="1600" b="0" i="0">
                <a:solidFill>
                  <a:srgbClr val="000066"/>
                </a:solidFill>
                <a:effectLst/>
                <a:latin typeface="Arial" panose="020B0604020202020204" pitchFamily="34" charset="0"/>
              </a:rPr>
              <a:t>协作图和顺序图都表示出了对象间的交互作用，但是它们侧重点不同。</a:t>
            </a:r>
            <a:endParaRPr lang="ja-JP" altLang="en-US" sz="1800" b="0" i="0">
              <a:solidFill>
                <a:srgbClr val="000066"/>
              </a:solidFill>
              <a:effectLst/>
              <a:latin typeface="Arial" panose="020B0604020202020204" pitchFamily="34" charset="0"/>
            </a:endParaRPr>
          </a:p>
          <a:p>
            <a:pPr>
              <a:buFont typeface="Wingdings" panose="05000000000000000000" pitchFamily="2" charset="2"/>
              <a:buChar char="²"/>
            </a:pPr>
            <a:r>
              <a:rPr lang="ja-JP" altLang="en-US" sz="1600" b="0" i="0">
                <a:solidFill>
                  <a:srgbClr val="000066"/>
                </a:solidFill>
                <a:effectLst/>
                <a:latin typeface="Arial" panose="020B0604020202020204" pitchFamily="34" charset="0"/>
              </a:rPr>
              <a:t>  顺序图清楚地表示了交互作用中的时间顺序</a:t>
            </a:r>
            <a:r>
              <a:rPr lang="zh-CN" altLang="en-US" sz="1600" b="0" i="0">
                <a:solidFill>
                  <a:srgbClr val="000066"/>
                </a:solidFill>
                <a:effectLst/>
                <a:latin typeface="Arial" panose="020B0604020202020204" pitchFamily="34" charset="0"/>
              </a:rPr>
              <a:t>(强调时间)</a:t>
            </a:r>
            <a:r>
              <a:rPr lang="ja-JP" altLang="en-US" sz="1600" b="0" i="0">
                <a:solidFill>
                  <a:srgbClr val="000066"/>
                </a:solidFill>
                <a:effectLst/>
                <a:latin typeface="Arial" panose="020B0604020202020204" pitchFamily="34" charset="0"/>
              </a:rPr>
              <a:t>，但没有明确表示对象间的关系。</a:t>
            </a:r>
            <a:endParaRPr lang="ja-JP" altLang="zh-CN" sz="1600" b="0" i="0">
              <a:solidFill>
                <a:srgbClr val="000066"/>
              </a:solidFill>
              <a:effectLst/>
              <a:latin typeface="Arial" panose="020B0604020202020204" pitchFamily="34" charset="0"/>
            </a:endParaRPr>
          </a:p>
          <a:p>
            <a:pPr>
              <a:buFont typeface="Wingdings" panose="05000000000000000000" pitchFamily="2" charset="2"/>
              <a:buChar char="²"/>
            </a:pPr>
            <a:r>
              <a:rPr lang="ja-JP" altLang="en-US" sz="1600" b="0" i="0">
                <a:solidFill>
                  <a:srgbClr val="000066"/>
                </a:solidFill>
                <a:effectLst/>
                <a:latin typeface="Arial" panose="020B0604020202020204" pitchFamily="34" charset="0"/>
              </a:rPr>
              <a:t>  协作图清楚地表示了对象间的关系</a:t>
            </a:r>
            <a:r>
              <a:rPr lang="zh-CN" altLang="en-US" sz="1600" b="0" i="0">
                <a:solidFill>
                  <a:srgbClr val="000066"/>
                </a:solidFill>
                <a:effectLst/>
                <a:latin typeface="Arial" panose="020B0604020202020204" pitchFamily="34" charset="0"/>
              </a:rPr>
              <a:t>(强调空间)</a:t>
            </a:r>
            <a:r>
              <a:rPr lang="ja-JP" altLang="en-US" sz="1600" b="0" i="0">
                <a:solidFill>
                  <a:srgbClr val="000066"/>
                </a:solidFill>
                <a:effectLst/>
                <a:latin typeface="Arial" panose="020B0604020202020204" pitchFamily="34" charset="0"/>
              </a:rPr>
              <a:t>，但时间顺序必须从顺序号获得</a:t>
            </a:r>
            <a:r>
              <a:rPr lang="zh-CN" altLang="en-US" sz="1600" b="0" i="0">
                <a:solidFill>
                  <a:srgbClr val="000066"/>
                </a:solidFill>
                <a:effectLst/>
                <a:latin typeface="Arial" panose="020B0604020202020204" pitchFamily="34" charset="0"/>
              </a:rPr>
              <a:t>。</a:t>
            </a:r>
            <a:endParaRPr lang="ja-JP" altLang="zh-CN" sz="1600" b="0" i="0">
              <a:solidFill>
                <a:srgbClr val="000066"/>
              </a:solidFill>
              <a:effectLst/>
              <a:latin typeface="Arial" panose="020B0604020202020204" pitchFamily="34" charset="0"/>
            </a:endParaRPr>
          </a:p>
          <a:p>
            <a:pPr>
              <a:buFont typeface="Wingdings" panose="05000000000000000000" pitchFamily="2" charset="2"/>
              <a:buChar char="²"/>
            </a:pPr>
            <a:r>
              <a:rPr lang="zh-CN" altLang="en-US" sz="1600" b="0" i="0">
                <a:solidFill>
                  <a:srgbClr val="000066"/>
                </a:solidFill>
                <a:effectLst/>
                <a:ea typeface="MS PGothic" panose="020B0600070205080204" pitchFamily="34" charset="-128"/>
              </a:rPr>
              <a:t>  协作图</a:t>
            </a:r>
            <a:r>
              <a:rPr lang="zh-CN" altLang="en-US" sz="1600" b="0" i="0">
                <a:solidFill>
                  <a:srgbClr val="000066"/>
                </a:solidFill>
                <a:effectLst/>
              </a:rPr>
              <a:t>和</a:t>
            </a:r>
            <a:r>
              <a:rPr lang="zh-CN" altLang="en-US" sz="1600" b="0" i="0">
                <a:solidFill>
                  <a:srgbClr val="000066"/>
                </a:solidFill>
                <a:effectLst/>
                <a:latin typeface="Arial" panose="020B0604020202020204" pitchFamily="34" charset="0"/>
              </a:rPr>
              <a:t>顺序图可以相互转化。</a:t>
            </a:r>
            <a:endParaRPr lang="ja-JP" altLang="en-US" sz="1600" b="0" i="0">
              <a:solidFill>
                <a:srgbClr val="000066"/>
              </a:solidFill>
              <a:effectLst/>
              <a:latin typeface="Arial" panose="020B0604020202020204" pitchFamily="34" charset="0"/>
            </a:endParaRPr>
          </a:p>
          <a:p>
            <a:pPr>
              <a:buFont typeface="Wingdings" panose="05000000000000000000" pitchFamily="2" charset="2"/>
              <a:buNone/>
            </a:pPr>
            <a:r>
              <a:rPr lang="zh-CN" altLang="en-US" sz="1600" b="0" i="0">
                <a:solidFill>
                  <a:srgbClr val="000066"/>
                </a:solidFill>
                <a:effectLst/>
                <a:latin typeface="Arial" panose="020B0604020202020204" pitchFamily="34" charset="0"/>
              </a:rPr>
              <a:t>     (进行协作图和顺序图的比较，请参考练习题</a:t>
            </a:r>
            <a:r>
              <a:rPr lang="en-US" altLang="zh-CN" sz="1600" b="0" i="0">
                <a:solidFill>
                  <a:srgbClr val="000066"/>
                </a:solidFill>
                <a:effectLst/>
                <a:latin typeface="Arial" panose="020B0604020202020204" pitchFamily="34" charset="0"/>
              </a:rPr>
              <a:t>2)</a:t>
            </a:r>
            <a:endParaRPr lang="en-US" altLang="zh-CN" sz="1600" b="0" i="0">
              <a:solidFill>
                <a:srgbClr val="000066"/>
              </a:solidFill>
              <a:effectLst/>
              <a:latin typeface="Arial" panose="020B0604020202020204" pitchFamily="34"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Text Box 2"/>
          <p:cNvSpPr txBox="1">
            <a:spLocks noChangeArrowheads="1"/>
          </p:cNvSpPr>
          <p:nvPr/>
        </p:nvSpPr>
        <p:spPr bwMode="gray">
          <a:xfrm>
            <a:off x="152400" y="6553200"/>
            <a:ext cx="57943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a:solidFill>
                  <a:srgbClr val="3B499F"/>
                </a:solidFill>
                <a:effectLst/>
                <a:ea typeface="MS PGothic" panose="020B0600070205080204" pitchFamily="34" charset="-128"/>
              </a:rPr>
              <a:t>UML</a:t>
            </a:r>
            <a:endParaRPr lang="en-US" altLang="zh-CN" sz="1400">
              <a:solidFill>
                <a:srgbClr val="3B499F"/>
              </a:solidFill>
              <a:effectLst/>
              <a:ea typeface="MS PGothic" panose="020B0600070205080204" pitchFamily="34" charset="-128"/>
            </a:endParaRPr>
          </a:p>
        </p:txBody>
      </p:sp>
      <p:sp>
        <p:nvSpPr>
          <p:cNvPr id="100355" name="Text Box 3"/>
          <p:cNvSpPr txBox="1">
            <a:spLocks noChangeArrowheads="1"/>
          </p:cNvSpPr>
          <p:nvPr/>
        </p:nvSpPr>
        <p:spPr bwMode="black">
          <a:xfrm>
            <a:off x="4041775" y="6553200"/>
            <a:ext cx="1066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ja-JP" sz="1400" b="0" i="0">
                <a:solidFill>
                  <a:srgbClr val="3B499F"/>
                </a:solidFill>
                <a:effectLst/>
                <a:latin typeface="Arial" panose="020B0604020202020204" pitchFamily="34" charset="0"/>
                <a:ea typeface="MS PGothic" panose="020B0600070205080204" pitchFamily="34" charset="-128"/>
              </a:rPr>
              <a:t>- </a:t>
            </a:r>
            <a:fld id="{ACD13123-FCB9-4231-80E5-126E766FCCD7}" type="slidenum">
              <a:rPr lang="en-US" altLang="ja-JP" sz="1400" b="0" i="0">
                <a:solidFill>
                  <a:srgbClr val="3B499F"/>
                </a:solidFill>
                <a:effectLst/>
                <a:latin typeface="Arial" panose="020B0604020202020204" pitchFamily="34" charset="0"/>
                <a:ea typeface="MS PGothic" panose="020B0600070205080204" pitchFamily="34" charset="-128"/>
              </a:rPr>
            </a:fld>
            <a:r>
              <a:rPr lang="en-US" altLang="ja-JP" sz="1400" b="0" i="0">
                <a:solidFill>
                  <a:srgbClr val="3B499F"/>
                </a:solidFill>
                <a:effectLst/>
                <a:latin typeface="Arial" panose="020B0604020202020204" pitchFamily="34" charset="0"/>
                <a:ea typeface="MS PGothic" panose="020B0600070205080204" pitchFamily="34" charset="-128"/>
              </a:rPr>
              <a:t> -</a:t>
            </a:r>
            <a:endParaRPr lang="en-US" altLang="ja-JP" sz="1400" b="0" i="0">
              <a:solidFill>
                <a:srgbClr val="3B499F"/>
              </a:solidFill>
              <a:effectLst/>
              <a:latin typeface="Arial" panose="020B0604020202020204" pitchFamily="34" charset="0"/>
              <a:ea typeface="MS PGothic" panose="020B0600070205080204" pitchFamily="34" charset="-128"/>
            </a:endParaRPr>
          </a:p>
        </p:txBody>
      </p:sp>
      <p:sp>
        <p:nvSpPr>
          <p:cNvPr id="100358" name="Rectangle 6"/>
          <p:cNvSpPr>
            <a:spLocks noChangeArrowheads="1"/>
          </p:cNvSpPr>
          <p:nvPr/>
        </p:nvSpPr>
        <p:spPr bwMode="auto">
          <a:xfrm>
            <a:off x="152400" y="6486525"/>
            <a:ext cx="8763000" cy="74613"/>
          </a:xfrm>
          <a:prstGeom prst="rect">
            <a:avLst/>
          </a:prstGeom>
          <a:gradFill rotWithShape="1">
            <a:gsLst>
              <a:gs pos="0">
                <a:srgbClr val="000099"/>
              </a:gs>
              <a:gs pos="100000">
                <a:srgbClr val="3B499F"/>
              </a:gs>
            </a:gsLst>
            <a:lin ang="0" scaled="1"/>
          </a:gradFill>
          <a:ln>
            <a:noFill/>
          </a:ln>
          <a:effectLst/>
          <a:extLst>
            <a:ext uri="{91240B29-F687-4F45-9708-019B960494DF}">
              <a14:hiddenLine xmlns:a14="http://schemas.microsoft.com/office/drawing/2010/main" w="12700">
                <a:solidFill>
                  <a:schemeClr val="tx1"/>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00366" name="Rectangle 14"/>
          <p:cNvSpPr>
            <a:spLocks noChangeArrowheads="1"/>
          </p:cNvSpPr>
          <p:nvPr/>
        </p:nvSpPr>
        <p:spPr bwMode="auto">
          <a:xfrm>
            <a:off x="152400" y="609600"/>
            <a:ext cx="1906588"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spcBef>
                <a:spcPct val="50000"/>
              </a:spcBef>
              <a:buFont typeface="Wingdings" panose="05000000000000000000" pitchFamily="2" charset="2"/>
              <a:buNone/>
            </a:pPr>
            <a:r>
              <a:rPr lang="en-US" altLang="zh-CN" sz="2000" i="0">
                <a:solidFill>
                  <a:srgbClr val="000066"/>
                </a:solidFill>
                <a:effectLst>
                  <a:outerShdw blurRad="38100" dist="38100" dir="2700000" algn="tl">
                    <a:srgbClr val="C0C0C0"/>
                  </a:outerShdw>
                </a:effectLst>
              </a:rPr>
              <a:t>5.6  </a:t>
            </a:r>
            <a:r>
              <a:rPr lang="zh-CN" altLang="en-US" sz="2000" i="0">
                <a:solidFill>
                  <a:srgbClr val="000066"/>
                </a:solidFill>
                <a:effectLst/>
                <a:latin typeface="Arial" panose="020B0604020202020204" pitchFamily="34" charset="0"/>
              </a:rPr>
              <a:t>协作图例子</a:t>
            </a:r>
            <a:endParaRPr lang="zh-CN" altLang="en-US" sz="2000" i="0">
              <a:solidFill>
                <a:srgbClr val="000066"/>
              </a:solidFill>
              <a:effectLst/>
              <a:latin typeface="Arial" panose="020B0604020202020204" pitchFamily="34" charset="0"/>
            </a:endParaRPr>
          </a:p>
        </p:txBody>
      </p:sp>
      <p:sp>
        <p:nvSpPr>
          <p:cNvPr id="100367" name="Text Box 15"/>
          <p:cNvSpPr txBox="1">
            <a:spLocks noChangeArrowheads="1"/>
          </p:cNvSpPr>
          <p:nvPr/>
        </p:nvSpPr>
        <p:spPr bwMode="auto">
          <a:xfrm>
            <a:off x="555625" y="914400"/>
            <a:ext cx="61499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1800" b="0" i="0">
                <a:solidFill>
                  <a:srgbClr val="000066"/>
                </a:solidFill>
                <a:effectLst/>
              </a:rPr>
              <a:t>1. 打印操作的协作图</a:t>
            </a:r>
            <a:endParaRPr lang="zh-CN" altLang="en-US" sz="1800" b="0" i="0">
              <a:solidFill>
                <a:srgbClr val="000066"/>
              </a:solidFill>
              <a:effectLst/>
            </a:endParaRPr>
          </a:p>
        </p:txBody>
      </p:sp>
      <p:sp>
        <p:nvSpPr>
          <p:cNvPr id="100368" name="Rectangle 16"/>
          <p:cNvSpPr>
            <a:spLocks noChangeArrowheads="1"/>
          </p:cNvSpPr>
          <p:nvPr/>
        </p:nvSpPr>
        <p:spPr bwMode="auto">
          <a:xfrm>
            <a:off x="34925" y="44450"/>
            <a:ext cx="9067800" cy="504825"/>
          </a:xfrm>
          <a:prstGeom prst="rect">
            <a:avLst/>
          </a:prstGeom>
          <a:gradFill rotWithShape="0">
            <a:gsLst>
              <a:gs pos="0">
                <a:srgbClr val="99CCFF"/>
              </a:gs>
              <a:gs pos="50000">
                <a:schemeClr val="bg1"/>
              </a:gs>
              <a:gs pos="100000">
                <a:srgbClr val="99CCFF"/>
              </a:gs>
            </a:gsLst>
            <a:lin ang="5400000" scaled="1"/>
          </a:gradFill>
          <a:ln>
            <a:noFill/>
          </a:ln>
          <a:effectLst>
            <a:outerShdw dist="71842" dir="2700000" algn="ctr" rotWithShape="0">
              <a:srgbClr val="0000FF"/>
            </a:outerShdw>
          </a:effectLst>
          <a:extLst>
            <a:ext uri="{91240B29-F687-4F45-9708-019B960494DF}">
              <a14:hiddenLine xmlns:a14="http://schemas.microsoft.com/office/drawing/2010/main" w="9525">
                <a:solidFill>
                  <a:schemeClr val="tx1"/>
                </a:solidFill>
                <a:miter lim="800000"/>
                <a:headEnd/>
                <a:tailEnd/>
              </a14:hiddenLine>
            </a:ext>
          </a:extLst>
        </p:spPr>
        <p:txBody>
          <a:bodyPr lIns="92075" tIns="46038" rIns="92075" bIns="46038" anchor="ctr"/>
          <a:lstStyle>
            <a:lvl1pPr algn="ctr">
              <a:defRPr kumimoji="1" sz="4400">
                <a:solidFill>
                  <a:schemeClr val="tx2"/>
                </a:solidFill>
                <a:latin typeface="Arial" panose="020B0604020202020204" pitchFamily="34" charset="0"/>
                <a:ea typeface="MS PGothic" panose="020B0600070205080204" pitchFamily="34" charset="-128"/>
              </a:defRPr>
            </a:lvl1pPr>
            <a:lvl2pPr algn="ctr">
              <a:defRPr kumimoji="1" sz="4400">
                <a:solidFill>
                  <a:schemeClr val="tx2"/>
                </a:solidFill>
                <a:latin typeface="Arial" panose="020B0604020202020204" pitchFamily="34" charset="0"/>
                <a:ea typeface="MS PGothic" panose="020B0600070205080204" pitchFamily="34" charset="-128"/>
              </a:defRPr>
            </a:lvl2pPr>
            <a:lvl3pPr algn="ctr">
              <a:defRPr kumimoji="1" sz="4400">
                <a:solidFill>
                  <a:schemeClr val="tx2"/>
                </a:solidFill>
                <a:latin typeface="Arial" panose="020B0604020202020204" pitchFamily="34" charset="0"/>
                <a:ea typeface="MS PGothic" panose="020B0600070205080204" pitchFamily="34" charset="-128"/>
              </a:defRPr>
            </a:lvl3pPr>
            <a:lvl4pPr algn="ctr">
              <a:defRPr kumimoji="1" sz="4400">
                <a:solidFill>
                  <a:schemeClr val="tx2"/>
                </a:solidFill>
                <a:latin typeface="Arial" panose="020B0604020202020204" pitchFamily="34" charset="0"/>
                <a:ea typeface="MS PGothic" panose="020B0600070205080204" pitchFamily="34" charset="-128"/>
              </a:defRPr>
            </a:lvl4pPr>
            <a:lvl5pPr algn="ctr">
              <a:defRPr kumimoji="1" sz="4400">
                <a:solidFill>
                  <a:schemeClr val="tx2"/>
                </a:solidFill>
                <a:latin typeface="Arial" panose="020B0604020202020204" pitchFamily="34" charset="0"/>
                <a:ea typeface="MS PGothic" panose="020B0600070205080204" pitchFamily="34" charset="-128"/>
              </a:defRPr>
            </a:lvl5pPr>
            <a:lvl6pPr marL="457200" algn="ctr" fontAlgn="base">
              <a:spcBef>
                <a:spcPct val="0"/>
              </a:spcBef>
              <a:spcAft>
                <a:spcPct val="0"/>
              </a:spcAft>
              <a:defRPr kumimoji="1" sz="4400">
                <a:solidFill>
                  <a:schemeClr val="tx2"/>
                </a:solidFill>
                <a:latin typeface="Arial" panose="020B0604020202020204" pitchFamily="34" charset="0"/>
                <a:ea typeface="MS PGothic" panose="020B0600070205080204" pitchFamily="34" charset="-128"/>
              </a:defRPr>
            </a:lvl6pPr>
            <a:lvl7pPr marL="914400" algn="ctr" fontAlgn="base">
              <a:spcBef>
                <a:spcPct val="0"/>
              </a:spcBef>
              <a:spcAft>
                <a:spcPct val="0"/>
              </a:spcAft>
              <a:defRPr kumimoji="1" sz="4400">
                <a:solidFill>
                  <a:schemeClr val="tx2"/>
                </a:solidFill>
                <a:latin typeface="Arial" panose="020B0604020202020204" pitchFamily="34" charset="0"/>
                <a:ea typeface="MS PGothic" panose="020B0600070205080204" pitchFamily="34" charset="-128"/>
              </a:defRPr>
            </a:lvl7pPr>
            <a:lvl8pPr marL="1371600" algn="ctr" fontAlgn="base">
              <a:spcBef>
                <a:spcPct val="0"/>
              </a:spcBef>
              <a:spcAft>
                <a:spcPct val="0"/>
              </a:spcAft>
              <a:defRPr kumimoji="1" sz="4400">
                <a:solidFill>
                  <a:schemeClr val="tx2"/>
                </a:solidFill>
                <a:latin typeface="Arial" panose="020B0604020202020204" pitchFamily="34" charset="0"/>
                <a:ea typeface="MS PGothic" panose="020B0600070205080204" pitchFamily="34" charset="-128"/>
              </a:defRPr>
            </a:lvl8pPr>
            <a:lvl9pPr marL="1828800" algn="ctr" fontAlgn="base">
              <a:spcBef>
                <a:spcPct val="0"/>
              </a:spcBef>
              <a:spcAft>
                <a:spcPct val="0"/>
              </a:spcAft>
              <a:defRPr kumimoji="1" sz="4400">
                <a:solidFill>
                  <a:schemeClr val="tx2"/>
                </a:solidFill>
                <a:latin typeface="Arial" panose="020B0604020202020204" pitchFamily="34" charset="0"/>
                <a:ea typeface="MS PGothic" panose="020B0600070205080204" pitchFamily="34" charset="-128"/>
              </a:defRPr>
            </a:lvl9pPr>
          </a:lstStyle>
          <a:p>
            <a:pPr algn="l"/>
            <a:r>
              <a:rPr lang="zh-CN" altLang="en-US" sz="3200">
                <a:solidFill>
                  <a:srgbClr val="0000FF"/>
                </a:solidFill>
                <a:effectLst>
                  <a:outerShdw blurRad="38100" dist="38100" dir="2700000" algn="tl">
                    <a:srgbClr val="000000"/>
                  </a:outerShdw>
                </a:effectLst>
                <a:latin typeface="Times New Roman" panose="02020603050405020304" pitchFamily="18" charset="0"/>
                <a:ea typeface="宋体" panose="02010600030101010101" pitchFamily="2" charset="-122"/>
              </a:rPr>
              <a:t>5.</a:t>
            </a:r>
            <a:r>
              <a:rPr lang="zh-CN" altLang="en-US" sz="3200">
                <a:solidFill>
                  <a:srgbClr val="0000FF"/>
                </a:solidFill>
                <a:effectLst>
                  <a:outerShdw blurRad="38100" dist="38100" dir="2700000" algn="tl">
                    <a:srgbClr val="000000"/>
                  </a:outerShdw>
                </a:effectLst>
                <a:ea typeface="宋体" panose="02010600030101010101" pitchFamily="2" charset="-122"/>
              </a:rPr>
              <a:t> 协作图</a:t>
            </a:r>
            <a:endParaRPr lang="zh-CN" altLang="en-US" sz="3200">
              <a:solidFill>
                <a:srgbClr val="0000FF"/>
              </a:solidFill>
              <a:effectLst>
                <a:outerShdw blurRad="38100" dist="38100" dir="2700000" algn="tl">
                  <a:srgbClr val="000000"/>
                </a:outerShdw>
              </a:effectLst>
              <a:ea typeface="宋体" panose="02010600030101010101" pitchFamily="2" charset="-122"/>
            </a:endParaRPr>
          </a:p>
        </p:txBody>
      </p:sp>
      <p:pic>
        <p:nvPicPr>
          <p:cNvPr id="100369" name="Picture 17"/>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57200" y="1308100"/>
            <a:ext cx="5029200" cy="1968500"/>
          </a:xfrm>
          <a:prstGeom prst="rect">
            <a:avLst/>
          </a:prstGeom>
          <a:noFill/>
          <a:extLst>
            <a:ext uri="{909E8E84-426E-40DD-AFC4-6F175D3DCCD1}">
              <a14:hiddenFill xmlns:a14="http://schemas.microsoft.com/office/drawing/2010/main">
                <a:solidFill>
                  <a:srgbClr val="FFFFFF"/>
                </a:solidFill>
              </a14:hiddenFill>
            </a:ext>
          </a:extLst>
        </p:spPr>
      </p:pic>
      <p:sp>
        <p:nvSpPr>
          <p:cNvPr id="100372" name="AutoShape 20"/>
          <p:cNvSpPr>
            <a:spLocks noChangeArrowheads="1"/>
          </p:cNvSpPr>
          <p:nvPr/>
        </p:nvSpPr>
        <p:spPr bwMode="auto">
          <a:xfrm>
            <a:off x="6019800" y="1371600"/>
            <a:ext cx="2971800" cy="1219200"/>
          </a:xfrm>
          <a:prstGeom prst="wedgeRoundRectCallout">
            <a:avLst>
              <a:gd name="adj1" fmla="val -70245"/>
              <a:gd name="adj2" fmla="val 48176"/>
              <a:gd name="adj3" fmla="val 16667"/>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400" b="0" i="0">
                <a:solidFill>
                  <a:srgbClr val="000066"/>
                </a:solidFill>
                <a:effectLst/>
              </a:rPr>
              <a:t>actor</a:t>
            </a:r>
            <a:r>
              <a:rPr lang="zh-CN" altLang="en-US" sz="1400" b="0" i="0">
                <a:solidFill>
                  <a:srgbClr val="000066"/>
                </a:solidFill>
                <a:effectLst/>
              </a:rPr>
              <a:t>发送</a:t>
            </a:r>
            <a:r>
              <a:rPr lang="en-US" altLang="zh-CN" sz="1400" b="0" i="0">
                <a:solidFill>
                  <a:srgbClr val="000066"/>
                </a:solidFill>
                <a:effectLst/>
              </a:rPr>
              <a:t>Print</a:t>
            </a:r>
            <a:r>
              <a:rPr lang="zh-CN" altLang="en-US" sz="1400" b="0" i="0">
                <a:solidFill>
                  <a:srgbClr val="000066"/>
                </a:solidFill>
                <a:effectLst/>
              </a:rPr>
              <a:t>消息给</a:t>
            </a:r>
            <a:r>
              <a:rPr lang="en-US" altLang="zh-CN" sz="1400" b="0" i="0">
                <a:solidFill>
                  <a:srgbClr val="000066"/>
                </a:solidFill>
                <a:effectLst/>
              </a:rPr>
              <a:t>Computer</a:t>
            </a:r>
            <a:r>
              <a:rPr lang="zh-CN" altLang="en-US" sz="1400" b="0" i="0">
                <a:solidFill>
                  <a:srgbClr val="000066"/>
                </a:solidFill>
                <a:effectLst/>
              </a:rPr>
              <a:t>，</a:t>
            </a:r>
            <a:r>
              <a:rPr lang="en-US" altLang="zh-CN" sz="1400" b="0" i="0">
                <a:solidFill>
                  <a:srgbClr val="000066"/>
                </a:solidFill>
                <a:effectLst/>
              </a:rPr>
              <a:t>Computer</a:t>
            </a:r>
            <a:r>
              <a:rPr lang="zh-CN" altLang="en-US" sz="1400" b="0" i="0">
                <a:solidFill>
                  <a:srgbClr val="000066"/>
                </a:solidFill>
                <a:effectLst/>
              </a:rPr>
              <a:t>发送</a:t>
            </a:r>
            <a:r>
              <a:rPr lang="en-US" altLang="zh-CN" sz="1400" b="0" i="0">
                <a:solidFill>
                  <a:srgbClr val="000066"/>
                </a:solidFill>
                <a:effectLst/>
              </a:rPr>
              <a:t>Print</a:t>
            </a:r>
            <a:r>
              <a:rPr lang="zh-CN" altLang="en-US" sz="1400" b="0" i="0">
                <a:solidFill>
                  <a:srgbClr val="000066"/>
                </a:solidFill>
                <a:effectLst/>
              </a:rPr>
              <a:t>消息给</a:t>
            </a:r>
            <a:r>
              <a:rPr lang="en-US" altLang="zh-CN" sz="1400" b="0" i="0">
                <a:solidFill>
                  <a:srgbClr val="000066"/>
                </a:solidFill>
                <a:effectLst/>
              </a:rPr>
              <a:t>PrintServer</a:t>
            </a:r>
            <a:r>
              <a:rPr lang="zh-CN" altLang="en-US" sz="1400" b="0" i="0">
                <a:solidFill>
                  <a:srgbClr val="000066"/>
                </a:solidFill>
                <a:effectLst/>
              </a:rPr>
              <a:t>，如果打印机空闲，</a:t>
            </a:r>
            <a:r>
              <a:rPr lang="en-US" altLang="zh-CN" sz="1400" b="0" i="0">
                <a:solidFill>
                  <a:srgbClr val="000066"/>
                </a:solidFill>
                <a:effectLst/>
              </a:rPr>
              <a:t>PrintServer</a:t>
            </a:r>
            <a:r>
              <a:rPr lang="zh-CN" altLang="en-US" sz="1400" b="0" i="0">
                <a:solidFill>
                  <a:srgbClr val="000066"/>
                </a:solidFill>
                <a:effectLst/>
              </a:rPr>
              <a:t>发送</a:t>
            </a:r>
            <a:r>
              <a:rPr lang="en-US" altLang="zh-CN" sz="1400" b="0" i="0">
                <a:solidFill>
                  <a:srgbClr val="000066"/>
                </a:solidFill>
                <a:effectLst/>
              </a:rPr>
              <a:t>Print</a:t>
            </a:r>
            <a:r>
              <a:rPr lang="zh-CN" altLang="en-US" sz="1400" b="0" i="0">
                <a:solidFill>
                  <a:srgbClr val="000066"/>
                </a:solidFill>
                <a:effectLst/>
              </a:rPr>
              <a:t>消息给</a:t>
            </a:r>
            <a:r>
              <a:rPr lang="en-US" altLang="zh-CN" sz="1400" b="0" i="0">
                <a:solidFill>
                  <a:srgbClr val="000066"/>
                </a:solidFill>
                <a:effectLst/>
              </a:rPr>
              <a:t>printer</a:t>
            </a:r>
            <a:endParaRPr lang="en-US" altLang="ja-JP" sz="1400" b="0" i="0">
              <a:solidFill>
                <a:srgbClr val="000066"/>
              </a:solidFill>
              <a:effectLst/>
            </a:endParaRPr>
          </a:p>
        </p:txBody>
      </p:sp>
      <p:sp>
        <p:nvSpPr>
          <p:cNvPr id="100373" name="Text Box 21"/>
          <p:cNvSpPr txBox="1">
            <a:spLocks noChangeArrowheads="1"/>
          </p:cNvSpPr>
          <p:nvPr/>
        </p:nvSpPr>
        <p:spPr bwMode="auto">
          <a:xfrm>
            <a:off x="577850" y="3400425"/>
            <a:ext cx="86423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1800" b="0" i="0">
                <a:solidFill>
                  <a:srgbClr val="000066"/>
                </a:solidFill>
                <a:effectLst/>
              </a:rPr>
              <a:t>2.乘坐电梯的协作图</a:t>
            </a:r>
            <a:endParaRPr lang="en-US" altLang="zh-CN" sz="1800" b="0" i="0">
              <a:solidFill>
                <a:srgbClr val="000066"/>
              </a:solidFill>
              <a:effectLst/>
            </a:endParaRPr>
          </a:p>
        </p:txBody>
      </p:sp>
      <p:pic>
        <p:nvPicPr>
          <p:cNvPr id="100374" name="Picture 2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3705225"/>
            <a:ext cx="4572000" cy="2009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0375" name="Text Box 23"/>
          <p:cNvSpPr txBox="1">
            <a:spLocks noChangeArrowheads="1"/>
          </p:cNvSpPr>
          <p:nvPr/>
        </p:nvSpPr>
        <p:spPr bwMode="auto">
          <a:xfrm>
            <a:off x="6118225" y="3476625"/>
            <a:ext cx="2568575" cy="173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1200" i="0">
                <a:solidFill>
                  <a:srgbClr val="000066"/>
                </a:solidFill>
                <a:effectLst/>
              </a:rPr>
              <a:t>图中存在的事物有：</a:t>
            </a:r>
            <a:r>
              <a:rPr lang="zh-CN" altLang="en-US" sz="1200" b="0" i="0">
                <a:solidFill>
                  <a:srgbClr val="000066"/>
                </a:solidFill>
                <a:effectLst/>
              </a:rPr>
              <a:t> </a:t>
            </a:r>
            <a:endParaRPr lang="zh-CN" altLang="en-US" sz="1200" b="0" i="0">
              <a:solidFill>
                <a:srgbClr val="000066"/>
              </a:solidFill>
              <a:effectLst/>
            </a:endParaRPr>
          </a:p>
          <a:p>
            <a:r>
              <a:rPr lang="ja-JP" altLang="en-US" sz="1200" b="0" i="0">
                <a:solidFill>
                  <a:srgbClr val="000066"/>
                </a:solidFill>
                <a:effectLst/>
                <a:ea typeface="MS PGothic" panose="020B0600070205080204" pitchFamily="34" charset="-128"/>
              </a:rPr>
              <a:t>　</a:t>
            </a:r>
            <a:r>
              <a:rPr lang="zh-CN" altLang="en-US" sz="1200" b="0" i="0">
                <a:solidFill>
                  <a:srgbClr val="000066"/>
                </a:solidFill>
                <a:effectLst/>
              </a:rPr>
              <a:t>参与者</a:t>
            </a:r>
            <a:endParaRPr lang="zh-CN" altLang="en-US" sz="1200" b="0" i="0">
              <a:solidFill>
                <a:srgbClr val="000066"/>
              </a:solidFill>
              <a:effectLst/>
            </a:endParaRPr>
          </a:p>
          <a:p>
            <a:r>
              <a:rPr lang="zh-CN" altLang="en-US" sz="1200" b="0" i="0">
                <a:solidFill>
                  <a:srgbClr val="000066"/>
                </a:solidFill>
                <a:effectLst/>
              </a:rPr>
              <a:t>   按钮对象</a:t>
            </a:r>
            <a:endParaRPr lang="zh-CN" altLang="en-US" sz="1200" b="0" i="0">
              <a:solidFill>
                <a:srgbClr val="000066"/>
              </a:solidFill>
              <a:effectLst/>
            </a:endParaRPr>
          </a:p>
          <a:p>
            <a:r>
              <a:rPr lang="zh-CN" altLang="en-US" sz="1200" b="0" i="0">
                <a:solidFill>
                  <a:srgbClr val="000066"/>
                </a:solidFill>
                <a:effectLst/>
              </a:rPr>
              <a:t>   电梯控制对象</a:t>
            </a:r>
            <a:endParaRPr lang="zh-CN" altLang="en-US" sz="1200" b="0" i="0">
              <a:solidFill>
                <a:srgbClr val="000066"/>
              </a:solidFill>
              <a:effectLst/>
            </a:endParaRPr>
          </a:p>
          <a:p>
            <a:r>
              <a:rPr lang="zh-CN" altLang="en-US" sz="1200" b="0" i="0">
                <a:solidFill>
                  <a:srgbClr val="000066"/>
                </a:solidFill>
                <a:effectLst/>
              </a:rPr>
              <a:t>   命令对象</a:t>
            </a:r>
            <a:endParaRPr lang="zh-CN" altLang="en-US" sz="1200" b="0" i="0">
              <a:solidFill>
                <a:srgbClr val="000066"/>
              </a:solidFill>
              <a:effectLst/>
            </a:endParaRPr>
          </a:p>
          <a:p>
            <a:r>
              <a:rPr lang="zh-CN" altLang="en-US" sz="1200" b="0" i="0">
                <a:solidFill>
                  <a:srgbClr val="000066"/>
                </a:solidFill>
                <a:effectLst/>
              </a:rPr>
              <a:t>   工作队列</a:t>
            </a:r>
            <a:endParaRPr lang="zh-CN" altLang="en-US" sz="1200" b="0" i="0">
              <a:solidFill>
                <a:srgbClr val="000066"/>
              </a:solidFill>
              <a:effectLst/>
            </a:endParaRPr>
          </a:p>
          <a:p>
            <a:r>
              <a:rPr lang="zh-CN" altLang="en-US" sz="1200" b="0" i="0">
                <a:solidFill>
                  <a:srgbClr val="000066"/>
                </a:solidFill>
                <a:effectLst/>
              </a:rPr>
              <a:t>   电梯对象</a:t>
            </a:r>
            <a:endParaRPr lang="zh-CN" altLang="en-US" sz="1200" b="0" i="0">
              <a:solidFill>
                <a:srgbClr val="000066"/>
              </a:solidFill>
              <a:effectLst/>
            </a:endParaRPr>
          </a:p>
          <a:p>
            <a:r>
              <a:rPr lang="zh-CN" altLang="en-US" sz="1200" i="0">
                <a:solidFill>
                  <a:srgbClr val="000066"/>
                </a:solidFill>
                <a:effectLst/>
              </a:rPr>
              <a:t>图中存在的关系有</a:t>
            </a:r>
            <a:r>
              <a:rPr lang="zh-CN" altLang="en-US" sz="1200" b="0" i="0">
                <a:solidFill>
                  <a:srgbClr val="000066"/>
                </a:solidFill>
                <a:effectLst/>
              </a:rPr>
              <a:t>：</a:t>
            </a:r>
            <a:endParaRPr lang="zh-CN" altLang="en-US" sz="1200" b="0" i="0">
              <a:solidFill>
                <a:srgbClr val="000066"/>
              </a:solidFill>
              <a:effectLst/>
            </a:endParaRPr>
          </a:p>
          <a:p>
            <a:r>
              <a:rPr lang="ja-JP" altLang="en-US" sz="1200" b="0" i="0">
                <a:solidFill>
                  <a:srgbClr val="000066"/>
                </a:solidFill>
                <a:effectLst/>
                <a:ea typeface="MS PGothic" panose="020B0600070205080204" pitchFamily="34" charset="-128"/>
              </a:rPr>
              <a:t>　　 </a:t>
            </a:r>
            <a:r>
              <a:rPr lang="zh-CN" altLang="en-US" sz="1200" b="0" i="0">
                <a:solidFill>
                  <a:srgbClr val="000066"/>
                </a:solidFill>
                <a:effectLst/>
              </a:rPr>
              <a:t>链接</a:t>
            </a:r>
            <a:endParaRPr lang="ja-JP" altLang="en-US" sz="1200" i="0">
              <a:solidFill>
                <a:srgbClr val="000066"/>
              </a:solidFill>
              <a:effectLst/>
            </a:endParaRPr>
          </a:p>
        </p:txBody>
      </p:sp>
      <p:sp>
        <p:nvSpPr>
          <p:cNvPr id="100376" name="Text Box 24"/>
          <p:cNvSpPr txBox="1">
            <a:spLocks noChangeArrowheads="1"/>
          </p:cNvSpPr>
          <p:nvPr/>
        </p:nvSpPr>
        <p:spPr bwMode="auto">
          <a:xfrm>
            <a:off x="533400" y="5638800"/>
            <a:ext cx="8208963"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1000" b="0" i="0">
                <a:solidFill>
                  <a:srgbClr val="08080C"/>
                </a:solidFill>
                <a:effectLst/>
              </a:rPr>
              <a:t> </a:t>
            </a:r>
            <a:r>
              <a:rPr lang="zh-CN" altLang="en-US" sz="1200" b="0" i="0">
                <a:solidFill>
                  <a:srgbClr val="000066"/>
                </a:solidFill>
                <a:effectLst/>
              </a:rPr>
              <a:t>参与者需要乘坐电梯，他从系统外部按下按钮，让电梯到达他想去的楼层。此时，电梯系统的操作被启动，电梯控制对象以循环的方式检查所有的电梯，从中选择一个工作队列长度最短的。然后，它创建一个作业命令，并将该命令放入对应电梯的工作队列，接着激活队列。电梯对象并发运行，从它的队列中选择一个作业并执行。电梯是一个活动对象，它与它的控制线程并发执行。</a:t>
            </a:r>
            <a:endParaRPr lang="ja-JP" altLang="en-US" sz="1200" b="0" i="0">
              <a:solidFill>
                <a:srgbClr val="000066"/>
              </a:solidFill>
              <a:effectLst/>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Text Box 2"/>
          <p:cNvSpPr txBox="1">
            <a:spLocks noChangeArrowheads="1"/>
          </p:cNvSpPr>
          <p:nvPr/>
        </p:nvSpPr>
        <p:spPr bwMode="gray">
          <a:xfrm>
            <a:off x="152400" y="6553200"/>
            <a:ext cx="57943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a:solidFill>
                  <a:srgbClr val="3B499F"/>
                </a:solidFill>
                <a:effectLst/>
                <a:ea typeface="MS PGothic" panose="020B0600070205080204" pitchFamily="34" charset="-128"/>
              </a:rPr>
              <a:t>UML</a:t>
            </a:r>
            <a:endParaRPr lang="en-US" altLang="zh-CN" sz="1400">
              <a:solidFill>
                <a:srgbClr val="3B499F"/>
              </a:solidFill>
              <a:effectLst/>
              <a:ea typeface="MS PGothic" panose="020B0600070205080204" pitchFamily="34" charset="-128"/>
            </a:endParaRPr>
          </a:p>
        </p:txBody>
      </p:sp>
      <p:sp>
        <p:nvSpPr>
          <p:cNvPr id="105475" name="Text Box 3"/>
          <p:cNvSpPr txBox="1">
            <a:spLocks noChangeArrowheads="1"/>
          </p:cNvSpPr>
          <p:nvPr/>
        </p:nvSpPr>
        <p:spPr bwMode="black">
          <a:xfrm>
            <a:off x="4041775" y="6553200"/>
            <a:ext cx="1066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ja-JP" sz="1400" b="0" i="0">
                <a:solidFill>
                  <a:srgbClr val="3B499F"/>
                </a:solidFill>
                <a:effectLst/>
                <a:latin typeface="Arial" panose="020B0604020202020204" pitchFamily="34" charset="0"/>
                <a:ea typeface="MS PGothic" panose="020B0600070205080204" pitchFamily="34" charset="-128"/>
              </a:rPr>
              <a:t>- </a:t>
            </a:r>
            <a:fld id="{03F665C5-D232-4567-8708-C8CE3F998C48}" type="slidenum">
              <a:rPr lang="en-US" altLang="ja-JP" sz="1400" b="0" i="0">
                <a:solidFill>
                  <a:srgbClr val="3B499F"/>
                </a:solidFill>
                <a:effectLst/>
                <a:latin typeface="Arial" panose="020B0604020202020204" pitchFamily="34" charset="0"/>
                <a:ea typeface="MS PGothic" panose="020B0600070205080204" pitchFamily="34" charset="-128"/>
              </a:rPr>
            </a:fld>
            <a:r>
              <a:rPr lang="en-US" altLang="ja-JP" sz="1400" b="0" i="0">
                <a:solidFill>
                  <a:srgbClr val="3B499F"/>
                </a:solidFill>
                <a:effectLst/>
                <a:latin typeface="Arial" panose="020B0604020202020204" pitchFamily="34" charset="0"/>
                <a:ea typeface="MS PGothic" panose="020B0600070205080204" pitchFamily="34" charset="-128"/>
              </a:rPr>
              <a:t> -</a:t>
            </a:r>
            <a:endParaRPr lang="en-US" altLang="ja-JP" sz="1400" b="0" i="0">
              <a:solidFill>
                <a:srgbClr val="3B499F"/>
              </a:solidFill>
              <a:effectLst/>
              <a:latin typeface="Arial" panose="020B0604020202020204" pitchFamily="34" charset="0"/>
              <a:ea typeface="MS PGothic" panose="020B0600070205080204" pitchFamily="34" charset="-128"/>
            </a:endParaRPr>
          </a:p>
        </p:txBody>
      </p:sp>
      <p:sp>
        <p:nvSpPr>
          <p:cNvPr id="105478" name="Rectangle 6"/>
          <p:cNvSpPr>
            <a:spLocks noChangeArrowheads="1"/>
          </p:cNvSpPr>
          <p:nvPr/>
        </p:nvSpPr>
        <p:spPr bwMode="auto">
          <a:xfrm>
            <a:off x="152400" y="6486525"/>
            <a:ext cx="8839200" cy="74613"/>
          </a:xfrm>
          <a:prstGeom prst="rect">
            <a:avLst/>
          </a:prstGeom>
          <a:gradFill rotWithShape="1">
            <a:gsLst>
              <a:gs pos="0">
                <a:srgbClr val="000099"/>
              </a:gs>
              <a:gs pos="100000">
                <a:srgbClr val="3B499F"/>
              </a:gs>
            </a:gsLst>
            <a:lin ang="0" scaled="1"/>
          </a:gradFill>
          <a:ln>
            <a:noFill/>
          </a:ln>
          <a:effectLst/>
          <a:extLst>
            <a:ext uri="{91240B29-F687-4F45-9708-019B960494DF}">
              <a14:hiddenLine xmlns:a14="http://schemas.microsoft.com/office/drawing/2010/main" w="12700">
                <a:solidFill>
                  <a:schemeClr val="tx1"/>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05481" name="Rectangle 9"/>
          <p:cNvSpPr>
            <a:spLocks noChangeArrowheads="1"/>
          </p:cNvSpPr>
          <p:nvPr/>
        </p:nvSpPr>
        <p:spPr bwMode="auto">
          <a:xfrm>
            <a:off x="34925" y="44450"/>
            <a:ext cx="9067800" cy="504825"/>
          </a:xfrm>
          <a:prstGeom prst="rect">
            <a:avLst/>
          </a:prstGeom>
          <a:gradFill rotWithShape="0">
            <a:gsLst>
              <a:gs pos="0">
                <a:srgbClr val="99CCFF"/>
              </a:gs>
              <a:gs pos="50000">
                <a:schemeClr val="bg1"/>
              </a:gs>
              <a:gs pos="100000">
                <a:srgbClr val="99CCFF"/>
              </a:gs>
            </a:gsLst>
            <a:lin ang="5400000" scaled="1"/>
          </a:gradFill>
          <a:ln>
            <a:noFill/>
          </a:ln>
          <a:effectLst>
            <a:outerShdw dist="71842" dir="2700000" algn="ctr" rotWithShape="0">
              <a:srgbClr val="0000FF"/>
            </a:outerShdw>
          </a:effectLst>
          <a:extLst>
            <a:ext uri="{91240B29-F687-4F45-9708-019B960494DF}">
              <a14:hiddenLine xmlns:a14="http://schemas.microsoft.com/office/drawing/2010/main" w="9525">
                <a:solidFill>
                  <a:schemeClr val="tx1"/>
                </a:solidFill>
                <a:miter lim="800000"/>
                <a:headEnd/>
                <a:tailEnd/>
              </a14:hiddenLine>
            </a:ext>
          </a:extLst>
        </p:spPr>
        <p:txBody>
          <a:bodyPr lIns="92075" tIns="46038" rIns="92075" bIns="46038" anchor="ctr"/>
          <a:lstStyle>
            <a:lvl1pPr algn="ctr">
              <a:defRPr kumimoji="1" sz="4400">
                <a:solidFill>
                  <a:schemeClr val="tx2"/>
                </a:solidFill>
                <a:latin typeface="Arial" panose="020B0604020202020204" pitchFamily="34" charset="0"/>
                <a:ea typeface="MS PGothic" panose="020B0600070205080204" pitchFamily="34" charset="-128"/>
              </a:defRPr>
            </a:lvl1pPr>
            <a:lvl2pPr algn="ctr">
              <a:defRPr kumimoji="1" sz="4400">
                <a:solidFill>
                  <a:schemeClr val="tx2"/>
                </a:solidFill>
                <a:latin typeface="Arial" panose="020B0604020202020204" pitchFamily="34" charset="0"/>
                <a:ea typeface="MS PGothic" panose="020B0600070205080204" pitchFamily="34" charset="-128"/>
              </a:defRPr>
            </a:lvl2pPr>
            <a:lvl3pPr algn="ctr">
              <a:defRPr kumimoji="1" sz="4400">
                <a:solidFill>
                  <a:schemeClr val="tx2"/>
                </a:solidFill>
                <a:latin typeface="Arial" panose="020B0604020202020204" pitchFamily="34" charset="0"/>
                <a:ea typeface="MS PGothic" panose="020B0600070205080204" pitchFamily="34" charset="-128"/>
              </a:defRPr>
            </a:lvl3pPr>
            <a:lvl4pPr algn="ctr">
              <a:defRPr kumimoji="1" sz="4400">
                <a:solidFill>
                  <a:schemeClr val="tx2"/>
                </a:solidFill>
                <a:latin typeface="Arial" panose="020B0604020202020204" pitchFamily="34" charset="0"/>
                <a:ea typeface="MS PGothic" panose="020B0600070205080204" pitchFamily="34" charset="-128"/>
              </a:defRPr>
            </a:lvl4pPr>
            <a:lvl5pPr algn="ctr">
              <a:defRPr kumimoji="1" sz="4400">
                <a:solidFill>
                  <a:schemeClr val="tx2"/>
                </a:solidFill>
                <a:latin typeface="Arial" panose="020B0604020202020204" pitchFamily="34" charset="0"/>
                <a:ea typeface="MS PGothic" panose="020B0600070205080204" pitchFamily="34" charset="-128"/>
              </a:defRPr>
            </a:lvl5pPr>
            <a:lvl6pPr marL="457200" algn="ctr" fontAlgn="base">
              <a:spcBef>
                <a:spcPct val="0"/>
              </a:spcBef>
              <a:spcAft>
                <a:spcPct val="0"/>
              </a:spcAft>
              <a:defRPr kumimoji="1" sz="4400">
                <a:solidFill>
                  <a:schemeClr val="tx2"/>
                </a:solidFill>
                <a:latin typeface="Arial" panose="020B0604020202020204" pitchFamily="34" charset="0"/>
                <a:ea typeface="MS PGothic" panose="020B0600070205080204" pitchFamily="34" charset="-128"/>
              </a:defRPr>
            </a:lvl6pPr>
            <a:lvl7pPr marL="914400" algn="ctr" fontAlgn="base">
              <a:spcBef>
                <a:spcPct val="0"/>
              </a:spcBef>
              <a:spcAft>
                <a:spcPct val="0"/>
              </a:spcAft>
              <a:defRPr kumimoji="1" sz="4400">
                <a:solidFill>
                  <a:schemeClr val="tx2"/>
                </a:solidFill>
                <a:latin typeface="Arial" panose="020B0604020202020204" pitchFamily="34" charset="0"/>
                <a:ea typeface="MS PGothic" panose="020B0600070205080204" pitchFamily="34" charset="-128"/>
              </a:defRPr>
            </a:lvl7pPr>
            <a:lvl8pPr marL="1371600" algn="ctr" fontAlgn="base">
              <a:spcBef>
                <a:spcPct val="0"/>
              </a:spcBef>
              <a:spcAft>
                <a:spcPct val="0"/>
              </a:spcAft>
              <a:defRPr kumimoji="1" sz="4400">
                <a:solidFill>
                  <a:schemeClr val="tx2"/>
                </a:solidFill>
                <a:latin typeface="Arial" panose="020B0604020202020204" pitchFamily="34" charset="0"/>
                <a:ea typeface="MS PGothic" panose="020B0600070205080204" pitchFamily="34" charset="-128"/>
              </a:defRPr>
            </a:lvl8pPr>
            <a:lvl9pPr marL="1828800" algn="ctr" fontAlgn="base">
              <a:spcBef>
                <a:spcPct val="0"/>
              </a:spcBef>
              <a:spcAft>
                <a:spcPct val="0"/>
              </a:spcAft>
              <a:defRPr kumimoji="1" sz="4400">
                <a:solidFill>
                  <a:schemeClr val="tx2"/>
                </a:solidFill>
                <a:latin typeface="Arial" panose="020B0604020202020204" pitchFamily="34" charset="0"/>
                <a:ea typeface="MS PGothic" panose="020B0600070205080204" pitchFamily="34" charset="-128"/>
              </a:defRPr>
            </a:lvl9pPr>
          </a:lstStyle>
          <a:p>
            <a:pPr algn="l"/>
            <a:r>
              <a:rPr lang="zh-CN" altLang="en-US" sz="3200">
                <a:solidFill>
                  <a:srgbClr val="0000FF"/>
                </a:solidFill>
                <a:effectLst>
                  <a:outerShdw blurRad="38100" dist="38100" dir="2700000" algn="tl">
                    <a:srgbClr val="000000"/>
                  </a:outerShdw>
                </a:effectLst>
                <a:latin typeface="Times New Roman" panose="02020603050405020304" pitchFamily="18" charset="0"/>
                <a:ea typeface="宋体" panose="02010600030101010101" pitchFamily="2" charset="-122"/>
              </a:rPr>
              <a:t>5.</a:t>
            </a:r>
            <a:r>
              <a:rPr lang="zh-CN" altLang="en-US" sz="3200">
                <a:solidFill>
                  <a:srgbClr val="0000FF"/>
                </a:solidFill>
                <a:effectLst>
                  <a:outerShdw blurRad="38100" dist="38100" dir="2700000" algn="tl">
                    <a:srgbClr val="000000"/>
                  </a:outerShdw>
                </a:effectLst>
                <a:ea typeface="宋体" panose="02010600030101010101" pitchFamily="2" charset="-122"/>
              </a:rPr>
              <a:t> 协作图</a:t>
            </a:r>
            <a:endParaRPr lang="zh-CN" altLang="en-US" sz="3200">
              <a:solidFill>
                <a:srgbClr val="0000FF"/>
              </a:solidFill>
              <a:effectLst>
                <a:outerShdw blurRad="38100" dist="38100" dir="2700000" algn="tl">
                  <a:srgbClr val="000000"/>
                </a:outerShdw>
              </a:effectLst>
              <a:ea typeface="宋体" panose="02010600030101010101" pitchFamily="2" charset="-122"/>
            </a:endParaRPr>
          </a:p>
        </p:txBody>
      </p:sp>
      <p:sp>
        <p:nvSpPr>
          <p:cNvPr id="105482" name="Rectangle 10"/>
          <p:cNvSpPr>
            <a:spLocks noChangeArrowheads="1"/>
          </p:cNvSpPr>
          <p:nvPr/>
        </p:nvSpPr>
        <p:spPr bwMode="auto">
          <a:xfrm>
            <a:off x="52388" y="593725"/>
            <a:ext cx="1395412"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buFont typeface="Wingdings" panose="05000000000000000000" pitchFamily="2" charset="2"/>
              <a:buNone/>
            </a:pPr>
            <a:r>
              <a:rPr lang="en-US" altLang="zh-CN" sz="2000" i="0">
                <a:solidFill>
                  <a:srgbClr val="000066"/>
                </a:solidFill>
                <a:effectLst/>
              </a:rPr>
              <a:t>5.7  </a:t>
            </a:r>
            <a:r>
              <a:rPr lang="zh-CN" altLang="en-US" sz="2000" i="0">
                <a:solidFill>
                  <a:srgbClr val="000066"/>
                </a:solidFill>
                <a:effectLst/>
                <a:latin typeface="Arial" panose="020B0604020202020204" pitchFamily="34" charset="0"/>
              </a:rPr>
              <a:t>练习题</a:t>
            </a:r>
            <a:endParaRPr lang="zh-CN" altLang="en-US" sz="2000" i="0">
              <a:solidFill>
                <a:srgbClr val="000066"/>
              </a:solidFill>
              <a:effectLst/>
              <a:latin typeface="Arial" panose="020B0604020202020204" pitchFamily="34" charset="0"/>
            </a:endParaRPr>
          </a:p>
        </p:txBody>
      </p:sp>
      <p:sp>
        <p:nvSpPr>
          <p:cNvPr id="105544" name="Text Box 72"/>
          <p:cNvSpPr txBox="1">
            <a:spLocks noChangeArrowheads="1"/>
          </p:cNvSpPr>
          <p:nvPr/>
        </p:nvSpPr>
        <p:spPr bwMode="auto">
          <a:xfrm>
            <a:off x="323850" y="1004888"/>
            <a:ext cx="8569325" cy="3881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kumimoji="1" sz="2400">
                <a:solidFill>
                  <a:schemeClr val="tx1"/>
                </a:solidFill>
                <a:latin typeface="Times New Roman" panose="02020603050405020304" pitchFamily="18" charset="0"/>
                <a:ea typeface="MS PGothic" panose="020B0600070205080204" pitchFamily="34" charset="-128"/>
              </a:defRPr>
            </a:lvl1pPr>
            <a:lvl2pPr marL="800100" indent="-342900">
              <a:defRPr kumimoji="1" sz="2400">
                <a:solidFill>
                  <a:schemeClr val="tx1"/>
                </a:solidFill>
                <a:latin typeface="Times New Roman" panose="02020603050405020304" pitchFamily="18" charset="0"/>
                <a:ea typeface="MS PGothic" panose="020B0600070205080204" pitchFamily="34" charset="-128"/>
              </a:defRPr>
            </a:lvl2pPr>
            <a:lvl3pPr marL="1257300" indent="-342900">
              <a:defRPr kumimoji="1" sz="2400">
                <a:solidFill>
                  <a:schemeClr val="tx1"/>
                </a:solidFill>
                <a:latin typeface="Times New Roman" panose="02020603050405020304" pitchFamily="18" charset="0"/>
                <a:ea typeface="MS PGothic" panose="020B0600070205080204" pitchFamily="34" charset="-128"/>
              </a:defRPr>
            </a:lvl3pPr>
            <a:lvl4pPr marL="1714500" indent="-342900">
              <a:defRPr kumimoji="1" sz="2400">
                <a:solidFill>
                  <a:schemeClr val="tx1"/>
                </a:solidFill>
                <a:latin typeface="Times New Roman" panose="02020603050405020304" pitchFamily="18" charset="0"/>
                <a:ea typeface="MS PGothic" panose="020B0600070205080204" pitchFamily="34" charset="-128"/>
              </a:defRPr>
            </a:lvl4pPr>
            <a:lvl5pPr marL="2171700" indent="-342900">
              <a:defRPr kumimoji="1" sz="2400">
                <a:solidFill>
                  <a:schemeClr val="tx1"/>
                </a:solidFill>
                <a:latin typeface="Times New Roman" panose="02020603050405020304" pitchFamily="18" charset="0"/>
                <a:ea typeface="MS PGothic" panose="020B0600070205080204" pitchFamily="34" charset="-128"/>
              </a:defRPr>
            </a:lvl5pPr>
            <a:lvl6pPr marL="2628900" indent="-342900" fontAlgn="base">
              <a:spcBef>
                <a:spcPct val="0"/>
              </a:spcBef>
              <a:spcAft>
                <a:spcPct val="0"/>
              </a:spcAft>
              <a:defRPr kumimoji="1" sz="2400">
                <a:solidFill>
                  <a:schemeClr val="tx1"/>
                </a:solidFill>
                <a:latin typeface="Times New Roman" panose="02020603050405020304" pitchFamily="18" charset="0"/>
                <a:ea typeface="MS PGothic" panose="020B0600070205080204" pitchFamily="34" charset="-128"/>
              </a:defRPr>
            </a:lvl6pPr>
            <a:lvl7pPr marL="3086100" indent="-342900" fontAlgn="base">
              <a:spcBef>
                <a:spcPct val="0"/>
              </a:spcBef>
              <a:spcAft>
                <a:spcPct val="0"/>
              </a:spcAft>
              <a:defRPr kumimoji="1" sz="2400">
                <a:solidFill>
                  <a:schemeClr val="tx1"/>
                </a:solidFill>
                <a:latin typeface="Times New Roman" panose="02020603050405020304" pitchFamily="18" charset="0"/>
                <a:ea typeface="MS PGothic" panose="020B0600070205080204" pitchFamily="34" charset="-128"/>
              </a:defRPr>
            </a:lvl7pPr>
            <a:lvl8pPr marL="3543300" indent="-342900" fontAlgn="base">
              <a:spcBef>
                <a:spcPct val="0"/>
              </a:spcBef>
              <a:spcAft>
                <a:spcPct val="0"/>
              </a:spcAft>
              <a:defRPr kumimoji="1" sz="2400">
                <a:solidFill>
                  <a:schemeClr val="tx1"/>
                </a:solidFill>
                <a:latin typeface="Times New Roman" panose="02020603050405020304" pitchFamily="18" charset="0"/>
                <a:ea typeface="MS PGothic" panose="020B0600070205080204" pitchFamily="34" charset="-128"/>
              </a:defRPr>
            </a:lvl8pPr>
            <a:lvl9pPr marL="4000500" indent="-342900" fontAlgn="base">
              <a:spcBef>
                <a:spcPct val="0"/>
              </a:spcBef>
              <a:spcAft>
                <a:spcPct val="0"/>
              </a:spcAft>
              <a:defRPr kumimoji="1" sz="2400">
                <a:solidFill>
                  <a:schemeClr val="tx1"/>
                </a:solidFill>
                <a:latin typeface="Times New Roman" panose="02020603050405020304" pitchFamily="18" charset="0"/>
                <a:ea typeface="MS PGothic" panose="020B0600070205080204" pitchFamily="34" charset="-128"/>
              </a:defRPr>
            </a:lvl9pPr>
          </a:lstStyle>
          <a:p>
            <a:pPr>
              <a:spcBef>
                <a:spcPct val="50000"/>
              </a:spcBef>
              <a:buFontTx/>
              <a:buAutoNum type="arabicPeriod"/>
            </a:pPr>
            <a:r>
              <a:rPr lang="zh-CN" altLang="en-US" sz="1600" b="0" i="0">
                <a:solidFill>
                  <a:srgbClr val="000066"/>
                </a:solidFill>
                <a:effectLst/>
                <a:latin typeface="宋体" panose="02010600030101010101" pitchFamily="2" charset="-122"/>
                <a:ea typeface="宋体" panose="02010600030101010101" pitchFamily="2" charset="-122"/>
              </a:rPr>
              <a:t>请指出下面的消息标签各部分的内容。</a:t>
            </a:r>
            <a:endParaRPr lang="zh-CN" altLang="en-US" sz="1600" b="0" i="0">
              <a:solidFill>
                <a:srgbClr val="000066"/>
              </a:solidFill>
              <a:effectLst/>
              <a:latin typeface="宋体" panose="02010600030101010101" pitchFamily="2" charset="-122"/>
              <a:ea typeface="宋体" panose="02010600030101010101" pitchFamily="2" charset="-122"/>
            </a:endParaRPr>
          </a:p>
          <a:p>
            <a:pPr>
              <a:spcBef>
                <a:spcPct val="50000"/>
              </a:spcBef>
              <a:buFontTx/>
              <a:buChar char="•"/>
            </a:pPr>
            <a:r>
              <a:rPr lang="en-US" altLang="zh-CN" sz="1600" b="0" i="0">
                <a:solidFill>
                  <a:srgbClr val="000066"/>
                </a:solidFill>
                <a:effectLst/>
                <a:latin typeface="宋体" panose="02010600030101010101" pitchFamily="2" charset="-122"/>
                <a:ea typeface="宋体" panose="02010600030101010101" pitchFamily="2" charset="-122"/>
              </a:rPr>
              <a:t>1:display( )</a:t>
            </a:r>
            <a:endParaRPr lang="en-US" altLang="zh-CN" sz="1600" b="0" i="0">
              <a:solidFill>
                <a:srgbClr val="000066"/>
              </a:solidFill>
              <a:effectLst/>
              <a:latin typeface="宋体" panose="02010600030101010101" pitchFamily="2" charset="-122"/>
              <a:ea typeface="宋体" panose="02010600030101010101" pitchFamily="2" charset="-122"/>
            </a:endParaRPr>
          </a:p>
          <a:p>
            <a:r>
              <a:rPr lang="en-US" altLang="zh-CN" sz="1600" b="0" i="0">
                <a:solidFill>
                  <a:srgbClr val="000066"/>
                </a:solidFill>
                <a:effectLst/>
                <a:latin typeface="宋体" panose="02010600030101010101" pitchFamily="2" charset="-122"/>
                <a:ea typeface="宋体" panose="02010600030101010101" pitchFamily="2" charset="-122"/>
              </a:rPr>
              <a:t>   A.</a:t>
            </a:r>
            <a:r>
              <a:rPr lang="en-US" altLang="zh-CN" sz="1600" b="0" i="0">
                <a:effectLst/>
                <a:latin typeface="宋体" panose="02010600030101010101" pitchFamily="2" charset="-122"/>
                <a:ea typeface="宋体" panose="02010600030101010101" pitchFamily="2" charset="-122"/>
              </a:rPr>
              <a:t> </a:t>
            </a:r>
            <a:r>
              <a:rPr lang="zh-CN" altLang="en-US" sz="1600" b="0" i="0">
                <a:solidFill>
                  <a:srgbClr val="000066"/>
                </a:solidFill>
                <a:effectLst/>
                <a:latin typeface="宋体" panose="02010600030101010101" pitchFamily="2" charset="-122"/>
                <a:ea typeface="宋体" panose="02010600030101010101" pitchFamily="2" charset="-122"/>
              </a:rPr>
              <a:t>序列表达式</a:t>
            </a:r>
            <a:r>
              <a:rPr lang="en-US" altLang="zh-CN" sz="1600" b="0" i="0">
                <a:solidFill>
                  <a:srgbClr val="000066"/>
                </a:solidFill>
                <a:effectLst/>
                <a:latin typeface="宋体" panose="02010600030101010101" pitchFamily="2" charset="-122"/>
                <a:ea typeface="宋体" panose="02010600030101010101" pitchFamily="2" charset="-122"/>
              </a:rPr>
              <a:t>:</a:t>
            </a:r>
            <a:r>
              <a:rPr lang="zh-CN" altLang="en-US" sz="1600" b="0" i="0">
                <a:solidFill>
                  <a:srgbClr val="000066"/>
                </a:solidFill>
                <a:effectLst/>
                <a:latin typeface="宋体" panose="02010600030101010101" pitchFamily="2" charset="-122"/>
                <a:ea typeface="宋体" panose="02010600030101010101" pitchFamily="2" charset="-122"/>
              </a:rPr>
              <a:t>消息名</a:t>
            </a:r>
            <a:r>
              <a:rPr lang="zh-CN" altLang="en-US" sz="1600" b="0" i="0">
                <a:effectLst/>
                <a:latin typeface="宋体" panose="02010600030101010101" pitchFamily="2" charset="-122"/>
                <a:ea typeface="宋体" panose="02010600030101010101" pitchFamily="2" charset="-122"/>
              </a:rPr>
              <a:t>  </a:t>
            </a:r>
            <a:r>
              <a:rPr lang="en-US" altLang="zh-CN" sz="1600" b="0" i="0">
                <a:solidFill>
                  <a:srgbClr val="000066"/>
                </a:solidFill>
                <a:effectLst/>
                <a:latin typeface="宋体" panose="02010600030101010101" pitchFamily="2" charset="-122"/>
                <a:ea typeface="宋体" panose="02010600030101010101" pitchFamily="2" charset="-122"/>
              </a:rPr>
              <a:t>B.</a:t>
            </a:r>
            <a:r>
              <a:rPr lang="zh-CN" altLang="en-US" sz="1600" b="0" i="0">
                <a:solidFill>
                  <a:srgbClr val="000066"/>
                </a:solidFill>
                <a:effectLst/>
                <a:latin typeface="宋体" panose="02010600030101010101" pitchFamily="2" charset="-122"/>
                <a:ea typeface="宋体" panose="02010600030101010101" pitchFamily="2" charset="-122"/>
              </a:rPr>
              <a:t>返回值：消息名  </a:t>
            </a:r>
            <a:r>
              <a:rPr lang="en-US" altLang="zh-CN" sz="1600" b="0" i="0">
                <a:solidFill>
                  <a:srgbClr val="000066"/>
                </a:solidFill>
                <a:effectLst/>
                <a:latin typeface="宋体" panose="02010600030101010101" pitchFamily="2" charset="-122"/>
                <a:ea typeface="宋体" panose="02010600030101010101" pitchFamily="2" charset="-122"/>
              </a:rPr>
              <a:t>C.</a:t>
            </a:r>
            <a:r>
              <a:rPr lang="zh-CN" altLang="en-US" sz="1600" b="0" i="0">
                <a:solidFill>
                  <a:srgbClr val="000066"/>
                </a:solidFill>
                <a:effectLst/>
                <a:latin typeface="宋体" panose="02010600030101010101" pitchFamily="2" charset="-122"/>
                <a:ea typeface="宋体" panose="02010600030101010101" pitchFamily="2" charset="-122"/>
              </a:rPr>
              <a:t>序列表达式：消息名</a:t>
            </a:r>
            <a:endParaRPr lang="en-US" altLang="zh-CN" sz="1600" b="0" i="0">
              <a:solidFill>
                <a:srgbClr val="000066"/>
              </a:solidFill>
              <a:effectLst/>
              <a:latin typeface="宋体" panose="02010600030101010101" pitchFamily="2" charset="-122"/>
              <a:ea typeface="宋体" panose="02010600030101010101" pitchFamily="2" charset="-122"/>
            </a:endParaRPr>
          </a:p>
          <a:p>
            <a:pPr>
              <a:spcBef>
                <a:spcPct val="50000"/>
              </a:spcBef>
              <a:buFontTx/>
              <a:buChar char="•"/>
            </a:pPr>
            <a:r>
              <a:rPr lang="en-US" altLang="zh-CN" sz="1600" b="0" i="0">
                <a:solidFill>
                  <a:srgbClr val="000066"/>
                </a:solidFill>
                <a:effectLst/>
                <a:latin typeface="宋体" panose="02010600030101010101" pitchFamily="2" charset="-122"/>
                <a:ea typeface="宋体" panose="02010600030101010101" pitchFamily="2" charset="-122"/>
              </a:rPr>
              <a:t>[mode=display] 1.2.3.7: redraw( )</a:t>
            </a:r>
            <a:endParaRPr lang="en-US" altLang="zh-CN" sz="1600" b="0" i="0">
              <a:solidFill>
                <a:srgbClr val="000066"/>
              </a:solidFill>
              <a:effectLst/>
              <a:latin typeface="宋体" panose="02010600030101010101" pitchFamily="2" charset="-122"/>
              <a:ea typeface="宋体" panose="02010600030101010101" pitchFamily="2" charset="-122"/>
            </a:endParaRPr>
          </a:p>
          <a:p>
            <a:pPr>
              <a:spcBef>
                <a:spcPct val="50000"/>
              </a:spcBef>
            </a:pPr>
            <a:r>
              <a:rPr lang="en-US" altLang="zh-CN" sz="1600" b="0" i="0">
                <a:solidFill>
                  <a:srgbClr val="000066"/>
                </a:solidFill>
                <a:effectLst/>
                <a:latin typeface="宋体" panose="02010600030101010101" pitchFamily="2" charset="-122"/>
                <a:ea typeface="宋体" panose="02010600030101010101" pitchFamily="2" charset="-122"/>
              </a:rPr>
              <a:t>   A.</a:t>
            </a:r>
            <a:r>
              <a:rPr lang="zh-CN" altLang="en-US" sz="1600" b="0" i="0">
                <a:solidFill>
                  <a:srgbClr val="000066"/>
                </a:solidFill>
                <a:effectLst/>
                <a:latin typeface="宋体" panose="02010600030101010101" pitchFamily="2" charset="-122"/>
                <a:ea typeface="宋体" panose="02010600030101010101" pitchFamily="2" charset="-122"/>
              </a:rPr>
              <a:t>序列表达式 返回值 消息名    </a:t>
            </a:r>
            <a:r>
              <a:rPr lang="en-US" altLang="zh-CN" sz="1600" b="0" i="0">
                <a:solidFill>
                  <a:srgbClr val="000066"/>
                </a:solidFill>
                <a:effectLst/>
                <a:latin typeface="宋体" panose="02010600030101010101" pitchFamily="2" charset="-122"/>
                <a:ea typeface="宋体" panose="02010600030101010101" pitchFamily="2" charset="-122"/>
              </a:rPr>
              <a:t>B.</a:t>
            </a:r>
            <a:r>
              <a:rPr lang="zh-CN" altLang="en-US" sz="1600" b="0" i="0">
                <a:solidFill>
                  <a:srgbClr val="000066"/>
                </a:solidFill>
                <a:effectLst/>
                <a:latin typeface="宋体" panose="02010600030101010101" pitchFamily="2" charset="-122"/>
                <a:ea typeface="宋体" panose="02010600030101010101" pitchFamily="2" charset="-122"/>
              </a:rPr>
              <a:t>守卫条件  序列表达式 消息名</a:t>
            </a:r>
            <a:endParaRPr lang="en-US" altLang="zh-CN" sz="1600" b="0" i="0">
              <a:solidFill>
                <a:srgbClr val="000066"/>
              </a:solidFill>
              <a:effectLst/>
              <a:latin typeface="宋体" panose="02010600030101010101" pitchFamily="2" charset="-122"/>
              <a:ea typeface="宋体" panose="02010600030101010101" pitchFamily="2" charset="-122"/>
            </a:endParaRPr>
          </a:p>
          <a:p>
            <a:pPr>
              <a:spcBef>
                <a:spcPct val="50000"/>
              </a:spcBef>
              <a:buFontTx/>
              <a:buChar char="•"/>
            </a:pPr>
            <a:r>
              <a:rPr lang="en-US" altLang="zh-CN" sz="1600" b="0" i="0">
                <a:solidFill>
                  <a:srgbClr val="000066"/>
                </a:solidFill>
                <a:effectLst/>
                <a:latin typeface="宋体" panose="02010600030101010101" pitchFamily="2" charset="-122"/>
                <a:ea typeface="宋体" panose="02010600030101010101" pitchFamily="2" charset="-122"/>
              </a:rPr>
              <a:t>2 *[n:=a . . z] : prim:=nextPrim(prim)</a:t>
            </a:r>
            <a:endParaRPr lang="en-US" altLang="zh-CN" sz="1600" b="0" i="0">
              <a:solidFill>
                <a:srgbClr val="000066"/>
              </a:solidFill>
              <a:effectLst/>
              <a:latin typeface="宋体" panose="02010600030101010101" pitchFamily="2" charset="-122"/>
              <a:ea typeface="宋体" panose="02010600030101010101" pitchFamily="2" charset="-122"/>
            </a:endParaRPr>
          </a:p>
          <a:p>
            <a:pPr>
              <a:spcBef>
                <a:spcPct val="50000"/>
              </a:spcBef>
            </a:pPr>
            <a:r>
              <a:rPr lang="zh-CN" altLang="en-US" sz="1600" b="0" i="0">
                <a:solidFill>
                  <a:srgbClr val="08080C"/>
                </a:solidFill>
                <a:effectLst/>
                <a:latin typeface="宋体" panose="02010600030101010101" pitchFamily="2" charset="-122"/>
                <a:ea typeface="宋体" panose="02010600030101010101" pitchFamily="2" charset="-122"/>
              </a:rPr>
              <a:t>   </a:t>
            </a:r>
            <a:r>
              <a:rPr lang="en-US" altLang="zh-CN" sz="1600" b="0" i="0">
                <a:solidFill>
                  <a:srgbClr val="000066"/>
                </a:solidFill>
                <a:effectLst/>
                <a:latin typeface="宋体" panose="02010600030101010101" pitchFamily="2" charset="-122"/>
                <a:ea typeface="宋体" panose="02010600030101010101" pitchFamily="2" charset="-122"/>
              </a:rPr>
              <a:t>A. </a:t>
            </a:r>
            <a:r>
              <a:rPr lang="zh-CN" altLang="en-US" sz="1600" b="0" i="0">
                <a:solidFill>
                  <a:srgbClr val="000066"/>
                </a:solidFill>
                <a:effectLst/>
                <a:latin typeface="宋体" panose="02010600030101010101" pitchFamily="2" charset="-122"/>
                <a:ea typeface="宋体" panose="02010600030101010101" pitchFamily="2" charset="-122"/>
              </a:rPr>
              <a:t>守卫条件 序列表达式 消息名</a:t>
            </a:r>
            <a:r>
              <a:rPr lang="zh-CN" altLang="en-US" sz="1600" b="0" i="0">
                <a:solidFill>
                  <a:srgbClr val="08080C"/>
                </a:solidFill>
                <a:effectLst/>
                <a:latin typeface="宋体" panose="02010600030101010101" pitchFamily="2" charset="-122"/>
                <a:ea typeface="宋体" panose="02010600030101010101" pitchFamily="2" charset="-122"/>
              </a:rPr>
              <a:t>   </a:t>
            </a:r>
            <a:r>
              <a:rPr lang="en-US" altLang="zh-CN" sz="1600" b="0" i="0">
                <a:solidFill>
                  <a:srgbClr val="000066"/>
                </a:solidFill>
                <a:effectLst/>
                <a:latin typeface="宋体" panose="02010600030101010101" pitchFamily="2" charset="-122"/>
                <a:ea typeface="宋体" panose="02010600030101010101" pitchFamily="2" charset="-122"/>
              </a:rPr>
              <a:t>B.</a:t>
            </a:r>
            <a:r>
              <a:rPr lang="zh-CN" altLang="en-US" sz="1600" b="0" i="0">
                <a:solidFill>
                  <a:srgbClr val="000066"/>
                </a:solidFill>
                <a:effectLst/>
                <a:latin typeface="宋体" panose="02010600030101010101" pitchFamily="2" charset="-122"/>
                <a:ea typeface="宋体" panose="02010600030101010101" pitchFamily="2" charset="-122"/>
              </a:rPr>
              <a:t>序列表达式 返回值 消息名</a:t>
            </a:r>
            <a:endParaRPr lang="en-US" altLang="zh-CN" sz="1600" b="0" i="0">
              <a:solidFill>
                <a:srgbClr val="000066"/>
              </a:solidFill>
              <a:effectLst/>
              <a:latin typeface="宋体" panose="02010600030101010101" pitchFamily="2" charset="-122"/>
              <a:ea typeface="宋体" panose="02010600030101010101" pitchFamily="2" charset="-122"/>
            </a:endParaRPr>
          </a:p>
          <a:p>
            <a:pPr>
              <a:spcBef>
                <a:spcPct val="50000"/>
              </a:spcBef>
              <a:buFontTx/>
              <a:buChar char="•"/>
            </a:pPr>
            <a:r>
              <a:rPr lang="en-US" altLang="zh-CN" sz="1600" b="0" i="0">
                <a:solidFill>
                  <a:srgbClr val="000066"/>
                </a:solidFill>
                <a:effectLst/>
                <a:latin typeface="宋体" panose="02010600030101010101" pitchFamily="2" charset="-122"/>
                <a:ea typeface="宋体" panose="02010600030101010101" pitchFamily="2" charset="-122"/>
              </a:rPr>
              <a:t>3.1 [x&lt;0] : foo( ) </a:t>
            </a:r>
            <a:endParaRPr lang="en-US" altLang="zh-CN" sz="1600" b="0" i="0">
              <a:solidFill>
                <a:srgbClr val="000066"/>
              </a:solidFill>
              <a:effectLst/>
              <a:latin typeface="宋体" panose="02010600030101010101" pitchFamily="2" charset="-122"/>
              <a:ea typeface="宋体" panose="02010600030101010101" pitchFamily="2" charset="-122"/>
            </a:endParaRPr>
          </a:p>
          <a:p>
            <a:pPr>
              <a:spcBef>
                <a:spcPct val="50000"/>
              </a:spcBef>
            </a:pPr>
            <a:r>
              <a:rPr lang="zh-CN" altLang="en-US" sz="1600" b="0" i="0">
                <a:solidFill>
                  <a:srgbClr val="08080C"/>
                </a:solidFill>
                <a:effectLst/>
                <a:latin typeface="宋体" panose="02010600030101010101" pitchFamily="2" charset="-122"/>
                <a:ea typeface="宋体" panose="02010600030101010101" pitchFamily="2" charset="-122"/>
              </a:rPr>
              <a:t>   </a:t>
            </a:r>
            <a:r>
              <a:rPr lang="en-US" altLang="zh-CN" sz="1600" b="0" i="0">
                <a:solidFill>
                  <a:srgbClr val="000066"/>
                </a:solidFill>
                <a:effectLst/>
                <a:latin typeface="宋体" panose="02010600030101010101" pitchFamily="2" charset="-122"/>
                <a:ea typeface="宋体" panose="02010600030101010101" pitchFamily="2" charset="-122"/>
              </a:rPr>
              <a:t>A.</a:t>
            </a:r>
            <a:r>
              <a:rPr lang="zh-CN" altLang="en-US" sz="1600" b="0" i="0">
                <a:solidFill>
                  <a:srgbClr val="000066"/>
                </a:solidFill>
                <a:effectLst/>
                <a:latin typeface="宋体" panose="02010600030101010101" pitchFamily="2" charset="-122"/>
                <a:ea typeface="宋体" panose="02010600030101010101" pitchFamily="2" charset="-122"/>
              </a:rPr>
              <a:t>序列表达式 守卫条件  </a:t>
            </a:r>
            <a:r>
              <a:rPr lang="en-US" altLang="zh-CN" sz="1600" b="0" i="0">
                <a:solidFill>
                  <a:srgbClr val="000066"/>
                </a:solidFill>
                <a:effectLst/>
                <a:latin typeface="宋体" panose="02010600030101010101" pitchFamily="2" charset="-122"/>
                <a:ea typeface="宋体" panose="02010600030101010101" pitchFamily="2" charset="-122"/>
              </a:rPr>
              <a:t>B.</a:t>
            </a:r>
            <a:r>
              <a:rPr lang="zh-CN" altLang="en-US" sz="1600" b="0" i="0">
                <a:solidFill>
                  <a:srgbClr val="000066"/>
                </a:solidFill>
                <a:effectLst/>
                <a:latin typeface="宋体" panose="02010600030101010101" pitchFamily="2" charset="-122"/>
                <a:ea typeface="宋体" panose="02010600030101010101" pitchFamily="2" charset="-122"/>
              </a:rPr>
              <a:t>守卫条件  消息名  </a:t>
            </a:r>
            <a:r>
              <a:rPr lang="en-US" altLang="zh-CN" sz="1600" b="0" i="0">
                <a:solidFill>
                  <a:srgbClr val="000066"/>
                </a:solidFill>
                <a:effectLst/>
                <a:latin typeface="宋体" panose="02010600030101010101" pitchFamily="2" charset="-122"/>
                <a:ea typeface="宋体" panose="02010600030101010101" pitchFamily="2" charset="-122"/>
              </a:rPr>
              <a:t>C.</a:t>
            </a:r>
            <a:r>
              <a:rPr lang="zh-CN" altLang="en-US" sz="1600" b="0" i="0">
                <a:solidFill>
                  <a:srgbClr val="000066"/>
                </a:solidFill>
                <a:effectLst/>
                <a:latin typeface="宋体" panose="02010600030101010101" pitchFamily="2" charset="-122"/>
                <a:ea typeface="宋体" panose="02010600030101010101" pitchFamily="2" charset="-122"/>
              </a:rPr>
              <a:t>序列表达式  消息名 </a:t>
            </a:r>
            <a:endParaRPr lang="zh-CN" altLang="en-US" sz="1600" b="0" i="0">
              <a:solidFill>
                <a:srgbClr val="000066"/>
              </a:solidFill>
              <a:effectLst/>
              <a:latin typeface="宋体" panose="02010600030101010101" pitchFamily="2" charset="-122"/>
              <a:ea typeface="宋体" panose="02010600030101010101" pitchFamily="2" charset="-122"/>
            </a:endParaRPr>
          </a:p>
          <a:p>
            <a:pPr>
              <a:spcBef>
                <a:spcPct val="50000"/>
              </a:spcBef>
              <a:buFontTx/>
              <a:buChar char="•"/>
            </a:pPr>
            <a:r>
              <a:rPr lang="en-US" altLang="zh-CN" sz="1600" b="0" i="0">
                <a:solidFill>
                  <a:srgbClr val="000066"/>
                </a:solidFill>
                <a:effectLst/>
                <a:latin typeface="宋体" panose="02010600030101010101" pitchFamily="2" charset="-122"/>
                <a:ea typeface="宋体" panose="02010600030101010101" pitchFamily="2" charset="-122"/>
              </a:rPr>
              <a:t>1.1a, 1.1b/1.2 : continue( )</a:t>
            </a:r>
            <a:endParaRPr lang="en-US" altLang="zh-CN" sz="1600" b="0" i="0">
              <a:solidFill>
                <a:srgbClr val="000066"/>
              </a:solidFill>
              <a:effectLst/>
              <a:latin typeface="宋体" panose="02010600030101010101" pitchFamily="2" charset="-122"/>
              <a:ea typeface="宋体" panose="02010600030101010101" pitchFamily="2" charset="-122"/>
            </a:endParaRPr>
          </a:p>
          <a:p>
            <a:pPr>
              <a:spcBef>
                <a:spcPct val="50000"/>
              </a:spcBef>
            </a:pPr>
            <a:r>
              <a:rPr lang="zh-CN" altLang="en-US" sz="1600" b="0" i="0">
                <a:solidFill>
                  <a:srgbClr val="08080C"/>
                </a:solidFill>
                <a:effectLst/>
                <a:latin typeface="宋体" panose="02010600030101010101" pitchFamily="2" charset="-122"/>
                <a:ea typeface="宋体" panose="02010600030101010101" pitchFamily="2" charset="-122"/>
              </a:rPr>
              <a:t>   </a:t>
            </a:r>
            <a:r>
              <a:rPr lang="en-US" altLang="zh-CN" sz="1600" b="0" i="0">
                <a:solidFill>
                  <a:srgbClr val="000066"/>
                </a:solidFill>
                <a:effectLst/>
                <a:latin typeface="宋体" panose="02010600030101010101" pitchFamily="2" charset="-122"/>
                <a:ea typeface="宋体" panose="02010600030101010101" pitchFamily="2" charset="-122"/>
              </a:rPr>
              <a:t>A. </a:t>
            </a:r>
            <a:r>
              <a:rPr lang="zh-CN" altLang="en-US" sz="1600" b="0" i="0">
                <a:solidFill>
                  <a:srgbClr val="000066"/>
                </a:solidFill>
                <a:effectLst/>
                <a:latin typeface="宋体" panose="02010600030101010101" pitchFamily="2" charset="-122"/>
                <a:ea typeface="宋体" panose="02010600030101010101" pitchFamily="2" charset="-122"/>
              </a:rPr>
              <a:t>前缀 序列表达式</a:t>
            </a:r>
            <a:r>
              <a:rPr lang="en-US" altLang="zh-CN" sz="1600" b="0" i="0">
                <a:solidFill>
                  <a:srgbClr val="000066"/>
                </a:solidFill>
                <a:effectLst/>
                <a:latin typeface="宋体" panose="02010600030101010101" pitchFamily="2" charset="-122"/>
                <a:ea typeface="宋体" panose="02010600030101010101" pitchFamily="2" charset="-122"/>
              </a:rPr>
              <a:t>  </a:t>
            </a:r>
            <a:r>
              <a:rPr lang="zh-CN" altLang="en-US" sz="1600" b="0" i="0">
                <a:solidFill>
                  <a:srgbClr val="000066"/>
                </a:solidFill>
                <a:effectLst/>
                <a:latin typeface="宋体" panose="02010600030101010101" pitchFamily="2" charset="-122"/>
                <a:ea typeface="宋体" panose="02010600030101010101" pitchFamily="2" charset="-122"/>
              </a:rPr>
              <a:t>消息名         </a:t>
            </a:r>
            <a:r>
              <a:rPr lang="en-US" altLang="zh-CN" sz="1600" b="0" i="0">
                <a:solidFill>
                  <a:srgbClr val="000066"/>
                </a:solidFill>
                <a:effectLst/>
                <a:latin typeface="宋体" panose="02010600030101010101" pitchFamily="2" charset="-122"/>
                <a:ea typeface="宋体" panose="02010600030101010101" pitchFamily="2" charset="-122"/>
              </a:rPr>
              <a:t>B. </a:t>
            </a:r>
            <a:r>
              <a:rPr lang="zh-CN" altLang="en-US" sz="1600" b="0" i="0">
                <a:solidFill>
                  <a:srgbClr val="000066"/>
                </a:solidFill>
                <a:effectLst/>
                <a:latin typeface="宋体" panose="02010600030101010101" pitchFamily="2" charset="-122"/>
                <a:ea typeface="宋体" panose="02010600030101010101" pitchFamily="2" charset="-122"/>
              </a:rPr>
              <a:t>后缀 守卫条件 消息名</a:t>
            </a:r>
            <a:endParaRPr lang="ja-JP" altLang="en-US" sz="1600" b="0" i="0">
              <a:solidFill>
                <a:srgbClr val="000066"/>
              </a:solidFill>
              <a:effectLst/>
              <a:latin typeface="宋体" panose="02010600030101010101" pitchFamily="2" charset="-122"/>
              <a:ea typeface="宋体" panose="02010600030101010101" pitchFamily="2" charset="-122"/>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0260" name="Text Box 4"/>
          <p:cNvSpPr txBox="1">
            <a:spLocks noChangeArrowheads="1"/>
          </p:cNvSpPr>
          <p:nvPr/>
        </p:nvSpPr>
        <p:spPr bwMode="gray">
          <a:xfrm>
            <a:off x="152400" y="6553200"/>
            <a:ext cx="57943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a:solidFill>
                  <a:srgbClr val="3B499F"/>
                </a:solidFill>
                <a:effectLst/>
                <a:ea typeface="MS PGothic" panose="020B0600070205080204" pitchFamily="34" charset="-128"/>
              </a:rPr>
              <a:t>UML</a:t>
            </a:r>
            <a:endParaRPr lang="en-US" altLang="zh-CN" sz="1400">
              <a:solidFill>
                <a:srgbClr val="3B499F"/>
              </a:solidFill>
              <a:effectLst/>
              <a:ea typeface="MS PGothic" panose="020B0600070205080204" pitchFamily="34" charset="-128"/>
            </a:endParaRPr>
          </a:p>
        </p:txBody>
      </p:sp>
      <p:sp>
        <p:nvSpPr>
          <p:cNvPr id="480261" name="Text Box 5"/>
          <p:cNvSpPr txBox="1">
            <a:spLocks noChangeArrowheads="1"/>
          </p:cNvSpPr>
          <p:nvPr/>
        </p:nvSpPr>
        <p:spPr bwMode="black">
          <a:xfrm>
            <a:off x="4041775" y="6553200"/>
            <a:ext cx="1066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ja-JP" sz="1400" b="0" i="0">
                <a:solidFill>
                  <a:srgbClr val="3B499F"/>
                </a:solidFill>
                <a:effectLst/>
                <a:latin typeface="Arial" panose="020B0604020202020204" pitchFamily="34" charset="0"/>
                <a:ea typeface="MS PGothic" panose="020B0600070205080204" pitchFamily="34" charset="-128"/>
              </a:rPr>
              <a:t>- </a:t>
            </a:r>
            <a:fld id="{11D3648F-23C1-4D49-BB25-C8A1D1CB07B0}" type="slidenum">
              <a:rPr lang="en-US" altLang="ja-JP" sz="1400" b="0" i="0">
                <a:solidFill>
                  <a:srgbClr val="3B499F"/>
                </a:solidFill>
                <a:effectLst/>
                <a:latin typeface="Arial" panose="020B0604020202020204" pitchFamily="34" charset="0"/>
                <a:ea typeface="MS PGothic" panose="020B0600070205080204" pitchFamily="34" charset="-128"/>
              </a:rPr>
            </a:fld>
            <a:r>
              <a:rPr lang="en-US" altLang="ja-JP" sz="1400" b="0" i="0">
                <a:solidFill>
                  <a:srgbClr val="3B499F"/>
                </a:solidFill>
                <a:effectLst/>
                <a:latin typeface="Arial" panose="020B0604020202020204" pitchFamily="34" charset="0"/>
                <a:ea typeface="MS PGothic" panose="020B0600070205080204" pitchFamily="34" charset="-128"/>
              </a:rPr>
              <a:t> -</a:t>
            </a:r>
            <a:endParaRPr lang="en-US" altLang="ja-JP" sz="1400" b="0" i="0">
              <a:solidFill>
                <a:srgbClr val="3B499F"/>
              </a:solidFill>
              <a:effectLst/>
              <a:latin typeface="Arial" panose="020B0604020202020204" pitchFamily="34" charset="0"/>
              <a:ea typeface="MS PGothic" panose="020B0600070205080204" pitchFamily="34" charset="-128"/>
            </a:endParaRPr>
          </a:p>
        </p:txBody>
      </p:sp>
      <p:sp>
        <p:nvSpPr>
          <p:cNvPr id="480263" name="Rectangle 7"/>
          <p:cNvSpPr>
            <a:spLocks noChangeArrowheads="1"/>
          </p:cNvSpPr>
          <p:nvPr/>
        </p:nvSpPr>
        <p:spPr bwMode="auto">
          <a:xfrm>
            <a:off x="152400" y="6486525"/>
            <a:ext cx="8839200" cy="74613"/>
          </a:xfrm>
          <a:prstGeom prst="rect">
            <a:avLst/>
          </a:prstGeom>
          <a:gradFill rotWithShape="1">
            <a:gsLst>
              <a:gs pos="0">
                <a:srgbClr val="000099"/>
              </a:gs>
              <a:gs pos="100000">
                <a:srgbClr val="3B499F"/>
              </a:gs>
            </a:gsLst>
            <a:lin ang="0" scaled="1"/>
          </a:gradFill>
          <a:ln>
            <a:noFill/>
          </a:ln>
          <a:effectLst/>
          <a:extLst>
            <a:ext uri="{91240B29-F687-4F45-9708-019B960494DF}">
              <a14:hiddenLine xmlns:a14="http://schemas.microsoft.com/office/drawing/2010/main" w="12700">
                <a:solidFill>
                  <a:schemeClr val="tx1"/>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480264" name="Rectangle 8"/>
          <p:cNvSpPr>
            <a:spLocks noChangeArrowheads="1"/>
          </p:cNvSpPr>
          <p:nvPr/>
        </p:nvSpPr>
        <p:spPr bwMode="auto">
          <a:xfrm>
            <a:off x="34925" y="44450"/>
            <a:ext cx="9067800" cy="504825"/>
          </a:xfrm>
          <a:prstGeom prst="rect">
            <a:avLst/>
          </a:prstGeom>
          <a:gradFill rotWithShape="0">
            <a:gsLst>
              <a:gs pos="0">
                <a:srgbClr val="99CCFF"/>
              </a:gs>
              <a:gs pos="50000">
                <a:schemeClr val="bg1"/>
              </a:gs>
              <a:gs pos="100000">
                <a:srgbClr val="99CCFF"/>
              </a:gs>
            </a:gsLst>
            <a:lin ang="5400000" scaled="1"/>
          </a:gradFill>
          <a:ln>
            <a:noFill/>
          </a:ln>
          <a:effectLst>
            <a:outerShdw dist="71842" dir="2700000" algn="ctr" rotWithShape="0">
              <a:srgbClr val="0000FF"/>
            </a:outerShdw>
          </a:effectLst>
          <a:extLst>
            <a:ext uri="{91240B29-F687-4F45-9708-019B960494DF}">
              <a14:hiddenLine xmlns:a14="http://schemas.microsoft.com/office/drawing/2010/main" w="9525">
                <a:solidFill>
                  <a:schemeClr val="tx1"/>
                </a:solidFill>
                <a:miter lim="800000"/>
                <a:headEnd/>
                <a:tailEnd/>
              </a14:hiddenLine>
            </a:ext>
          </a:extLst>
        </p:spPr>
        <p:txBody>
          <a:bodyPr lIns="92075" tIns="46038" rIns="92075" bIns="46038" anchor="ctr"/>
          <a:lstStyle>
            <a:lvl1pPr algn="ctr">
              <a:defRPr kumimoji="1" sz="4400">
                <a:solidFill>
                  <a:schemeClr val="tx2"/>
                </a:solidFill>
                <a:latin typeface="Arial" panose="020B0604020202020204" pitchFamily="34" charset="0"/>
                <a:ea typeface="MS PGothic" panose="020B0600070205080204" pitchFamily="34" charset="-128"/>
              </a:defRPr>
            </a:lvl1pPr>
            <a:lvl2pPr algn="ctr">
              <a:defRPr kumimoji="1" sz="4400">
                <a:solidFill>
                  <a:schemeClr val="tx2"/>
                </a:solidFill>
                <a:latin typeface="Arial" panose="020B0604020202020204" pitchFamily="34" charset="0"/>
                <a:ea typeface="MS PGothic" panose="020B0600070205080204" pitchFamily="34" charset="-128"/>
              </a:defRPr>
            </a:lvl2pPr>
            <a:lvl3pPr algn="ctr">
              <a:defRPr kumimoji="1" sz="4400">
                <a:solidFill>
                  <a:schemeClr val="tx2"/>
                </a:solidFill>
                <a:latin typeface="Arial" panose="020B0604020202020204" pitchFamily="34" charset="0"/>
                <a:ea typeface="MS PGothic" panose="020B0600070205080204" pitchFamily="34" charset="-128"/>
              </a:defRPr>
            </a:lvl3pPr>
            <a:lvl4pPr algn="ctr">
              <a:defRPr kumimoji="1" sz="4400">
                <a:solidFill>
                  <a:schemeClr val="tx2"/>
                </a:solidFill>
                <a:latin typeface="Arial" panose="020B0604020202020204" pitchFamily="34" charset="0"/>
                <a:ea typeface="MS PGothic" panose="020B0600070205080204" pitchFamily="34" charset="-128"/>
              </a:defRPr>
            </a:lvl4pPr>
            <a:lvl5pPr algn="ctr">
              <a:defRPr kumimoji="1" sz="4400">
                <a:solidFill>
                  <a:schemeClr val="tx2"/>
                </a:solidFill>
                <a:latin typeface="Arial" panose="020B0604020202020204" pitchFamily="34" charset="0"/>
                <a:ea typeface="MS PGothic" panose="020B0600070205080204" pitchFamily="34" charset="-128"/>
              </a:defRPr>
            </a:lvl5pPr>
            <a:lvl6pPr marL="457200" algn="ctr" fontAlgn="base">
              <a:spcBef>
                <a:spcPct val="0"/>
              </a:spcBef>
              <a:spcAft>
                <a:spcPct val="0"/>
              </a:spcAft>
              <a:defRPr kumimoji="1" sz="4400">
                <a:solidFill>
                  <a:schemeClr val="tx2"/>
                </a:solidFill>
                <a:latin typeface="Arial" panose="020B0604020202020204" pitchFamily="34" charset="0"/>
                <a:ea typeface="MS PGothic" panose="020B0600070205080204" pitchFamily="34" charset="-128"/>
              </a:defRPr>
            </a:lvl6pPr>
            <a:lvl7pPr marL="914400" algn="ctr" fontAlgn="base">
              <a:spcBef>
                <a:spcPct val="0"/>
              </a:spcBef>
              <a:spcAft>
                <a:spcPct val="0"/>
              </a:spcAft>
              <a:defRPr kumimoji="1" sz="4400">
                <a:solidFill>
                  <a:schemeClr val="tx2"/>
                </a:solidFill>
                <a:latin typeface="Arial" panose="020B0604020202020204" pitchFamily="34" charset="0"/>
                <a:ea typeface="MS PGothic" panose="020B0600070205080204" pitchFamily="34" charset="-128"/>
              </a:defRPr>
            </a:lvl7pPr>
            <a:lvl8pPr marL="1371600" algn="ctr" fontAlgn="base">
              <a:spcBef>
                <a:spcPct val="0"/>
              </a:spcBef>
              <a:spcAft>
                <a:spcPct val="0"/>
              </a:spcAft>
              <a:defRPr kumimoji="1" sz="4400">
                <a:solidFill>
                  <a:schemeClr val="tx2"/>
                </a:solidFill>
                <a:latin typeface="Arial" panose="020B0604020202020204" pitchFamily="34" charset="0"/>
                <a:ea typeface="MS PGothic" panose="020B0600070205080204" pitchFamily="34" charset="-128"/>
              </a:defRPr>
            </a:lvl8pPr>
            <a:lvl9pPr marL="1828800" algn="ctr" fontAlgn="base">
              <a:spcBef>
                <a:spcPct val="0"/>
              </a:spcBef>
              <a:spcAft>
                <a:spcPct val="0"/>
              </a:spcAft>
              <a:defRPr kumimoji="1" sz="4400">
                <a:solidFill>
                  <a:schemeClr val="tx2"/>
                </a:solidFill>
                <a:latin typeface="Arial" panose="020B0604020202020204" pitchFamily="34" charset="0"/>
                <a:ea typeface="MS PGothic" panose="020B0600070205080204" pitchFamily="34" charset="-128"/>
              </a:defRPr>
            </a:lvl9pPr>
          </a:lstStyle>
          <a:p>
            <a:pPr algn="l"/>
            <a:r>
              <a:rPr lang="zh-CN" altLang="en-US" sz="3200">
                <a:solidFill>
                  <a:srgbClr val="0000FF"/>
                </a:solidFill>
                <a:effectLst>
                  <a:outerShdw blurRad="38100" dist="38100" dir="2700000" algn="tl">
                    <a:srgbClr val="000000"/>
                  </a:outerShdw>
                </a:effectLst>
                <a:latin typeface="Times New Roman" panose="02020603050405020304" pitchFamily="18" charset="0"/>
                <a:ea typeface="宋体" panose="02010600030101010101" pitchFamily="2" charset="-122"/>
              </a:rPr>
              <a:t>5.</a:t>
            </a:r>
            <a:r>
              <a:rPr lang="zh-CN" altLang="en-US" sz="3200">
                <a:solidFill>
                  <a:srgbClr val="0000FF"/>
                </a:solidFill>
                <a:effectLst>
                  <a:outerShdw blurRad="38100" dist="38100" dir="2700000" algn="tl">
                    <a:srgbClr val="000000"/>
                  </a:outerShdw>
                </a:effectLst>
                <a:ea typeface="宋体" panose="02010600030101010101" pitchFamily="2" charset="-122"/>
              </a:rPr>
              <a:t> 协作图</a:t>
            </a:r>
            <a:endParaRPr lang="zh-CN" altLang="en-US" sz="3200">
              <a:solidFill>
                <a:srgbClr val="0000FF"/>
              </a:solidFill>
              <a:effectLst>
                <a:outerShdw blurRad="38100" dist="38100" dir="2700000" algn="tl">
                  <a:srgbClr val="000000"/>
                </a:outerShdw>
              </a:effectLst>
              <a:ea typeface="宋体" panose="02010600030101010101" pitchFamily="2" charset="-122"/>
            </a:endParaRPr>
          </a:p>
        </p:txBody>
      </p:sp>
      <p:pic>
        <p:nvPicPr>
          <p:cNvPr id="480270" name="Picture 1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50825" y="692150"/>
            <a:ext cx="8135938" cy="4032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80272" name="Text Box 16"/>
          <p:cNvSpPr txBox="1">
            <a:spLocks noChangeArrowheads="1"/>
          </p:cNvSpPr>
          <p:nvPr/>
        </p:nvSpPr>
        <p:spPr bwMode="auto">
          <a:xfrm>
            <a:off x="5797550" y="4797425"/>
            <a:ext cx="3311525" cy="94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b="0" i="0">
                <a:solidFill>
                  <a:srgbClr val="000066"/>
                </a:solidFill>
                <a:effectLst/>
                <a:latin typeface="宋体" panose="02010600030101010101" pitchFamily="2" charset="-122"/>
              </a:rPr>
              <a:t>3. </a:t>
            </a:r>
            <a:r>
              <a:rPr lang="zh-CN" altLang="en-US" sz="1400" b="0" i="0">
                <a:solidFill>
                  <a:srgbClr val="000066"/>
                </a:solidFill>
                <a:effectLst/>
                <a:latin typeface="宋体" panose="02010600030101010101" pitchFamily="2" charset="-122"/>
              </a:rPr>
              <a:t>练习题答案</a:t>
            </a:r>
            <a:endParaRPr lang="zh-CN" altLang="en-US" sz="1400" b="0" i="0">
              <a:solidFill>
                <a:srgbClr val="000066"/>
              </a:solidFill>
              <a:effectLst/>
              <a:latin typeface="宋体" panose="02010600030101010101" pitchFamily="2" charset="-122"/>
            </a:endParaRPr>
          </a:p>
          <a:p>
            <a:pPr>
              <a:spcBef>
                <a:spcPct val="50000"/>
              </a:spcBef>
            </a:pPr>
            <a:r>
              <a:rPr lang="en-US" altLang="zh-CN" sz="1400" b="0" i="0">
                <a:solidFill>
                  <a:srgbClr val="000066"/>
                </a:solidFill>
                <a:effectLst/>
                <a:latin typeface="宋体" panose="02010600030101010101" pitchFamily="2" charset="-122"/>
              </a:rPr>
              <a:t>1.  </a:t>
            </a:r>
            <a:r>
              <a:rPr lang="en-US" altLang="ja-JP" sz="1400" b="0" i="0">
                <a:solidFill>
                  <a:srgbClr val="000066"/>
                </a:solidFill>
                <a:effectLst/>
                <a:latin typeface="宋体" panose="02010600030101010101" pitchFamily="2" charset="-122"/>
              </a:rPr>
              <a:t>①</a:t>
            </a:r>
            <a:r>
              <a:rPr lang="en-US" altLang="zh-CN" sz="1400" b="0" i="0">
                <a:solidFill>
                  <a:srgbClr val="000066"/>
                </a:solidFill>
                <a:effectLst/>
                <a:latin typeface="宋体" panose="02010600030101010101" pitchFamily="2" charset="-122"/>
              </a:rPr>
              <a:t>A    </a:t>
            </a:r>
            <a:r>
              <a:rPr lang="en-US" altLang="ja-JP" sz="1400" b="0" i="0">
                <a:solidFill>
                  <a:srgbClr val="000066"/>
                </a:solidFill>
                <a:effectLst/>
                <a:latin typeface="宋体" panose="02010600030101010101" pitchFamily="2" charset="-122"/>
              </a:rPr>
              <a:t>②B</a:t>
            </a:r>
            <a:r>
              <a:rPr lang="ja-JP" altLang="en-US" sz="1400" b="0" i="0">
                <a:solidFill>
                  <a:srgbClr val="000066"/>
                </a:solidFill>
                <a:effectLst/>
                <a:latin typeface="宋体" panose="02010600030101010101" pitchFamily="2" charset="-122"/>
              </a:rPr>
              <a:t>　③</a:t>
            </a:r>
            <a:r>
              <a:rPr lang="en-US" altLang="ja-JP" sz="1400" b="0" i="0">
                <a:solidFill>
                  <a:srgbClr val="000066"/>
                </a:solidFill>
                <a:effectLst/>
                <a:latin typeface="宋体" panose="02010600030101010101" pitchFamily="2" charset="-122"/>
              </a:rPr>
              <a:t>B</a:t>
            </a:r>
            <a:r>
              <a:rPr lang="ja-JP" altLang="en-US" sz="1400" b="0" i="0">
                <a:solidFill>
                  <a:srgbClr val="000066"/>
                </a:solidFill>
                <a:effectLst/>
                <a:latin typeface="宋体" panose="02010600030101010101" pitchFamily="2" charset="-122"/>
              </a:rPr>
              <a:t>　④</a:t>
            </a:r>
            <a:r>
              <a:rPr lang="en-US" altLang="ja-JP" sz="1400" b="0" i="0">
                <a:solidFill>
                  <a:srgbClr val="000066"/>
                </a:solidFill>
                <a:effectLst/>
                <a:latin typeface="宋体" panose="02010600030101010101" pitchFamily="2" charset="-122"/>
              </a:rPr>
              <a:t>C</a:t>
            </a:r>
            <a:r>
              <a:rPr lang="ja-JP" altLang="en-US" sz="1400" b="0" i="0">
                <a:solidFill>
                  <a:srgbClr val="000066"/>
                </a:solidFill>
                <a:effectLst/>
                <a:latin typeface="宋体" panose="02010600030101010101" pitchFamily="2" charset="-122"/>
              </a:rPr>
              <a:t>　　⑤</a:t>
            </a:r>
            <a:r>
              <a:rPr lang="en-US" altLang="ja-JP" sz="1400" b="0" i="0">
                <a:solidFill>
                  <a:srgbClr val="000066"/>
                </a:solidFill>
                <a:effectLst/>
                <a:latin typeface="宋体" panose="02010600030101010101" pitchFamily="2" charset="-122"/>
              </a:rPr>
              <a:t>A</a:t>
            </a:r>
            <a:endParaRPr lang="en-US" altLang="zh-CN" sz="1400" b="0" i="0">
              <a:solidFill>
                <a:srgbClr val="000066"/>
              </a:solidFill>
              <a:effectLst/>
              <a:latin typeface="宋体" panose="02010600030101010101" pitchFamily="2" charset="-122"/>
            </a:endParaRPr>
          </a:p>
          <a:p>
            <a:pPr>
              <a:spcBef>
                <a:spcPct val="50000"/>
              </a:spcBef>
            </a:pPr>
            <a:r>
              <a:rPr lang="en-US" altLang="zh-CN" sz="1400" b="0" i="0">
                <a:solidFill>
                  <a:srgbClr val="000066"/>
                </a:solidFill>
                <a:effectLst/>
                <a:latin typeface="宋体" panose="02010600030101010101" pitchFamily="2" charset="-122"/>
              </a:rPr>
              <a:t>2.  </a:t>
            </a:r>
            <a:r>
              <a:rPr lang="en-US" altLang="ja-JP" sz="1400" b="0" i="0">
                <a:solidFill>
                  <a:srgbClr val="000066"/>
                </a:solidFill>
                <a:effectLst/>
                <a:latin typeface="宋体" panose="02010600030101010101" pitchFamily="2" charset="-122"/>
              </a:rPr>
              <a:t>①A</a:t>
            </a:r>
            <a:r>
              <a:rPr lang="ja-JP" altLang="en-US" sz="1400" b="0" i="0">
                <a:solidFill>
                  <a:srgbClr val="000066"/>
                </a:solidFill>
                <a:effectLst/>
                <a:latin typeface="宋体" panose="02010600030101010101" pitchFamily="2" charset="-122"/>
              </a:rPr>
              <a:t>　　②</a:t>
            </a:r>
            <a:r>
              <a:rPr lang="en-US" altLang="ja-JP" sz="1400" b="0" i="0">
                <a:solidFill>
                  <a:srgbClr val="000066"/>
                </a:solidFill>
                <a:effectLst/>
                <a:latin typeface="宋体" panose="02010600030101010101" pitchFamily="2" charset="-122"/>
              </a:rPr>
              <a:t>A</a:t>
            </a:r>
            <a:endParaRPr lang="en-US" altLang="zh-CN" sz="1400" b="0" i="0">
              <a:solidFill>
                <a:srgbClr val="000066"/>
              </a:solidFill>
              <a:effectLst/>
              <a:latin typeface="宋体" panose="02010600030101010101" pitchFamily="2" charset="-122"/>
            </a:endParaRPr>
          </a:p>
        </p:txBody>
      </p:sp>
      <p:sp>
        <p:nvSpPr>
          <p:cNvPr id="480273" name="Text Box 17"/>
          <p:cNvSpPr txBox="1">
            <a:spLocks noChangeArrowheads="1"/>
          </p:cNvSpPr>
          <p:nvPr/>
        </p:nvSpPr>
        <p:spPr bwMode="auto">
          <a:xfrm>
            <a:off x="323850" y="549275"/>
            <a:ext cx="78486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b="0" i="0">
                <a:solidFill>
                  <a:srgbClr val="000066"/>
                </a:solidFill>
                <a:effectLst/>
                <a:latin typeface="宋体" panose="02010600030101010101" pitchFamily="2" charset="-122"/>
              </a:rPr>
              <a:t>2. </a:t>
            </a:r>
            <a:r>
              <a:rPr lang="zh-CN" altLang="en-US" sz="1600" b="0" i="0">
                <a:solidFill>
                  <a:srgbClr val="000066"/>
                </a:solidFill>
                <a:effectLst/>
                <a:latin typeface="宋体" panose="02010600030101010101" pitchFamily="2" charset="-122"/>
              </a:rPr>
              <a:t>请对比本章中的协作图与其相应的顺序图，做练习题。</a:t>
            </a:r>
            <a:endParaRPr lang="ja-JP" altLang="en-US" sz="1600" b="0" i="0">
              <a:solidFill>
                <a:srgbClr val="000066"/>
              </a:solidFill>
              <a:effectLst/>
              <a:latin typeface="宋体" panose="02010600030101010101" pitchFamily="2" charset="-122"/>
            </a:endParaRPr>
          </a:p>
        </p:txBody>
      </p:sp>
      <p:sp>
        <p:nvSpPr>
          <p:cNvPr id="480274" name="Text Box 18"/>
          <p:cNvSpPr txBox="1">
            <a:spLocks noChangeArrowheads="1"/>
          </p:cNvSpPr>
          <p:nvPr/>
        </p:nvSpPr>
        <p:spPr bwMode="auto">
          <a:xfrm>
            <a:off x="323850" y="4759325"/>
            <a:ext cx="7848600" cy="119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ja-JP" sz="1200" b="0" i="0">
                <a:solidFill>
                  <a:srgbClr val="000066"/>
                </a:solidFill>
                <a:effectLst/>
                <a:latin typeface="宋体" panose="02010600030101010101" pitchFamily="2" charset="-122"/>
              </a:rPr>
              <a:t>①</a:t>
            </a:r>
            <a:r>
              <a:rPr lang="zh-CN" altLang="en-US" sz="1200" b="0" i="0">
                <a:solidFill>
                  <a:srgbClr val="000066"/>
                </a:solidFill>
                <a:effectLst/>
                <a:latin typeface="宋体" panose="02010600030101010101" pitchFamily="2" charset="-122"/>
              </a:rPr>
              <a:t>请在下图中指出，循环计算各个电梯的工作队列长度的消息的顺序号。</a:t>
            </a:r>
            <a:endParaRPr lang="zh-CN" altLang="en-US" sz="1200" b="0" i="0">
              <a:solidFill>
                <a:srgbClr val="000066"/>
              </a:solidFill>
              <a:effectLst/>
              <a:latin typeface="宋体" panose="02010600030101010101" pitchFamily="2" charset="-122"/>
            </a:endParaRPr>
          </a:p>
          <a:p>
            <a:pPr>
              <a:spcBef>
                <a:spcPct val="50000"/>
              </a:spcBef>
            </a:pPr>
            <a:r>
              <a:rPr lang="en-US" altLang="zh-CN" sz="1200" b="0" i="0">
                <a:solidFill>
                  <a:srgbClr val="000066"/>
                </a:solidFill>
                <a:effectLst/>
                <a:latin typeface="宋体" panose="02010600030101010101" pitchFamily="2" charset="-122"/>
              </a:rPr>
              <a:t>A 1.1      B1.2     C1.3      D2</a:t>
            </a:r>
            <a:endParaRPr lang="en-US" altLang="zh-CN" sz="1200" b="0" i="0">
              <a:solidFill>
                <a:srgbClr val="000066"/>
              </a:solidFill>
              <a:effectLst/>
              <a:latin typeface="宋体" panose="02010600030101010101" pitchFamily="2" charset="-122"/>
            </a:endParaRPr>
          </a:p>
          <a:p>
            <a:pPr>
              <a:spcBef>
                <a:spcPct val="50000"/>
              </a:spcBef>
            </a:pPr>
            <a:r>
              <a:rPr lang="en-US" altLang="ja-JP" sz="1200" b="0" i="0">
                <a:solidFill>
                  <a:srgbClr val="000066"/>
                </a:solidFill>
                <a:effectLst/>
                <a:latin typeface="宋体" panose="02010600030101010101" pitchFamily="2" charset="-122"/>
              </a:rPr>
              <a:t>②</a:t>
            </a:r>
            <a:r>
              <a:rPr lang="zh-CN" altLang="en-US" sz="1200" b="0" i="0">
                <a:solidFill>
                  <a:srgbClr val="000066"/>
                </a:solidFill>
                <a:effectLst/>
                <a:latin typeface="宋体" panose="02010600030101010101" pitchFamily="2" charset="-122"/>
              </a:rPr>
              <a:t>请说明消息</a:t>
            </a:r>
            <a:r>
              <a:rPr lang="en-US" altLang="zh-CN" sz="1200" b="0" i="0">
                <a:solidFill>
                  <a:srgbClr val="000066"/>
                </a:solidFill>
                <a:effectLst/>
                <a:latin typeface="宋体" panose="02010600030101010101" pitchFamily="2" charset="-122"/>
              </a:rPr>
              <a:t>1.3</a:t>
            </a:r>
            <a:r>
              <a:rPr lang="zh-CN" altLang="en-US" sz="1200" b="0" i="0">
                <a:solidFill>
                  <a:srgbClr val="000066"/>
                </a:solidFill>
                <a:effectLst/>
                <a:latin typeface="宋体" panose="02010600030101010101" pitchFamily="2" charset="-122"/>
              </a:rPr>
              <a:t>所进行的操作</a:t>
            </a:r>
            <a:r>
              <a:rPr lang="en-US" altLang="zh-CN" sz="1200" b="0" i="0">
                <a:solidFill>
                  <a:srgbClr val="000066"/>
                </a:solidFill>
                <a:effectLst/>
                <a:latin typeface="宋体" panose="02010600030101010101" pitchFamily="2" charset="-122"/>
              </a:rPr>
              <a:t>Invoke</a:t>
            </a:r>
            <a:r>
              <a:rPr lang="zh-CN" altLang="en-US" sz="1200" b="0" i="0">
                <a:solidFill>
                  <a:srgbClr val="000066"/>
                </a:solidFill>
                <a:effectLst/>
                <a:latin typeface="宋体" panose="02010600030101010101" pitchFamily="2" charset="-122"/>
              </a:rPr>
              <a:t>（</a:t>
            </a:r>
            <a:r>
              <a:rPr lang="en-US" altLang="zh-CN" sz="1200" b="0" i="0">
                <a:solidFill>
                  <a:srgbClr val="000066"/>
                </a:solidFill>
                <a:effectLst/>
                <a:latin typeface="宋体" panose="02010600030101010101" pitchFamily="2" charset="-122"/>
              </a:rPr>
              <a:t>job</a:t>
            </a:r>
            <a:r>
              <a:rPr lang="zh-CN" altLang="en-US" sz="1200" b="0" i="0">
                <a:solidFill>
                  <a:srgbClr val="000066"/>
                </a:solidFill>
                <a:effectLst/>
                <a:latin typeface="宋体" panose="02010600030101010101" pitchFamily="2" charset="-122"/>
              </a:rPr>
              <a:t>），应属于哪个类所具有的方法。</a:t>
            </a:r>
            <a:endParaRPr lang="zh-CN" altLang="en-US" sz="1200" b="0" i="0">
              <a:solidFill>
                <a:srgbClr val="000066"/>
              </a:solidFill>
              <a:effectLst/>
              <a:latin typeface="宋体" panose="02010600030101010101" pitchFamily="2" charset="-122"/>
            </a:endParaRPr>
          </a:p>
          <a:p>
            <a:pPr>
              <a:spcBef>
                <a:spcPct val="50000"/>
              </a:spcBef>
            </a:pPr>
            <a:r>
              <a:rPr lang="en-US" altLang="zh-CN" sz="1200" b="0" i="0">
                <a:solidFill>
                  <a:srgbClr val="000066"/>
                </a:solidFill>
                <a:effectLst/>
                <a:latin typeface="宋体" panose="02010600030101010101" pitchFamily="2" charset="-122"/>
              </a:rPr>
              <a:t>A  Queue</a:t>
            </a:r>
            <a:r>
              <a:rPr lang="zh-CN" altLang="en-US" sz="1200" b="0" i="0">
                <a:solidFill>
                  <a:srgbClr val="000066"/>
                </a:solidFill>
                <a:effectLst/>
                <a:latin typeface="宋体" panose="02010600030101010101" pitchFamily="2" charset="-122"/>
              </a:rPr>
              <a:t>类   </a:t>
            </a:r>
            <a:r>
              <a:rPr lang="en-US" altLang="zh-CN" sz="1200" b="0" i="0">
                <a:solidFill>
                  <a:srgbClr val="000066"/>
                </a:solidFill>
                <a:effectLst/>
                <a:latin typeface="宋体" panose="02010600030101010101" pitchFamily="2" charset="-122"/>
              </a:rPr>
              <a:t>B ElevatorControl</a:t>
            </a:r>
            <a:r>
              <a:rPr lang="zh-CN" altLang="en-US" sz="1200" b="0" i="0">
                <a:solidFill>
                  <a:srgbClr val="000066"/>
                </a:solidFill>
                <a:effectLst/>
                <a:latin typeface="宋体" panose="02010600030101010101" pitchFamily="2" charset="-122"/>
              </a:rPr>
              <a:t>类   </a:t>
            </a:r>
            <a:r>
              <a:rPr lang="en-US" altLang="zh-CN" sz="1200" b="0" i="0">
                <a:solidFill>
                  <a:srgbClr val="000066"/>
                </a:solidFill>
                <a:effectLst/>
                <a:latin typeface="宋体" panose="02010600030101010101" pitchFamily="2" charset="-122"/>
              </a:rPr>
              <a:t>C Elevator</a:t>
            </a:r>
            <a:r>
              <a:rPr lang="zh-CN" altLang="en-US" sz="1200" b="0" i="0">
                <a:solidFill>
                  <a:srgbClr val="000066"/>
                </a:solidFill>
                <a:effectLst/>
                <a:latin typeface="宋体" panose="02010600030101010101" pitchFamily="2" charset="-122"/>
              </a:rPr>
              <a:t>类   </a:t>
            </a:r>
            <a:r>
              <a:rPr lang="en-US" altLang="zh-CN" sz="1200" b="0" i="0">
                <a:solidFill>
                  <a:srgbClr val="000066"/>
                </a:solidFill>
                <a:effectLst/>
                <a:latin typeface="宋体" panose="02010600030101010101" pitchFamily="2" charset="-122"/>
              </a:rPr>
              <a:t>D Button</a:t>
            </a:r>
            <a:r>
              <a:rPr lang="zh-CN" altLang="en-US" sz="1200" b="0" i="0">
                <a:solidFill>
                  <a:srgbClr val="000066"/>
                </a:solidFill>
                <a:effectLst/>
                <a:latin typeface="宋体" panose="02010600030101010101" pitchFamily="2" charset="-122"/>
              </a:rPr>
              <a:t>类</a:t>
            </a:r>
            <a:r>
              <a:rPr kumimoji="0" lang="zh-CN" altLang="en-US" sz="1600" b="0" i="0">
                <a:solidFill>
                  <a:srgbClr val="000066"/>
                </a:solidFill>
                <a:effectLst/>
                <a:latin typeface="Arial" panose="020B0604020202020204" pitchFamily="34" charset="0"/>
              </a:rPr>
              <a:t> </a:t>
            </a:r>
            <a:endParaRPr lang="zh-CN" altLang="en-US" sz="1600" b="0" i="0">
              <a:solidFill>
                <a:srgbClr val="000066"/>
              </a:solidFill>
              <a:effectLst/>
              <a:latin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0" y="0"/>
            <a:ext cx="9067800" cy="504825"/>
          </a:xfrm>
        </p:spPr>
        <p:txBody>
          <a:bodyPr/>
          <a:lstStyle/>
          <a:p>
            <a:r>
              <a:rPr lang="zh-CN" altLang="en-US">
                <a:latin typeface="Times New Roman" panose="02020603050405020304" pitchFamily="18" charset="0"/>
              </a:rPr>
              <a:t>1.</a:t>
            </a:r>
            <a:r>
              <a:rPr lang="zh-CN" altLang="en-US"/>
              <a:t> 前言</a:t>
            </a:r>
            <a:endParaRPr lang="zh-CN" altLang="en-US"/>
          </a:p>
        </p:txBody>
      </p:sp>
      <p:sp>
        <p:nvSpPr>
          <p:cNvPr id="48131" name="Rectangle 3"/>
          <p:cNvSpPr>
            <a:spLocks noGrp="1" noChangeArrowheads="1"/>
          </p:cNvSpPr>
          <p:nvPr>
            <p:ph type="body" idx="1"/>
          </p:nvPr>
        </p:nvSpPr>
        <p:spPr>
          <a:xfrm>
            <a:off x="179388" y="620713"/>
            <a:ext cx="8534400" cy="5688012"/>
          </a:xfrm>
        </p:spPr>
        <p:txBody>
          <a:bodyPr/>
          <a:lstStyle/>
          <a:p>
            <a:pPr marL="570230" indent="-570230"/>
            <a:r>
              <a:rPr lang="en-US" altLang="zh-CN" b="1">
                <a:solidFill>
                  <a:srgbClr val="000066"/>
                </a:solidFill>
              </a:rPr>
              <a:t>1.1</a:t>
            </a:r>
            <a:r>
              <a:rPr lang="ja-JP" altLang="en-US" b="1">
                <a:solidFill>
                  <a:srgbClr val="000066"/>
                </a:solidFill>
                <a:ea typeface="MS PGothic" panose="020B0600070205080204" pitchFamily="34" charset="-128"/>
              </a:rPr>
              <a:t>　</a:t>
            </a:r>
            <a:r>
              <a:rPr lang="zh-CN" altLang="en-US" b="1">
                <a:solidFill>
                  <a:srgbClr val="000066"/>
                </a:solidFill>
              </a:rPr>
              <a:t>前言</a:t>
            </a:r>
            <a:endParaRPr lang="zh-CN" altLang="en-US" b="1">
              <a:solidFill>
                <a:srgbClr val="000066"/>
              </a:solidFill>
            </a:endParaRPr>
          </a:p>
          <a:p>
            <a:pPr marL="570230" indent="-570230"/>
            <a:r>
              <a:rPr lang="zh-CN" altLang="en-US">
                <a:solidFill>
                  <a:srgbClr val="000066"/>
                </a:solidFill>
              </a:rPr>
              <a:t>         </a:t>
            </a:r>
            <a:r>
              <a:rPr lang="zh-CN" altLang="en-US" sz="1600">
                <a:solidFill>
                  <a:srgbClr val="000066"/>
                </a:solidFill>
              </a:rPr>
              <a:t>本资料对</a:t>
            </a:r>
            <a:r>
              <a:rPr lang="en-US" altLang="zh-CN" sz="1600">
                <a:solidFill>
                  <a:srgbClr val="000066"/>
                </a:solidFill>
              </a:rPr>
              <a:t>UML1.5</a:t>
            </a:r>
            <a:r>
              <a:rPr lang="zh-CN" altLang="en-US" sz="1600">
                <a:solidFill>
                  <a:srgbClr val="000066"/>
                </a:solidFill>
              </a:rPr>
              <a:t>各种模型图的构成和功能进行说明，通过本资料的学习达到可以读懂</a:t>
            </a:r>
            <a:r>
              <a:rPr lang="en-US" altLang="zh-CN" sz="1600">
                <a:solidFill>
                  <a:srgbClr val="000066"/>
                </a:solidFill>
              </a:rPr>
              <a:t>UML</a:t>
            </a:r>
            <a:r>
              <a:rPr lang="zh-CN" altLang="en-US" sz="1600">
                <a:solidFill>
                  <a:srgbClr val="000066"/>
                </a:solidFill>
              </a:rPr>
              <a:t>模型图的目的。本资料不涉及模型图作成的要点等相关知识。</a:t>
            </a:r>
            <a:endParaRPr lang="zh-CN" altLang="en-US" sz="1600">
              <a:solidFill>
                <a:srgbClr val="000066"/>
              </a:solidFill>
            </a:endParaRPr>
          </a:p>
          <a:p>
            <a:pPr marL="570230" indent="-570230"/>
            <a:endParaRPr lang="zh-CN" altLang="en-US" sz="1600">
              <a:solidFill>
                <a:srgbClr val="000066"/>
              </a:solidFill>
            </a:endParaRPr>
          </a:p>
          <a:p>
            <a:pPr marL="570230" indent="-570230"/>
            <a:r>
              <a:rPr lang="en-US" altLang="zh-CN" b="1">
                <a:solidFill>
                  <a:srgbClr val="000066"/>
                </a:solidFill>
              </a:rPr>
              <a:t>1.2</a:t>
            </a:r>
            <a:r>
              <a:rPr lang="ja-JP" altLang="en-US" b="1">
                <a:solidFill>
                  <a:srgbClr val="000066"/>
                </a:solidFill>
                <a:ea typeface="MS PGothic" panose="020B0600070205080204" pitchFamily="34" charset="-128"/>
              </a:rPr>
              <a:t>　</a:t>
            </a:r>
            <a:r>
              <a:rPr lang="en-US" altLang="ja-JP" b="1">
                <a:solidFill>
                  <a:srgbClr val="000066"/>
                </a:solidFill>
              </a:rPr>
              <a:t>UML</a:t>
            </a:r>
            <a:r>
              <a:rPr lang="zh-CN" altLang="en-US" b="1">
                <a:solidFill>
                  <a:srgbClr val="000066"/>
                </a:solidFill>
              </a:rPr>
              <a:t>概述</a:t>
            </a:r>
            <a:endParaRPr lang="zh-CN" altLang="en-US" b="1">
              <a:solidFill>
                <a:srgbClr val="000066"/>
              </a:solidFill>
            </a:endParaRPr>
          </a:p>
          <a:p>
            <a:pPr marL="1046480" lvl="1" indent="-285750"/>
            <a:r>
              <a:rPr lang="en-US" altLang="zh-CN" b="1">
                <a:solidFill>
                  <a:srgbClr val="000066"/>
                </a:solidFill>
              </a:rPr>
              <a:t>1.</a:t>
            </a:r>
            <a:r>
              <a:rPr lang="en-US" altLang="ja-JP" b="1">
                <a:solidFill>
                  <a:srgbClr val="000066"/>
                </a:solidFill>
              </a:rPr>
              <a:t>2.1 UML</a:t>
            </a:r>
            <a:r>
              <a:rPr lang="zh-CN" altLang="en-US" b="1">
                <a:solidFill>
                  <a:srgbClr val="000066"/>
                </a:solidFill>
              </a:rPr>
              <a:t>简介</a:t>
            </a:r>
            <a:endParaRPr lang="zh-CN" altLang="en-US" b="1">
              <a:solidFill>
                <a:srgbClr val="000066"/>
              </a:solidFill>
            </a:endParaRPr>
          </a:p>
          <a:p>
            <a:pPr marL="1046480" lvl="1" indent="-285750"/>
            <a:r>
              <a:rPr lang="en-US" altLang="zh-CN">
                <a:solidFill>
                  <a:srgbClr val="000066"/>
                </a:solidFill>
              </a:rPr>
              <a:t>     </a:t>
            </a:r>
            <a:r>
              <a:rPr lang="en-US" altLang="zh-CN" sz="1600">
                <a:solidFill>
                  <a:srgbClr val="000066"/>
                </a:solidFill>
              </a:rPr>
              <a:t>UML (Unified Modeling Language)</a:t>
            </a:r>
            <a:r>
              <a:rPr lang="zh-CN" altLang="en-US" sz="1600">
                <a:solidFill>
                  <a:srgbClr val="000066"/>
                </a:solidFill>
              </a:rPr>
              <a:t>为面向对象软件设计提供统一的、标准的、可视化的建模语言。适用于描述以用例为驱动，以体系结构为中心的软件设计的全过程。  </a:t>
            </a:r>
            <a:endParaRPr lang="zh-CN" altLang="en-US" sz="1600">
              <a:solidFill>
                <a:srgbClr val="000066"/>
              </a:solidFill>
            </a:endParaRPr>
          </a:p>
          <a:p>
            <a:pPr marL="1046480" lvl="1" indent="-285750"/>
            <a:r>
              <a:rPr lang="ja-JP" altLang="en-US" sz="1600">
                <a:solidFill>
                  <a:srgbClr val="000066"/>
                </a:solidFill>
              </a:rPr>
              <a:t>    </a:t>
            </a:r>
            <a:r>
              <a:rPr lang="en-US" altLang="zh-CN" sz="1600">
                <a:solidFill>
                  <a:srgbClr val="000066"/>
                </a:solidFill>
              </a:rPr>
              <a:t> </a:t>
            </a:r>
            <a:r>
              <a:rPr lang="en-US" altLang="ja-JP" sz="1600">
                <a:solidFill>
                  <a:srgbClr val="000066"/>
                </a:solidFill>
              </a:rPr>
              <a:t>UML</a:t>
            </a:r>
            <a:r>
              <a:rPr lang="ja-JP" altLang="en-US" sz="1600">
                <a:solidFill>
                  <a:srgbClr val="000066"/>
                </a:solidFill>
              </a:rPr>
              <a:t>的定义包括</a:t>
            </a:r>
            <a:r>
              <a:rPr lang="en-US" altLang="ja-JP" sz="1600">
                <a:solidFill>
                  <a:srgbClr val="000066"/>
                </a:solidFill>
              </a:rPr>
              <a:t>UML</a:t>
            </a:r>
            <a:r>
              <a:rPr lang="ja-JP" altLang="en-US" sz="1600">
                <a:solidFill>
                  <a:srgbClr val="000066"/>
                </a:solidFill>
              </a:rPr>
              <a:t>语义和</a:t>
            </a:r>
            <a:r>
              <a:rPr lang="en-US" altLang="ja-JP" sz="1600">
                <a:solidFill>
                  <a:srgbClr val="000066"/>
                </a:solidFill>
              </a:rPr>
              <a:t>UML</a:t>
            </a:r>
            <a:r>
              <a:rPr lang="ja-JP" altLang="en-US" sz="1600">
                <a:solidFill>
                  <a:srgbClr val="000066"/>
                </a:solidFill>
              </a:rPr>
              <a:t>表示法两个部分。 </a:t>
            </a:r>
            <a:endParaRPr lang="ja-JP" altLang="en-US" sz="1600">
              <a:solidFill>
                <a:srgbClr val="000066"/>
              </a:solidFill>
            </a:endParaRPr>
          </a:p>
          <a:p>
            <a:pPr marL="1046480" lvl="1" indent="-285750"/>
            <a:r>
              <a:rPr lang="ja-JP" altLang="en-US" sz="1600">
                <a:solidFill>
                  <a:srgbClr val="000066"/>
                </a:solidFill>
              </a:rPr>
              <a:t>　 </a:t>
            </a:r>
            <a:r>
              <a:rPr lang="en-US" altLang="ja-JP" sz="1600" b="1">
                <a:solidFill>
                  <a:srgbClr val="3333FF"/>
                </a:solidFill>
              </a:rPr>
              <a:t>(1) UML</a:t>
            </a:r>
            <a:r>
              <a:rPr lang="zh-CN" altLang="en-US" sz="1600" b="1">
                <a:solidFill>
                  <a:srgbClr val="3333FF"/>
                </a:solidFill>
              </a:rPr>
              <a:t>语义</a:t>
            </a:r>
            <a:r>
              <a:rPr lang="zh-CN" altLang="en-US" sz="1600">
                <a:solidFill>
                  <a:srgbClr val="000066"/>
                </a:solidFill>
              </a:rPr>
              <a:t>：</a:t>
            </a:r>
            <a:r>
              <a:rPr lang="en-US" altLang="zh-CN" sz="1600">
                <a:solidFill>
                  <a:srgbClr val="000066"/>
                </a:solidFill>
              </a:rPr>
              <a:t>UML</a:t>
            </a:r>
            <a:r>
              <a:rPr lang="zh-CN" altLang="en-US" sz="1600">
                <a:solidFill>
                  <a:srgbClr val="000066"/>
                </a:solidFill>
              </a:rPr>
              <a:t>对语义的描述</a:t>
            </a:r>
            <a:r>
              <a:rPr lang="ja-JP" altLang="en-US" sz="1600">
                <a:solidFill>
                  <a:srgbClr val="000066"/>
                </a:solidFill>
              </a:rPr>
              <a:t>使开发者能在语义上取得一致</a:t>
            </a:r>
            <a:r>
              <a:rPr lang="zh-CN" altLang="en-US" sz="1600">
                <a:solidFill>
                  <a:srgbClr val="000066"/>
                </a:solidFill>
              </a:rPr>
              <a:t>认识，</a:t>
            </a:r>
            <a:r>
              <a:rPr lang="ja-JP" altLang="en-US" sz="1600">
                <a:solidFill>
                  <a:srgbClr val="000066"/>
                </a:solidFill>
              </a:rPr>
              <a:t>消除了因人</a:t>
            </a:r>
            <a:r>
              <a:rPr lang="ja-JP" altLang="zh-CN" sz="1600">
                <a:solidFill>
                  <a:srgbClr val="000066"/>
                </a:solidFill>
              </a:rPr>
              <a:t> </a:t>
            </a:r>
            <a:r>
              <a:rPr lang="ja-JP" altLang="en-US" sz="1600">
                <a:solidFill>
                  <a:srgbClr val="000066"/>
                </a:solidFill>
              </a:rPr>
              <a:t> </a:t>
            </a:r>
            <a:r>
              <a:rPr lang="ja-JP" altLang="zh-CN" sz="1600">
                <a:solidFill>
                  <a:srgbClr val="000066"/>
                </a:solidFill>
              </a:rPr>
              <a:t> </a:t>
            </a:r>
            <a:endParaRPr lang="ja-JP" altLang="en-US" sz="1600">
              <a:solidFill>
                <a:srgbClr val="000066"/>
              </a:solidFill>
            </a:endParaRPr>
          </a:p>
          <a:p>
            <a:pPr marL="1046480" lvl="1" indent="-285750"/>
            <a:r>
              <a:rPr lang="ja-JP" altLang="zh-CN" sz="1600">
                <a:solidFill>
                  <a:srgbClr val="000066"/>
                </a:solidFill>
              </a:rPr>
              <a:t> </a:t>
            </a:r>
            <a:r>
              <a:rPr lang="ja-JP" altLang="en-US" sz="1600">
                <a:solidFill>
                  <a:srgbClr val="000066"/>
                </a:solidFill>
              </a:rPr>
              <a:t> </a:t>
            </a:r>
            <a:r>
              <a:rPr lang="ja-JP" altLang="zh-CN" sz="1600">
                <a:solidFill>
                  <a:srgbClr val="000066"/>
                </a:solidFill>
              </a:rPr>
              <a:t> </a:t>
            </a:r>
            <a:r>
              <a:rPr lang="ja-JP" altLang="en-US" sz="1600">
                <a:solidFill>
                  <a:srgbClr val="000066"/>
                </a:solidFill>
              </a:rPr>
              <a:t> </a:t>
            </a:r>
            <a:r>
              <a:rPr lang="ja-JP" altLang="zh-CN" sz="1600">
                <a:solidFill>
                  <a:srgbClr val="000066"/>
                </a:solidFill>
              </a:rPr>
              <a:t> </a:t>
            </a:r>
            <a:r>
              <a:rPr lang="ja-JP" altLang="en-US" sz="1600">
                <a:solidFill>
                  <a:srgbClr val="000066"/>
                </a:solidFill>
              </a:rPr>
              <a:t>                    而异的表达方法所造成的影响。 </a:t>
            </a:r>
            <a:endParaRPr lang="ja-JP" altLang="en-US" sz="1600">
              <a:solidFill>
                <a:srgbClr val="000066"/>
              </a:solidFill>
            </a:endParaRPr>
          </a:p>
          <a:p>
            <a:pPr marL="1046480" lvl="1" indent="-285750"/>
            <a:r>
              <a:rPr lang="ja-JP" altLang="en-US" sz="1600">
                <a:solidFill>
                  <a:srgbClr val="000066"/>
                </a:solidFill>
              </a:rPr>
              <a:t>　 </a:t>
            </a:r>
            <a:r>
              <a:rPr lang="en-US" altLang="ja-JP" sz="1600" b="1">
                <a:solidFill>
                  <a:srgbClr val="3333FF"/>
                </a:solidFill>
              </a:rPr>
              <a:t>(2) UML</a:t>
            </a:r>
            <a:r>
              <a:rPr lang="ja-JP" altLang="en-US" sz="1600" b="1">
                <a:solidFill>
                  <a:srgbClr val="3333FF"/>
                </a:solidFill>
              </a:rPr>
              <a:t>表示法</a:t>
            </a:r>
            <a:r>
              <a:rPr lang="zh-CN" altLang="en-US" sz="1600">
                <a:solidFill>
                  <a:srgbClr val="000066"/>
                </a:solidFill>
              </a:rPr>
              <a:t>：</a:t>
            </a:r>
            <a:r>
              <a:rPr lang="en-US" altLang="ja-JP" sz="1600">
                <a:solidFill>
                  <a:srgbClr val="000066"/>
                </a:solidFill>
              </a:rPr>
              <a:t>UML</a:t>
            </a:r>
            <a:r>
              <a:rPr lang="ja-JP" altLang="en-US" sz="1600">
                <a:solidFill>
                  <a:srgbClr val="000066"/>
                </a:solidFill>
              </a:rPr>
              <a:t>表示法定义</a:t>
            </a:r>
            <a:r>
              <a:rPr lang="en-US" altLang="ja-JP" sz="1600">
                <a:solidFill>
                  <a:srgbClr val="000066"/>
                </a:solidFill>
              </a:rPr>
              <a:t>UML</a:t>
            </a:r>
            <a:r>
              <a:rPr lang="ja-JP" altLang="en-US" sz="1600">
                <a:solidFill>
                  <a:srgbClr val="000066"/>
                </a:solidFill>
              </a:rPr>
              <a:t>符号的表示法</a:t>
            </a:r>
            <a:r>
              <a:rPr lang="zh-CN" altLang="en-US" sz="1600">
                <a:solidFill>
                  <a:srgbClr val="000066"/>
                </a:solidFill>
              </a:rPr>
              <a:t>，</a:t>
            </a:r>
            <a:r>
              <a:rPr lang="ja-JP" altLang="en-US" sz="1600">
                <a:solidFill>
                  <a:srgbClr val="000066"/>
                </a:solidFill>
              </a:rPr>
              <a:t>为开发者或开发工具使用这</a:t>
            </a:r>
            <a:endParaRPr lang="ja-JP" altLang="en-US" sz="1600">
              <a:solidFill>
                <a:srgbClr val="000066"/>
              </a:solidFill>
            </a:endParaRPr>
          </a:p>
          <a:p>
            <a:pPr marL="1046480" lvl="1" indent="-285750"/>
            <a:r>
              <a:rPr lang="ja-JP" altLang="en-US" sz="1600">
                <a:solidFill>
                  <a:srgbClr val="000066"/>
                </a:solidFill>
              </a:rPr>
              <a:t>                  </a:t>
            </a:r>
            <a:r>
              <a:rPr lang="ja-JP" altLang="zh-CN" sz="1600">
                <a:solidFill>
                  <a:srgbClr val="000066"/>
                </a:solidFill>
              </a:rPr>
              <a:t> </a:t>
            </a:r>
            <a:r>
              <a:rPr lang="ja-JP" altLang="en-US" sz="1600">
                <a:solidFill>
                  <a:srgbClr val="000066"/>
                </a:solidFill>
              </a:rPr>
              <a:t> </a:t>
            </a:r>
            <a:r>
              <a:rPr lang="ja-JP" altLang="zh-CN" sz="1600">
                <a:solidFill>
                  <a:srgbClr val="000066"/>
                </a:solidFill>
              </a:rPr>
              <a:t> </a:t>
            </a:r>
            <a:r>
              <a:rPr lang="ja-JP" altLang="en-US" sz="1600">
                <a:solidFill>
                  <a:srgbClr val="000066"/>
                </a:solidFill>
              </a:rPr>
              <a:t> </a:t>
            </a:r>
            <a:r>
              <a:rPr lang="ja-JP" altLang="zh-CN" sz="1600">
                <a:solidFill>
                  <a:srgbClr val="000066"/>
                </a:solidFill>
              </a:rPr>
              <a:t> </a:t>
            </a:r>
            <a:r>
              <a:rPr lang="ja-JP" altLang="en-US" sz="1600">
                <a:solidFill>
                  <a:srgbClr val="000066"/>
                </a:solidFill>
              </a:rPr>
              <a:t>  些图形符号和文本语法为系统建模提供了标准。</a:t>
            </a:r>
            <a:endParaRPr lang="zh-CN" altLang="en-US" sz="1600">
              <a:solidFill>
                <a:srgbClr val="000066"/>
              </a:solidFill>
            </a:endParaRPr>
          </a:p>
          <a:p>
            <a:pPr marL="1046480" lvl="1" indent="-285750"/>
            <a:r>
              <a:rPr lang="en-US" altLang="zh-CN" b="1">
                <a:solidFill>
                  <a:srgbClr val="000066"/>
                </a:solidFill>
              </a:rPr>
              <a:t>1.2.2 UML</a:t>
            </a:r>
            <a:r>
              <a:rPr lang="zh-CN" altLang="en-US" b="1">
                <a:solidFill>
                  <a:srgbClr val="000066"/>
                </a:solidFill>
              </a:rPr>
              <a:t>模型图的构成</a:t>
            </a:r>
            <a:endParaRPr lang="zh-CN" altLang="en-US" b="1">
              <a:solidFill>
                <a:srgbClr val="000066"/>
              </a:solidFill>
            </a:endParaRPr>
          </a:p>
          <a:p>
            <a:pPr marL="1046480" lvl="1" indent="-285750">
              <a:lnSpc>
                <a:spcPct val="105000"/>
              </a:lnSpc>
              <a:spcBef>
                <a:spcPct val="0"/>
              </a:spcBef>
            </a:pPr>
            <a:r>
              <a:rPr kumimoji="0" lang="zh-CN" altLang="en-US">
                <a:solidFill>
                  <a:srgbClr val="000066"/>
                </a:solidFill>
              </a:rPr>
              <a:t>    </a:t>
            </a:r>
            <a:r>
              <a:rPr kumimoji="0" lang="zh-CN" altLang="en-US" sz="1600" b="1">
                <a:solidFill>
                  <a:srgbClr val="3333FF"/>
                </a:solidFill>
              </a:rPr>
              <a:t>事物(</a:t>
            </a:r>
            <a:r>
              <a:rPr kumimoji="0" lang="en-US" altLang="zh-CN" sz="1600" b="1">
                <a:solidFill>
                  <a:srgbClr val="3333FF"/>
                </a:solidFill>
              </a:rPr>
              <a:t>Things)</a:t>
            </a:r>
            <a:r>
              <a:rPr kumimoji="0" lang="en-US" altLang="zh-CN" sz="1600">
                <a:solidFill>
                  <a:srgbClr val="000066"/>
                </a:solidFill>
              </a:rPr>
              <a:t>：UML</a:t>
            </a:r>
            <a:r>
              <a:rPr kumimoji="0" lang="zh-CN" altLang="en-US" sz="1600">
                <a:solidFill>
                  <a:srgbClr val="000066"/>
                </a:solidFill>
              </a:rPr>
              <a:t>模型中最基本的构成元素，是具有代表性的成分的抽象</a:t>
            </a:r>
            <a:endParaRPr kumimoji="0" lang="zh-CN" altLang="en-US" sz="1600">
              <a:solidFill>
                <a:srgbClr val="000066"/>
              </a:solidFill>
            </a:endParaRPr>
          </a:p>
          <a:p>
            <a:pPr marL="1046480" lvl="1" indent="-285750">
              <a:lnSpc>
                <a:spcPct val="105000"/>
              </a:lnSpc>
              <a:spcBef>
                <a:spcPct val="0"/>
              </a:spcBef>
            </a:pPr>
            <a:r>
              <a:rPr kumimoji="0" lang="zh-CN" altLang="en-US" sz="1600">
                <a:solidFill>
                  <a:srgbClr val="000066"/>
                </a:solidFill>
              </a:rPr>
              <a:t>     </a:t>
            </a:r>
            <a:r>
              <a:rPr kumimoji="0" lang="zh-CN" altLang="en-US" sz="1600" b="1">
                <a:solidFill>
                  <a:srgbClr val="3333FF"/>
                </a:solidFill>
              </a:rPr>
              <a:t>关系(</a:t>
            </a:r>
            <a:r>
              <a:rPr kumimoji="0" lang="en-US" altLang="zh-CN" sz="1600" b="1">
                <a:solidFill>
                  <a:srgbClr val="3333FF"/>
                </a:solidFill>
              </a:rPr>
              <a:t>Relationships)</a:t>
            </a:r>
            <a:r>
              <a:rPr kumimoji="0" lang="en-US" altLang="zh-CN" sz="1600">
                <a:solidFill>
                  <a:srgbClr val="000066"/>
                </a:solidFill>
              </a:rPr>
              <a:t>：</a:t>
            </a:r>
            <a:r>
              <a:rPr kumimoji="0" lang="zh-CN" altLang="en-US" sz="1600">
                <a:solidFill>
                  <a:srgbClr val="000066"/>
                </a:solidFill>
              </a:rPr>
              <a:t>关系把事物紧密联系在一起</a:t>
            </a:r>
            <a:endParaRPr kumimoji="0" lang="zh-CN" altLang="en-US" sz="1600">
              <a:solidFill>
                <a:srgbClr val="000066"/>
              </a:solidFill>
            </a:endParaRPr>
          </a:p>
          <a:p>
            <a:pPr marL="1046480" lvl="1" indent="-285750">
              <a:lnSpc>
                <a:spcPct val="105000"/>
              </a:lnSpc>
              <a:spcBef>
                <a:spcPct val="0"/>
              </a:spcBef>
              <a:buClrTx/>
              <a:buFontTx/>
              <a:buNone/>
            </a:pPr>
            <a:r>
              <a:rPr kumimoji="0" lang="zh-CN" altLang="en-US" sz="1600">
                <a:solidFill>
                  <a:srgbClr val="000066"/>
                </a:solidFill>
              </a:rPr>
              <a:t>     </a:t>
            </a:r>
            <a:r>
              <a:rPr kumimoji="0" lang="zh-CN" altLang="en-US" sz="1600" b="1">
                <a:solidFill>
                  <a:srgbClr val="3333FF"/>
                </a:solidFill>
              </a:rPr>
              <a:t>图(</a:t>
            </a:r>
            <a:r>
              <a:rPr kumimoji="0" lang="en-US" altLang="zh-CN" sz="1600" b="1">
                <a:solidFill>
                  <a:srgbClr val="3333FF"/>
                </a:solidFill>
              </a:rPr>
              <a:t>Diagrams )</a:t>
            </a:r>
            <a:r>
              <a:rPr kumimoji="0" lang="en-US" altLang="zh-CN" sz="1600">
                <a:solidFill>
                  <a:srgbClr val="000066"/>
                </a:solidFill>
              </a:rPr>
              <a:t>：</a:t>
            </a:r>
            <a:r>
              <a:rPr kumimoji="0" lang="zh-CN" altLang="en-US" sz="1600">
                <a:solidFill>
                  <a:srgbClr val="000066"/>
                </a:solidFill>
              </a:rPr>
              <a:t>图是事物和关系的可视化表示</a:t>
            </a:r>
            <a:endParaRPr kumimoji="0" lang="zh-CN" altLang="en-US" sz="1600">
              <a:solidFill>
                <a:srgbClr val="000066"/>
              </a:solidFill>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3026" name="Rectangle 2"/>
          <p:cNvSpPr>
            <a:spLocks noGrp="1" noChangeArrowheads="1"/>
          </p:cNvSpPr>
          <p:nvPr>
            <p:ph type="body" idx="1"/>
          </p:nvPr>
        </p:nvSpPr>
        <p:spPr>
          <a:xfrm>
            <a:off x="107950" y="609600"/>
            <a:ext cx="8667750" cy="2532063"/>
          </a:xfrm>
          <a:noFill/>
        </p:spPr>
        <p:txBody>
          <a:bodyPr tIns="0"/>
          <a:lstStyle/>
          <a:p>
            <a:r>
              <a:rPr lang="en-US" altLang="zh-CN"/>
              <a:t>6.1  </a:t>
            </a:r>
            <a:r>
              <a:rPr lang="zh-CN" altLang="en-US"/>
              <a:t>状态图概要</a:t>
            </a:r>
            <a:endParaRPr lang="zh-CN" altLang="en-US"/>
          </a:p>
          <a:p>
            <a:pPr lvl="1"/>
            <a:r>
              <a:rPr kumimoji="0" lang="en-US" altLang="zh-CN"/>
              <a:t>6.1.1</a:t>
            </a:r>
            <a:r>
              <a:rPr kumimoji="0" lang="zh-CN" altLang="en-US"/>
              <a:t>状态图</a:t>
            </a:r>
            <a:endParaRPr kumimoji="0" lang="zh-CN" altLang="en-US"/>
          </a:p>
          <a:p>
            <a:pPr lvl="2"/>
            <a:r>
              <a:rPr kumimoji="0" lang="zh-CN" altLang="en-US" b="0"/>
              <a:t>说明对象在它的生命期中响应事件所经历的状态序列，以及它们对那些事件</a:t>
            </a:r>
            <a:endParaRPr kumimoji="0" lang="zh-CN" altLang="en-US" b="0"/>
          </a:p>
          <a:p>
            <a:pPr lvl="2"/>
            <a:r>
              <a:rPr kumimoji="0" lang="zh-CN" altLang="en-US" b="0"/>
              <a:t>的响应。</a:t>
            </a:r>
            <a:endParaRPr kumimoji="0" lang="zh-CN" altLang="en-US"/>
          </a:p>
          <a:p>
            <a:pPr lvl="1"/>
            <a:r>
              <a:rPr kumimoji="0" lang="en-US" altLang="zh-CN"/>
              <a:t>6.1.2</a:t>
            </a:r>
            <a:r>
              <a:rPr kumimoji="0" lang="zh-CN" altLang="en-US"/>
              <a:t>状态图用于</a:t>
            </a:r>
            <a:endParaRPr kumimoji="0" lang="zh-CN" altLang="en-US" b="0"/>
          </a:p>
          <a:p>
            <a:pPr lvl="2"/>
            <a:r>
              <a:rPr kumimoji="0" lang="zh-CN" altLang="en-US" b="0"/>
              <a:t>揭示</a:t>
            </a:r>
            <a:r>
              <a:rPr kumimoji="0" lang="en-US" altLang="zh-CN" b="0"/>
              <a:t>Actor</a:t>
            </a:r>
            <a:r>
              <a:rPr kumimoji="0" lang="zh-CN" altLang="en-US" b="0"/>
              <a:t>、类、子系统和组件的复杂特性。 </a:t>
            </a:r>
            <a:endParaRPr kumimoji="0" lang="zh-CN" altLang="en-US" b="0"/>
          </a:p>
          <a:p>
            <a:pPr lvl="2"/>
            <a:r>
              <a:rPr kumimoji="0" lang="zh-CN" altLang="en-US" b="0"/>
              <a:t>为实时系统建模。</a:t>
            </a:r>
            <a:r>
              <a:rPr kumimoji="0" lang="zh-CN" altLang="en-US" sz="1400"/>
              <a:t> </a:t>
            </a:r>
            <a:endParaRPr kumimoji="0" lang="zh-CN" altLang="en-US" sz="1400"/>
          </a:p>
        </p:txBody>
      </p:sp>
      <p:sp>
        <p:nvSpPr>
          <p:cNvPr id="513028" name="Rectangle 4"/>
          <p:cNvSpPr>
            <a:spLocks noChangeArrowheads="1"/>
          </p:cNvSpPr>
          <p:nvPr/>
        </p:nvSpPr>
        <p:spPr bwMode="auto">
          <a:xfrm>
            <a:off x="88900" y="3284538"/>
            <a:ext cx="9055100" cy="2736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 tIns="3600" rIns="3600" bIns="3600"/>
          <a:lstStyle>
            <a:lvl1pPr marL="285750" indent="-285750">
              <a:defRPr kumimoji="1" sz="2400">
                <a:solidFill>
                  <a:schemeClr val="tx1"/>
                </a:solidFill>
                <a:latin typeface="Times New Roman" panose="02020603050405020304" pitchFamily="18" charset="0"/>
                <a:ea typeface="MS PGothic" panose="020B0600070205080204" pitchFamily="34" charset="-128"/>
              </a:defRPr>
            </a:lvl1pPr>
            <a:lvl2pPr marL="762000" indent="-285750">
              <a:defRPr kumimoji="1" sz="2400">
                <a:solidFill>
                  <a:schemeClr val="tx1"/>
                </a:solidFill>
                <a:latin typeface="Times New Roman" panose="02020603050405020304" pitchFamily="18" charset="0"/>
                <a:ea typeface="MS PGothic" panose="020B0600070205080204" pitchFamily="34" charset="-128"/>
              </a:defRPr>
            </a:lvl2pPr>
            <a:lvl3pPr marL="952500">
              <a:defRPr kumimoji="1" sz="2400">
                <a:solidFill>
                  <a:schemeClr val="tx1"/>
                </a:solidFill>
                <a:latin typeface="Times New Roman" panose="02020603050405020304" pitchFamily="18" charset="0"/>
                <a:ea typeface="MS PGothic" panose="020B0600070205080204" pitchFamily="34" charset="-128"/>
              </a:defRPr>
            </a:lvl3pPr>
            <a:lvl4pPr marL="1600200" indent="-228600">
              <a:defRPr kumimoji="1" sz="2400">
                <a:solidFill>
                  <a:schemeClr val="tx1"/>
                </a:solidFill>
                <a:latin typeface="Times New Roman" panose="02020603050405020304" pitchFamily="18" charset="0"/>
                <a:ea typeface="MS PGothic" panose="020B0600070205080204" pitchFamily="34" charset="-128"/>
              </a:defRPr>
            </a:lvl4pPr>
            <a:lvl5pPr marL="2057400" indent="-228600">
              <a:defRPr kumimoji="1" sz="2400">
                <a:solidFill>
                  <a:schemeClr val="tx1"/>
                </a:solidFill>
                <a:latin typeface="Times New Roman" panose="02020603050405020304" pitchFamily="18" charset="0"/>
                <a:ea typeface="MS PGothic" panose="020B0600070205080204" pitchFamily="34" charset="-128"/>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MS PGothic" panose="020B0600070205080204" pitchFamily="34" charset="-128"/>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MS PGothic" panose="020B0600070205080204" pitchFamily="34" charset="-128"/>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MS PGothic" panose="020B0600070205080204" pitchFamily="34" charset="-128"/>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MS PGothic" panose="020B0600070205080204" pitchFamily="34" charset="-128"/>
              </a:defRPr>
            </a:lvl9pPr>
          </a:lstStyle>
          <a:p>
            <a:pPr>
              <a:spcBef>
                <a:spcPct val="20000"/>
              </a:spcBef>
              <a:buFont typeface="Wingdings" panose="05000000000000000000" pitchFamily="2" charset="2"/>
              <a:buNone/>
            </a:pPr>
            <a:r>
              <a:rPr lang="en-US" altLang="zh-CN" i="0">
                <a:solidFill>
                  <a:srgbClr val="000066"/>
                </a:solidFill>
                <a:effectLst/>
                <a:ea typeface="宋体" panose="02010600030101010101" pitchFamily="2" charset="-122"/>
              </a:rPr>
              <a:t>6.2  </a:t>
            </a:r>
            <a:r>
              <a:rPr lang="zh-CN" altLang="en-US" i="0">
                <a:solidFill>
                  <a:srgbClr val="000066"/>
                </a:solidFill>
                <a:effectLst/>
                <a:ea typeface="宋体" panose="02010600030101010101" pitchFamily="2" charset="-122"/>
              </a:rPr>
              <a:t>状态图的组成	</a:t>
            </a:r>
            <a:endParaRPr lang="en-US" altLang="zh-CN" i="0">
              <a:solidFill>
                <a:srgbClr val="000066"/>
              </a:solidFill>
              <a:effectLst/>
              <a:ea typeface="宋体" panose="02010600030101010101" pitchFamily="2" charset="-122"/>
            </a:endParaRPr>
          </a:p>
          <a:p>
            <a:pPr lvl="1">
              <a:spcBef>
                <a:spcPct val="20000"/>
              </a:spcBef>
              <a:buFont typeface="Wingdings" panose="05000000000000000000" pitchFamily="2" charset="2"/>
              <a:buNone/>
            </a:pPr>
            <a:r>
              <a:rPr lang="en-US" altLang="zh-CN" sz="2000" i="0">
                <a:solidFill>
                  <a:srgbClr val="000066"/>
                </a:solidFill>
                <a:effectLst/>
                <a:ea typeface="宋体" panose="02010600030101010101" pitchFamily="2" charset="-122"/>
              </a:rPr>
              <a:t>6.2.1</a:t>
            </a:r>
            <a:r>
              <a:rPr lang="zh-CN" altLang="en-US" sz="2000" i="0">
                <a:solidFill>
                  <a:srgbClr val="000066"/>
                </a:solidFill>
                <a:effectLst/>
                <a:ea typeface="宋体" panose="02010600030101010101" pitchFamily="2" charset="-122"/>
              </a:rPr>
              <a:t>状态</a:t>
            </a:r>
            <a:endParaRPr lang="zh-CN" altLang="en-US" sz="2000" i="0">
              <a:solidFill>
                <a:srgbClr val="000066"/>
              </a:solidFill>
              <a:effectLst/>
              <a:ea typeface="宋体" panose="02010600030101010101" pitchFamily="2" charset="-122"/>
            </a:endParaRPr>
          </a:p>
          <a:p>
            <a:pPr lvl="2">
              <a:spcBef>
                <a:spcPct val="20000"/>
              </a:spcBef>
              <a:buFont typeface="Wingdings" panose="05000000000000000000" pitchFamily="2" charset="2"/>
              <a:buNone/>
            </a:pPr>
            <a:r>
              <a:rPr lang="zh-CN" altLang="zh-CN" sz="1800" b="0" i="0">
                <a:solidFill>
                  <a:srgbClr val="000066"/>
                </a:solidFill>
                <a:effectLst/>
                <a:ea typeface="宋体" panose="02010600030101010101" pitchFamily="2" charset="-122"/>
              </a:rPr>
              <a:t>对象的状态是指在这个对象的生命期中的一个条件或状况，在此期间对象将</a:t>
            </a:r>
            <a:endParaRPr lang="zh-CN" altLang="en-US" sz="1800" b="0" i="0">
              <a:solidFill>
                <a:srgbClr val="000066"/>
              </a:solidFill>
              <a:effectLst/>
              <a:ea typeface="宋体" panose="02010600030101010101" pitchFamily="2" charset="-122"/>
            </a:endParaRPr>
          </a:p>
          <a:p>
            <a:pPr lvl="2">
              <a:spcBef>
                <a:spcPct val="20000"/>
              </a:spcBef>
              <a:buFont typeface="Wingdings" panose="05000000000000000000" pitchFamily="2" charset="2"/>
              <a:buNone/>
            </a:pPr>
            <a:r>
              <a:rPr lang="zh-CN" altLang="zh-CN" sz="1800" b="0" i="0">
                <a:solidFill>
                  <a:srgbClr val="000066"/>
                </a:solidFill>
                <a:effectLst/>
                <a:ea typeface="宋体" panose="02010600030101010101" pitchFamily="2" charset="-122"/>
              </a:rPr>
              <a:t>满足某些条件、执行某些活动，或等待某些事件。</a:t>
            </a:r>
            <a:endParaRPr lang="zh-CN" altLang="en-US" sz="1800" b="0" i="0">
              <a:solidFill>
                <a:srgbClr val="000066"/>
              </a:solidFill>
              <a:effectLst/>
              <a:ea typeface="宋体" panose="02010600030101010101" pitchFamily="2" charset="-122"/>
            </a:endParaRPr>
          </a:p>
          <a:p>
            <a:pPr lvl="1">
              <a:spcBef>
                <a:spcPct val="20000"/>
              </a:spcBef>
              <a:buFont typeface="Wingdings" panose="05000000000000000000" pitchFamily="2" charset="2"/>
              <a:buNone/>
            </a:pPr>
            <a:r>
              <a:rPr lang="en-US" altLang="zh-CN" sz="2000" i="0">
                <a:solidFill>
                  <a:srgbClr val="000066"/>
                </a:solidFill>
                <a:effectLst/>
                <a:ea typeface="宋体" panose="02010600030101010101" pitchFamily="2" charset="-122"/>
              </a:rPr>
              <a:t>6.2.2</a:t>
            </a:r>
            <a:r>
              <a:rPr lang="zh-CN" altLang="en-US" sz="2000" i="0">
                <a:solidFill>
                  <a:srgbClr val="000066"/>
                </a:solidFill>
                <a:effectLst/>
                <a:ea typeface="宋体" panose="02010600030101010101" pitchFamily="2" charset="-122"/>
              </a:rPr>
              <a:t>转移</a:t>
            </a:r>
            <a:endParaRPr lang="zh-CN" altLang="en-US" sz="2000" i="0">
              <a:solidFill>
                <a:srgbClr val="000066"/>
              </a:solidFill>
              <a:effectLst/>
              <a:ea typeface="宋体" panose="02010600030101010101" pitchFamily="2" charset="-122"/>
            </a:endParaRPr>
          </a:p>
          <a:p>
            <a:pPr lvl="2">
              <a:spcBef>
                <a:spcPct val="20000"/>
              </a:spcBef>
              <a:buFont typeface="Times New Roman" panose="02020603050405020304" pitchFamily="18" charset="0"/>
              <a:buNone/>
            </a:pPr>
            <a:r>
              <a:rPr lang="zh-CN" altLang="en-US" sz="1800" b="0" i="0">
                <a:solidFill>
                  <a:srgbClr val="000066"/>
                </a:solidFill>
                <a:effectLst/>
                <a:ea typeface="宋体" panose="02010600030101010101" pitchFamily="2" charset="-122"/>
              </a:rPr>
              <a:t>转移是由一种状态到另一种状态的迁移。这种转移由被建模实体内部或外部</a:t>
            </a:r>
            <a:endParaRPr lang="zh-CN" altLang="en-US" sz="1800" b="0" i="0">
              <a:solidFill>
                <a:srgbClr val="000066"/>
              </a:solidFill>
              <a:effectLst/>
              <a:ea typeface="宋体" panose="02010600030101010101" pitchFamily="2" charset="-122"/>
            </a:endParaRPr>
          </a:p>
          <a:p>
            <a:pPr lvl="2">
              <a:spcBef>
                <a:spcPct val="20000"/>
              </a:spcBef>
              <a:buFont typeface="Times New Roman" panose="02020603050405020304" pitchFamily="18" charset="0"/>
              <a:buNone/>
            </a:pPr>
            <a:r>
              <a:rPr lang="zh-CN" altLang="en-US" sz="1800" b="0" i="0">
                <a:solidFill>
                  <a:srgbClr val="000066"/>
                </a:solidFill>
                <a:effectLst/>
                <a:ea typeface="宋体" panose="02010600030101010101" pitchFamily="2" charset="-122"/>
              </a:rPr>
              <a:t>事件触发。</a:t>
            </a:r>
            <a:endParaRPr lang="zh-CN" altLang="en-US" sz="1800" b="0" i="0">
              <a:solidFill>
                <a:srgbClr val="000066"/>
              </a:solidFill>
              <a:effectLst/>
              <a:ea typeface="宋体" panose="02010600030101010101" pitchFamily="2" charset="-122"/>
            </a:endParaRPr>
          </a:p>
          <a:p>
            <a:pPr lvl="2">
              <a:spcBef>
                <a:spcPct val="20000"/>
              </a:spcBef>
              <a:buFont typeface="Times New Roman" panose="02020603050405020304" pitchFamily="18" charset="0"/>
              <a:buNone/>
            </a:pPr>
            <a:r>
              <a:rPr lang="zh-CN" altLang="en-US" sz="1800" b="0" i="0">
                <a:solidFill>
                  <a:srgbClr val="000066"/>
                </a:solidFill>
                <a:effectLst/>
                <a:ea typeface="宋体" panose="02010600030101010101" pitchFamily="2" charset="-122"/>
              </a:rPr>
              <a:t>对一个类来说，转移通常是调用了一个可以引起状态发生重要变化的操作的</a:t>
            </a:r>
            <a:endParaRPr lang="zh-CN" altLang="en-US" sz="1800" b="0" i="0">
              <a:solidFill>
                <a:srgbClr val="000066"/>
              </a:solidFill>
              <a:effectLst/>
              <a:ea typeface="宋体" panose="02010600030101010101" pitchFamily="2" charset="-122"/>
            </a:endParaRPr>
          </a:p>
          <a:p>
            <a:pPr lvl="2">
              <a:spcBef>
                <a:spcPct val="20000"/>
              </a:spcBef>
              <a:buFont typeface="Times New Roman" panose="02020603050405020304" pitchFamily="18" charset="0"/>
              <a:buNone/>
            </a:pPr>
            <a:r>
              <a:rPr lang="zh-CN" altLang="en-US" sz="1800" b="0" i="0">
                <a:solidFill>
                  <a:srgbClr val="000066"/>
                </a:solidFill>
                <a:effectLst/>
                <a:ea typeface="宋体" panose="02010600030101010101" pitchFamily="2" charset="-122"/>
              </a:rPr>
              <a:t>结果。</a:t>
            </a:r>
            <a:endParaRPr lang="zh-CN" altLang="en-US" sz="1800" b="0" i="0">
              <a:solidFill>
                <a:srgbClr val="000066"/>
              </a:solidFill>
              <a:effectLst/>
              <a:ea typeface="宋体" panose="02010600030101010101" pitchFamily="2" charset="-122"/>
            </a:endParaRPr>
          </a:p>
        </p:txBody>
      </p:sp>
      <p:sp>
        <p:nvSpPr>
          <p:cNvPr id="513031" name="Rectangle 7"/>
          <p:cNvSpPr>
            <a:spLocks noChangeArrowheads="1"/>
          </p:cNvSpPr>
          <p:nvPr/>
        </p:nvSpPr>
        <p:spPr bwMode="auto">
          <a:xfrm>
            <a:off x="41275" y="44450"/>
            <a:ext cx="9067800" cy="504825"/>
          </a:xfrm>
          <a:prstGeom prst="rect">
            <a:avLst/>
          </a:prstGeom>
          <a:gradFill rotWithShape="0">
            <a:gsLst>
              <a:gs pos="0">
                <a:srgbClr val="99CCFF"/>
              </a:gs>
              <a:gs pos="50000">
                <a:schemeClr val="bg1"/>
              </a:gs>
              <a:gs pos="100000">
                <a:srgbClr val="99CCFF"/>
              </a:gs>
            </a:gsLst>
            <a:lin ang="5400000" scaled="1"/>
          </a:gradFill>
          <a:ln>
            <a:noFill/>
          </a:ln>
          <a:effectLst>
            <a:outerShdw dist="71842" dir="2700000" algn="ctr" rotWithShape="0">
              <a:srgbClr val="0000FF"/>
            </a:outerShdw>
          </a:effectLst>
          <a:extLst>
            <a:ext uri="{91240B29-F687-4F45-9708-019B960494DF}">
              <a14:hiddenLine xmlns:a14="http://schemas.microsoft.com/office/drawing/2010/main" w="9525">
                <a:solidFill>
                  <a:schemeClr val="tx1"/>
                </a:solidFill>
                <a:miter lim="800000"/>
                <a:headEnd/>
                <a:tailEnd/>
              </a14:hiddenLine>
            </a:ext>
          </a:extLst>
        </p:spPr>
        <p:txBody>
          <a:bodyPr lIns="92075" tIns="46038" rIns="92075" bIns="46038" anchor="ctr"/>
          <a:lstStyle>
            <a:lvl1pPr>
              <a:defRPr kumimoji="1" sz="2800" b="1" i="1">
                <a:solidFill>
                  <a:srgbClr val="0000FF"/>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a:defRPr kumimoji="1" sz="2800" b="1" i="1">
                <a:solidFill>
                  <a:srgbClr val="0000FF"/>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a:defRPr kumimoji="1" sz="2800" b="1" i="1">
                <a:solidFill>
                  <a:srgbClr val="0000FF"/>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a:defRPr kumimoji="1" sz="2800" b="1" i="1">
                <a:solidFill>
                  <a:srgbClr val="0000FF"/>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defRPr kumimoji="1" sz="2800" b="1" i="1">
                <a:solidFill>
                  <a:srgbClr val="0000FF"/>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marL="457200" fontAlgn="base">
              <a:spcBef>
                <a:spcPct val="0"/>
              </a:spcBef>
              <a:spcAft>
                <a:spcPct val="0"/>
              </a:spcAft>
              <a:defRPr kumimoji="1" sz="2800" b="1" i="1">
                <a:solidFill>
                  <a:srgbClr val="0000FF"/>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marL="914400" fontAlgn="base">
              <a:spcBef>
                <a:spcPct val="0"/>
              </a:spcBef>
              <a:spcAft>
                <a:spcPct val="0"/>
              </a:spcAft>
              <a:defRPr kumimoji="1" sz="2800" b="1" i="1">
                <a:solidFill>
                  <a:srgbClr val="0000FF"/>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marL="1371600" fontAlgn="base">
              <a:spcBef>
                <a:spcPct val="0"/>
              </a:spcBef>
              <a:spcAft>
                <a:spcPct val="0"/>
              </a:spcAft>
              <a:defRPr kumimoji="1" sz="2800" b="1" i="1">
                <a:solidFill>
                  <a:srgbClr val="0000FF"/>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marL="1828800" fontAlgn="base">
              <a:spcBef>
                <a:spcPct val="0"/>
              </a:spcBef>
              <a:spcAft>
                <a:spcPct val="0"/>
              </a:spcAft>
              <a:defRPr kumimoji="1" sz="2800" b="1" i="1">
                <a:solidFill>
                  <a:srgbClr val="0000FF"/>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r>
              <a:rPr lang="en-US" altLang="zh-CN" sz="3200">
                <a:latin typeface="Times New Roman" panose="02020603050405020304" pitchFamily="18" charset="0"/>
              </a:rPr>
              <a:t>6.</a:t>
            </a:r>
            <a:r>
              <a:rPr lang="zh-CN" altLang="en-US" sz="3200">
                <a:latin typeface="Times New Roman" panose="02020603050405020304" pitchFamily="18" charset="0"/>
              </a:rPr>
              <a:t>状态</a:t>
            </a:r>
            <a:r>
              <a:rPr lang="zh-CN" altLang="en-US" sz="3200"/>
              <a:t>图</a:t>
            </a:r>
            <a:endParaRPr lang="zh-CN" altLang="en-US" sz="320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5074"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308850" y="2636838"/>
            <a:ext cx="381000" cy="361950"/>
          </a:xfrm>
          <a:prstGeom prst="rect">
            <a:avLst/>
          </a:prstGeom>
          <a:noFill/>
          <a:extLst>
            <a:ext uri="{909E8E84-426E-40DD-AFC4-6F175D3DCCD1}">
              <a14:hiddenFill xmlns:a14="http://schemas.microsoft.com/office/drawing/2010/main">
                <a:solidFill>
                  <a:srgbClr val="FFFFFF"/>
                </a:solidFill>
              </a14:hiddenFill>
            </a:ext>
          </a:extLst>
        </p:spPr>
      </p:pic>
      <p:pic>
        <p:nvPicPr>
          <p:cNvPr id="515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15200" y="2279650"/>
            <a:ext cx="381000" cy="357188"/>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515076" name="Group 4"/>
          <p:cNvGraphicFramePr>
            <a:graphicFrameLocks noGrp="1"/>
          </p:cNvGraphicFramePr>
          <p:nvPr>
            <p:ph idx="1"/>
          </p:nvPr>
        </p:nvGraphicFramePr>
        <p:xfrm>
          <a:off x="381000" y="985838"/>
          <a:ext cx="8305800" cy="2011363"/>
        </p:xfrm>
        <a:graphic>
          <a:graphicData uri="http://schemas.openxmlformats.org/drawingml/2006/table">
            <a:tbl>
              <a:tblPr/>
              <a:tblGrid>
                <a:gridCol w="914400"/>
                <a:gridCol w="4953000"/>
                <a:gridCol w="2438400"/>
              </a:tblGrid>
              <a:tr h="771525">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indent="19050">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indent="38100">
                        <a:spcBef>
                          <a:spcPct val="20000"/>
                        </a:spcBef>
                        <a:buFont typeface="Times New Roman" panose="02020603050405020304" pitchFamily="18" charset="0"/>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MS PGothic" panose="020B0600070205080204"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ctr" latinLnBrk="0" hangingPunct="1">
                        <a:lnSpc>
                          <a:spcPct val="100000"/>
                        </a:lnSpc>
                        <a:spcBef>
                          <a:spcPct val="0"/>
                        </a:spcBef>
                        <a:spcAft>
                          <a:spcPct val="0"/>
                        </a:spcAft>
                        <a:buClrTx/>
                        <a:buSzTx/>
                        <a:buFontTx/>
                        <a:buNone/>
                      </a:pPr>
                      <a:r>
                        <a:rPr kumimoji="1" lang="ja-JP" altLang="en-US" sz="1400" b="1"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状态</a:t>
                      </a:r>
                      <a:endParaRPr kumimoji="1" lang="ja-JP" altLang="en-US" sz="1400" b="1"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indent="19050">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indent="38100">
                        <a:spcBef>
                          <a:spcPct val="20000"/>
                        </a:spcBef>
                        <a:buFont typeface="Times New Roman" panose="02020603050405020304" pitchFamily="18" charset="0"/>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MS PGothic" panose="020B0600070205080204"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1" lang="ja-JP" altLang="en-US" sz="14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上格放置名称，下格说明处于该状态时，系统或对象要做的工作</a:t>
                      </a:r>
                      <a:r>
                        <a:rPr kumimoji="1" lang="en-US" altLang="ja-JP" sz="14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a:t>
                      </a:r>
                      <a:r>
                        <a:rPr kumimoji="1" lang="zh-CN" altLang="en-US" sz="14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见可选活动表</a:t>
                      </a:r>
                      <a:r>
                        <a:rPr kumimoji="1" lang="en-US" altLang="ja-JP" sz="14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 </a:t>
                      </a:r>
                      <a:r>
                        <a:rPr kumimoji="1" lang="ja-JP" altLang="zh-CN" sz="14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 </a:t>
                      </a:r>
                      <a:endParaRPr kumimoji="1" lang="en-US" altLang="ja-JP" sz="14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pPr>
                      <a:endParaRPr kumimoji="1" lang="en-US" altLang="ja-JP" sz="14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indent="19050">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indent="38100">
                        <a:spcBef>
                          <a:spcPct val="20000"/>
                        </a:spcBef>
                        <a:buFont typeface="Times New Roman" panose="02020603050405020304" pitchFamily="18" charset="0"/>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MS PGothic" panose="020B0600070205080204"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pPr>
                      <a:endParaRPr kumimoji="1" lang="zh-CN" altLang="en-US" sz="1600" b="1"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23875">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indent="19050">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indent="38100">
                        <a:spcBef>
                          <a:spcPct val="20000"/>
                        </a:spcBef>
                        <a:buFont typeface="Times New Roman" panose="02020603050405020304" pitchFamily="18" charset="0"/>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MS PGothic" panose="020B0600070205080204"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ctr" latinLnBrk="0" hangingPunct="1">
                        <a:lnSpc>
                          <a:spcPct val="100000"/>
                        </a:lnSpc>
                        <a:spcBef>
                          <a:spcPct val="0"/>
                        </a:spcBef>
                        <a:spcAft>
                          <a:spcPct val="0"/>
                        </a:spcAft>
                        <a:buClrTx/>
                        <a:buSzTx/>
                        <a:buFontTx/>
                        <a:buNone/>
                      </a:pPr>
                      <a:r>
                        <a:rPr kumimoji="1" lang="ja-JP" altLang="en-US" sz="1400" b="1"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转移</a:t>
                      </a:r>
                      <a:endParaRPr kumimoji="1" lang="ja-JP" altLang="en-US" sz="1400" b="1"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indent="19050">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indent="38100">
                        <a:spcBef>
                          <a:spcPct val="20000"/>
                        </a:spcBef>
                        <a:buFont typeface="Times New Roman" panose="02020603050405020304" pitchFamily="18" charset="0"/>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MS PGothic" panose="020B0600070205080204"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1" lang="zh-CN" altLang="en-US" sz="14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转移上标出触发转移的事件表达式。如果转移上未标明事件</a:t>
                      </a:r>
                      <a:r>
                        <a:rPr kumimoji="1" lang="en-US" altLang="zh-CN" sz="14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a:t>
                      </a:r>
                      <a:r>
                        <a:rPr kumimoji="1" lang="zh-CN" altLang="en-US" sz="14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则表示在源状态的内部活动执行完毕后自动触发转移 </a:t>
                      </a:r>
                      <a:endParaRPr kumimoji="1" lang="ja-JP" altLang="en-US" sz="14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indent="19050">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indent="38100">
                        <a:spcBef>
                          <a:spcPct val="20000"/>
                        </a:spcBef>
                        <a:buFont typeface="Times New Roman" panose="02020603050405020304" pitchFamily="18" charset="0"/>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MS PGothic" panose="020B0600070205080204"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pPr>
                      <a:endParaRPr kumimoji="1" lang="zh-CN" altLang="en-US" sz="1600" b="1"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1000">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indent="19050">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indent="38100">
                        <a:spcBef>
                          <a:spcPct val="20000"/>
                        </a:spcBef>
                        <a:buFont typeface="Times New Roman" panose="02020603050405020304" pitchFamily="18" charset="0"/>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MS PGothic" panose="020B0600070205080204"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ctr" latinLnBrk="0" hangingPunct="1">
                        <a:lnSpc>
                          <a:spcPct val="100000"/>
                        </a:lnSpc>
                        <a:spcBef>
                          <a:spcPct val="0"/>
                        </a:spcBef>
                        <a:spcAft>
                          <a:spcPct val="0"/>
                        </a:spcAft>
                        <a:buClrTx/>
                        <a:buSzTx/>
                        <a:buFontTx/>
                        <a:buNone/>
                      </a:pPr>
                      <a:r>
                        <a:rPr kumimoji="1" lang="zh-CN" altLang="en-US" sz="1400" b="1"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开始</a:t>
                      </a:r>
                      <a:endParaRPr kumimoji="1" lang="zh-CN" altLang="en-US" sz="1400" b="1"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indent="19050">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indent="38100">
                        <a:spcBef>
                          <a:spcPct val="20000"/>
                        </a:spcBef>
                        <a:buFont typeface="Times New Roman" panose="02020603050405020304" pitchFamily="18" charset="0"/>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MS PGothic" panose="020B0600070205080204"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1" lang="zh-CN" altLang="en-US" sz="14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初始状态</a:t>
                      </a:r>
                      <a:r>
                        <a:rPr kumimoji="1" lang="en-US" altLang="ja-JP" sz="14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a:t>
                      </a:r>
                      <a:r>
                        <a:rPr kumimoji="1" lang="zh-CN" altLang="en-US" sz="14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一个</a:t>
                      </a:r>
                      <a:r>
                        <a:rPr kumimoji="1" lang="en-US" altLang="ja-JP" sz="14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a:t>
                      </a:r>
                      <a:endParaRPr kumimoji="1" lang="zh-CN" altLang="en-US" sz="14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indent="19050">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indent="38100">
                        <a:spcBef>
                          <a:spcPct val="20000"/>
                        </a:spcBef>
                        <a:buFont typeface="Times New Roman" panose="02020603050405020304" pitchFamily="18" charset="0"/>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MS PGothic" panose="020B0600070205080204"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pPr>
                      <a:endParaRPr kumimoji="1" lang="zh-CN" altLang="en-US" sz="1600" b="1"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4963">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indent="19050">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indent="38100">
                        <a:spcBef>
                          <a:spcPct val="20000"/>
                        </a:spcBef>
                        <a:buFont typeface="Times New Roman" panose="02020603050405020304" pitchFamily="18" charset="0"/>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MS PGothic" panose="020B0600070205080204"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ctr" latinLnBrk="0" hangingPunct="1">
                        <a:lnSpc>
                          <a:spcPct val="100000"/>
                        </a:lnSpc>
                        <a:spcBef>
                          <a:spcPct val="0"/>
                        </a:spcBef>
                        <a:spcAft>
                          <a:spcPct val="0"/>
                        </a:spcAft>
                        <a:buClrTx/>
                        <a:buSzTx/>
                        <a:buFontTx/>
                        <a:buNone/>
                      </a:pPr>
                      <a:r>
                        <a:rPr kumimoji="1" lang="zh-CN" altLang="en-US" sz="1400" b="1"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结束</a:t>
                      </a:r>
                      <a:endParaRPr kumimoji="1" lang="zh-CN" altLang="en-US" sz="1400" b="1"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indent="19050">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indent="38100">
                        <a:spcBef>
                          <a:spcPct val="20000"/>
                        </a:spcBef>
                        <a:buFont typeface="Times New Roman" panose="02020603050405020304" pitchFamily="18" charset="0"/>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MS PGothic" panose="020B0600070205080204"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1" lang="zh-CN" altLang="en-US" sz="14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终态(可以多个)</a:t>
                      </a:r>
                      <a:endParaRPr kumimoji="1" lang="zh-CN" altLang="en-US" sz="14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indent="19050">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indent="38100">
                        <a:spcBef>
                          <a:spcPct val="20000"/>
                        </a:spcBef>
                        <a:buFont typeface="Times New Roman" panose="02020603050405020304" pitchFamily="18" charset="0"/>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MS PGothic" panose="020B0600070205080204"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pPr>
                      <a:endParaRPr kumimoji="1" lang="zh-CN" altLang="en-US" sz="1600" b="1"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pic>
        <p:nvPicPr>
          <p:cNvPr id="515098" name="Picture 2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72225" y="1014413"/>
            <a:ext cx="2305050" cy="685800"/>
          </a:xfrm>
          <a:prstGeom prst="rect">
            <a:avLst/>
          </a:prstGeom>
          <a:noFill/>
          <a:extLst>
            <a:ext uri="{909E8E84-426E-40DD-AFC4-6F175D3DCCD1}">
              <a14:hiddenFill xmlns:a14="http://schemas.microsoft.com/office/drawing/2010/main">
                <a:solidFill>
                  <a:srgbClr val="FFFFFF"/>
                </a:solidFill>
              </a14:hiddenFill>
            </a:ext>
          </a:extLst>
        </p:spPr>
      </p:pic>
      <p:grpSp>
        <p:nvGrpSpPr>
          <p:cNvPr id="515099" name="Group 27"/>
          <p:cNvGrpSpPr/>
          <p:nvPr/>
        </p:nvGrpSpPr>
        <p:grpSpPr bwMode="auto">
          <a:xfrm>
            <a:off x="6477000" y="1752600"/>
            <a:ext cx="2122488" cy="457200"/>
            <a:chOff x="3655" y="1728"/>
            <a:chExt cx="1337" cy="288"/>
          </a:xfrm>
        </p:grpSpPr>
        <p:pic>
          <p:nvPicPr>
            <p:cNvPr id="515100" name="Picture 28" descr="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96" y="1824"/>
              <a:ext cx="1296" cy="192"/>
            </a:xfrm>
            <a:prstGeom prst="rect">
              <a:avLst/>
            </a:prstGeom>
            <a:noFill/>
            <a:extLst>
              <a:ext uri="{909E8E84-426E-40DD-AFC4-6F175D3DCCD1}">
                <a14:hiddenFill xmlns:a14="http://schemas.microsoft.com/office/drawing/2010/main">
                  <a:solidFill>
                    <a:srgbClr val="FFFFFF"/>
                  </a:solidFill>
                </a14:hiddenFill>
              </a:ext>
            </a:extLst>
          </p:spPr>
        </p:pic>
        <p:sp>
          <p:nvSpPr>
            <p:cNvPr id="515101" name="Text Box 29"/>
            <p:cNvSpPr txBox="1">
              <a:spLocks noChangeArrowheads="1"/>
            </p:cNvSpPr>
            <p:nvPr/>
          </p:nvSpPr>
          <p:spPr bwMode="auto">
            <a:xfrm>
              <a:off x="3655" y="1728"/>
              <a:ext cx="1337"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1400" i="0">
                  <a:solidFill>
                    <a:srgbClr val="FF0000"/>
                  </a:solidFill>
                  <a:effectLst/>
                </a:rPr>
                <a:t>消息(属性)[条件]/</a:t>
              </a:r>
              <a:r>
                <a:rPr lang="zh-CN" altLang="en-US" sz="1400">
                  <a:solidFill>
                    <a:srgbClr val="FF0000"/>
                  </a:solidFill>
                  <a:effectLst/>
                </a:rPr>
                <a:t>动作</a:t>
              </a:r>
              <a:endParaRPr lang="zh-CN" altLang="en-US" sz="1400" b="0" i="0">
                <a:solidFill>
                  <a:srgbClr val="FF0000"/>
                </a:solidFill>
                <a:effectLst/>
              </a:endParaRPr>
            </a:p>
          </p:txBody>
        </p:sp>
      </p:grpSp>
      <p:sp>
        <p:nvSpPr>
          <p:cNvPr id="515102" name="Rectangle 30"/>
          <p:cNvSpPr>
            <a:spLocks noChangeArrowheads="1"/>
          </p:cNvSpPr>
          <p:nvPr/>
        </p:nvSpPr>
        <p:spPr bwMode="auto">
          <a:xfrm>
            <a:off x="152400" y="584200"/>
            <a:ext cx="38560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000" i="0">
                <a:solidFill>
                  <a:srgbClr val="000066"/>
                </a:solidFill>
                <a:effectLst/>
              </a:rPr>
              <a:t>6.3  </a:t>
            </a:r>
            <a:r>
              <a:rPr lang="zh-CN" altLang="en-US" sz="2000" i="0">
                <a:solidFill>
                  <a:srgbClr val="000066"/>
                </a:solidFill>
                <a:effectLst/>
              </a:rPr>
              <a:t>状态图中的事物及解释</a:t>
            </a:r>
            <a:endParaRPr lang="ja-JP" altLang="en-US" sz="1400">
              <a:effectLst>
                <a:outerShdw blurRad="38100" dist="38100" dir="2700000" algn="tl">
                  <a:srgbClr val="C0C0C0"/>
                </a:outerShdw>
              </a:effectLst>
            </a:endParaRPr>
          </a:p>
        </p:txBody>
      </p:sp>
      <p:graphicFrame>
        <p:nvGraphicFramePr>
          <p:cNvPr id="515104" name="Group 32"/>
          <p:cNvGraphicFramePr>
            <a:graphicFrameLocks noGrp="1"/>
          </p:cNvGraphicFramePr>
          <p:nvPr/>
        </p:nvGraphicFramePr>
        <p:xfrm>
          <a:off x="381000" y="3886200"/>
          <a:ext cx="8493125" cy="2286001"/>
        </p:xfrm>
        <a:graphic>
          <a:graphicData uri="http://schemas.openxmlformats.org/drawingml/2006/table">
            <a:tbl>
              <a:tblPr/>
              <a:tblGrid>
                <a:gridCol w="1111250"/>
                <a:gridCol w="4943475"/>
                <a:gridCol w="2438400"/>
              </a:tblGrid>
              <a:tr h="446088">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marL="476250">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marL="952500">
                        <a:spcBef>
                          <a:spcPct val="20000"/>
                        </a:spcBef>
                        <a:buFont typeface="Times New Roman" panose="02020603050405020304" pitchFamily="18" charset="0"/>
                        <a:defRPr kumimoji="1" sz="1600" b="1">
                          <a:solidFill>
                            <a:srgbClr val="000066"/>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defRPr kumimoji="1" sz="1200">
                          <a:solidFill>
                            <a:schemeClr val="tx1"/>
                          </a:solidFill>
                          <a:latin typeface="Arial" panose="020B0604020202020204" pitchFamily="34" charset="0"/>
                          <a:ea typeface="MS PGothic" panose="020B0600070205080204" pitchFamily="34" charset="-128"/>
                        </a:defRPr>
                      </a:lvl4pPr>
                      <a:lvl5pPr marL="2057400" indent="-228600">
                        <a:spcBef>
                          <a:spcPct val="20000"/>
                        </a:spcBef>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5pPr>
                      <a:lvl6pPr marL="2514600" indent="-228600"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6pPr>
                      <a:lvl7pPr marL="2971800" indent="-228600"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7pPr>
                      <a:lvl8pPr marL="3429000" indent="-228600"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8pPr>
                      <a:lvl9pPr marL="3886200" indent="-228600"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1" lang="zh-CN" altLang="en-US" sz="1400" b="1" i="0" u="none" strike="noStrike" cap="none" normalizeH="0" baseline="0" smtClean="0">
                          <a:ln>
                            <a:noFill/>
                          </a:ln>
                          <a:solidFill>
                            <a:srgbClr val="000066"/>
                          </a:solidFill>
                          <a:effectLst/>
                          <a:latin typeface="MS 明朝"/>
                          <a:ea typeface="宋体" panose="02010600030101010101" pitchFamily="2" charset="-122"/>
                          <a:cs typeface="Times New Roman" panose="02020603050405020304" pitchFamily="18" charset="0"/>
                        </a:rPr>
                        <a:t>转换种类</a:t>
                      </a:r>
                      <a:endParaRPr kumimoji="1" lang="zh-CN" altLang="en-US" sz="1400" b="1" i="0" u="none" strike="noStrike" cap="none" normalizeH="0" baseline="0" smtClean="0">
                        <a:ln>
                          <a:noFill/>
                        </a:ln>
                        <a:solidFill>
                          <a:srgbClr val="000066"/>
                        </a:solidFill>
                        <a:effectLst/>
                        <a:latin typeface="MS 明朝"/>
                        <a:ea typeface="宋体" panose="02010600030101010101" pitchFamily="2" charset="-122"/>
                        <a:cs typeface="Times New Roman" panose="02020603050405020304" pitchFamily="18"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25400" cap="flat" cmpd="sng" algn="ctr">
                      <a:solidFill>
                        <a:srgbClr val="008000"/>
                      </a:solidFill>
                      <a:prstDash val="solid"/>
                      <a:round/>
                      <a:headEnd type="none" w="med" len="med"/>
                      <a:tailEnd type="none" w="med" len="med"/>
                    </a:lnT>
                    <a:lnB w="12700" cap="flat" cmpd="sng" algn="ctr">
                      <a:solidFill>
                        <a:srgbClr val="008000"/>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marL="476250">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marL="952500">
                        <a:spcBef>
                          <a:spcPct val="20000"/>
                        </a:spcBef>
                        <a:buFont typeface="Times New Roman" panose="02020603050405020304" pitchFamily="18" charset="0"/>
                        <a:defRPr kumimoji="1" sz="1600" b="1">
                          <a:solidFill>
                            <a:srgbClr val="000066"/>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defRPr kumimoji="1" sz="1200">
                          <a:solidFill>
                            <a:schemeClr val="tx1"/>
                          </a:solidFill>
                          <a:latin typeface="Arial" panose="020B0604020202020204" pitchFamily="34" charset="0"/>
                          <a:ea typeface="MS PGothic" panose="020B0600070205080204" pitchFamily="34" charset="-128"/>
                        </a:defRPr>
                      </a:lvl4pPr>
                      <a:lvl5pPr marL="2057400" indent="-228600">
                        <a:spcBef>
                          <a:spcPct val="20000"/>
                        </a:spcBef>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5pPr>
                      <a:lvl6pPr marL="2514600" indent="-228600"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6pPr>
                      <a:lvl7pPr marL="2971800" indent="-228600"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7pPr>
                      <a:lvl8pPr marL="3429000" indent="-228600"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8pPr>
                      <a:lvl9pPr marL="3886200" indent="-228600"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1" lang="zh-CN" altLang="en-US" sz="1400" b="1" i="0" u="none" strike="noStrike" cap="none" normalizeH="0" baseline="0" smtClean="0">
                          <a:ln>
                            <a:noFill/>
                          </a:ln>
                          <a:solidFill>
                            <a:srgbClr val="000066"/>
                          </a:solidFill>
                          <a:effectLst/>
                          <a:latin typeface="MS 明朝"/>
                          <a:ea typeface="宋体" panose="02010600030101010101" pitchFamily="2" charset="-122"/>
                          <a:cs typeface="Times New Roman" panose="02020603050405020304" pitchFamily="18" charset="0"/>
                        </a:rPr>
                        <a:t>描述</a:t>
                      </a:r>
                      <a:endParaRPr kumimoji="1" lang="zh-CN" altLang="en-US" sz="1400" b="1" i="0" u="none" strike="noStrike" cap="none" normalizeH="0" baseline="0" smtClean="0">
                        <a:ln>
                          <a:noFill/>
                        </a:ln>
                        <a:solidFill>
                          <a:srgbClr val="000066"/>
                        </a:solidFill>
                        <a:effectLst/>
                        <a:latin typeface="MS 明朝"/>
                        <a:ea typeface="宋体" panose="02010600030101010101" pitchFamily="2" charset="-122"/>
                        <a:cs typeface="Times New Roman" panose="02020603050405020304" pitchFamily="18"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25400" cap="flat" cmpd="sng" algn="ctr">
                      <a:solidFill>
                        <a:srgbClr val="008000"/>
                      </a:solidFill>
                      <a:prstDash val="solid"/>
                      <a:round/>
                      <a:headEnd type="none" w="med" len="med"/>
                      <a:tailEnd type="none" w="med" len="med"/>
                    </a:lnT>
                    <a:lnB w="12700" cap="flat" cmpd="sng" algn="ctr">
                      <a:solidFill>
                        <a:srgbClr val="008000"/>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marL="476250">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marL="952500">
                        <a:spcBef>
                          <a:spcPct val="20000"/>
                        </a:spcBef>
                        <a:buFont typeface="Times New Roman" panose="02020603050405020304" pitchFamily="18" charset="0"/>
                        <a:defRPr kumimoji="1" sz="1600" b="1">
                          <a:solidFill>
                            <a:srgbClr val="000066"/>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defRPr kumimoji="1" sz="1200">
                          <a:solidFill>
                            <a:schemeClr val="tx1"/>
                          </a:solidFill>
                          <a:latin typeface="Arial" panose="020B0604020202020204" pitchFamily="34" charset="0"/>
                          <a:ea typeface="MS PGothic" panose="020B0600070205080204" pitchFamily="34" charset="-128"/>
                        </a:defRPr>
                      </a:lvl4pPr>
                      <a:lvl5pPr marL="2057400" indent="-228600">
                        <a:spcBef>
                          <a:spcPct val="20000"/>
                        </a:spcBef>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5pPr>
                      <a:lvl6pPr marL="2514600" indent="-228600"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6pPr>
                      <a:lvl7pPr marL="2971800" indent="-228600"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7pPr>
                      <a:lvl8pPr marL="3429000" indent="-228600"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8pPr>
                      <a:lvl9pPr marL="3886200" indent="-228600"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1" lang="zh-CN" altLang="en-US" sz="1400" b="1" i="0" u="none" strike="noStrike" cap="none" normalizeH="0" baseline="0" smtClean="0">
                          <a:ln>
                            <a:noFill/>
                          </a:ln>
                          <a:solidFill>
                            <a:srgbClr val="000066"/>
                          </a:solidFill>
                          <a:effectLst/>
                          <a:latin typeface="MS 明朝"/>
                          <a:ea typeface="宋体" panose="02010600030101010101" pitchFamily="2" charset="-122"/>
                          <a:cs typeface="Times New Roman" panose="02020603050405020304" pitchFamily="18" charset="0"/>
                        </a:rPr>
                        <a:t>语法</a:t>
                      </a:r>
                      <a:endParaRPr kumimoji="1" lang="zh-CN" altLang="en-US" sz="1400" b="1" i="0" u="none" strike="noStrike" cap="none" normalizeH="0" baseline="0" smtClean="0">
                        <a:ln>
                          <a:noFill/>
                        </a:ln>
                        <a:solidFill>
                          <a:srgbClr val="000066"/>
                        </a:solidFill>
                        <a:effectLst/>
                        <a:latin typeface="MS 明朝"/>
                        <a:ea typeface="宋体" panose="02010600030101010101" pitchFamily="2" charset="-122"/>
                        <a:cs typeface="Times New Roman" panose="02020603050405020304"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25400" cap="flat" cmpd="sng" algn="ctr">
                      <a:solidFill>
                        <a:srgbClr val="008000"/>
                      </a:solidFill>
                      <a:prstDash val="solid"/>
                      <a:round/>
                      <a:headEnd type="none" w="med" len="med"/>
                      <a:tailEnd type="none" w="med" len="med"/>
                    </a:lnT>
                    <a:lnB w="12700" cap="flat" cmpd="sng" algn="ctr">
                      <a:solidFill>
                        <a:srgbClr val="008000"/>
                      </a:solidFill>
                      <a:prstDash val="solid"/>
                      <a:round/>
                      <a:headEnd type="none" w="med" len="med"/>
                      <a:tailEnd type="none" w="med" len="med"/>
                    </a:lnB>
                    <a:lnTlToBr>
                      <a:noFill/>
                    </a:lnTlToBr>
                    <a:lnBlToTr>
                      <a:noFill/>
                    </a:lnBlToTr>
                    <a:noFill/>
                  </a:tcPr>
                </a:tc>
              </a:tr>
              <a:tr h="315913">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marL="476250">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marL="952500">
                        <a:spcBef>
                          <a:spcPct val="20000"/>
                        </a:spcBef>
                        <a:buFont typeface="Times New Roman" panose="02020603050405020304" pitchFamily="18" charset="0"/>
                        <a:defRPr kumimoji="1" sz="1600" b="1">
                          <a:solidFill>
                            <a:srgbClr val="000066"/>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defRPr kumimoji="1" sz="1200">
                          <a:solidFill>
                            <a:schemeClr val="tx1"/>
                          </a:solidFill>
                          <a:latin typeface="Arial" panose="020B0604020202020204" pitchFamily="34" charset="0"/>
                          <a:ea typeface="MS PGothic" panose="020B0600070205080204" pitchFamily="34" charset="-128"/>
                        </a:defRPr>
                      </a:lvl4pPr>
                      <a:lvl5pPr marL="2057400" indent="-228600">
                        <a:spcBef>
                          <a:spcPct val="20000"/>
                        </a:spcBef>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5pPr>
                      <a:lvl6pPr marL="2514600" indent="-228600"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6pPr>
                      <a:lvl7pPr marL="2971800" indent="-228600"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7pPr>
                      <a:lvl8pPr marL="3429000" indent="-228600"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8pPr>
                      <a:lvl9pPr marL="3886200" indent="-228600"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1" lang="zh-CN" altLang="en-US" sz="1400" b="1" i="0" u="none" strike="noStrike" cap="none" normalizeH="0" baseline="0" smtClean="0">
                          <a:ln>
                            <a:noFill/>
                          </a:ln>
                          <a:solidFill>
                            <a:srgbClr val="000066"/>
                          </a:solidFill>
                          <a:effectLst/>
                          <a:latin typeface="MS 明朝"/>
                          <a:ea typeface="宋体" panose="02010600030101010101" pitchFamily="2" charset="-122"/>
                          <a:cs typeface="Times New Roman" panose="02020603050405020304" pitchFamily="18" charset="0"/>
                        </a:rPr>
                        <a:t>入口动作</a:t>
                      </a:r>
                      <a:endParaRPr kumimoji="1" lang="zh-CN" altLang="en-US" sz="1400" b="1" i="0" u="none" strike="noStrike" cap="none" normalizeH="0" baseline="0" smtClean="0">
                        <a:ln>
                          <a:noFill/>
                        </a:ln>
                        <a:solidFill>
                          <a:srgbClr val="000066"/>
                        </a:solidFill>
                        <a:effectLst/>
                        <a:latin typeface="MS 明朝"/>
                        <a:ea typeface="宋体" panose="02010600030101010101" pitchFamily="2" charset="-122"/>
                        <a:cs typeface="Times New Roman" panose="02020603050405020304" pitchFamily="18"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8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marL="476250">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marL="952500">
                        <a:spcBef>
                          <a:spcPct val="20000"/>
                        </a:spcBef>
                        <a:buFont typeface="Times New Roman" panose="02020603050405020304" pitchFamily="18" charset="0"/>
                        <a:defRPr kumimoji="1" sz="1600" b="1">
                          <a:solidFill>
                            <a:srgbClr val="000066"/>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defRPr kumimoji="1" sz="1200">
                          <a:solidFill>
                            <a:schemeClr val="tx1"/>
                          </a:solidFill>
                          <a:latin typeface="Arial" panose="020B0604020202020204" pitchFamily="34" charset="0"/>
                          <a:ea typeface="MS PGothic" panose="020B0600070205080204" pitchFamily="34" charset="-128"/>
                        </a:defRPr>
                      </a:lvl4pPr>
                      <a:lvl5pPr marL="2057400" indent="-228600">
                        <a:spcBef>
                          <a:spcPct val="20000"/>
                        </a:spcBef>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5pPr>
                      <a:lvl6pPr marL="2514600" indent="-228600"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6pPr>
                      <a:lvl7pPr marL="2971800" indent="-228600"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7pPr>
                      <a:lvl8pPr marL="3429000" indent="-228600"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8pPr>
                      <a:lvl9pPr marL="3886200" indent="-228600"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1" lang="zh-CN" altLang="en-US" sz="1400" b="0" i="0" u="none" strike="noStrike" cap="none" normalizeH="0" baseline="0" smtClean="0">
                          <a:ln>
                            <a:noFill/>
                          </a:ln>
                          <a:solidFill>
                            <a:srgbClr val="000066"/>
                          </a:solidFill>
                          <a:effectLst/>
                          <a:latin typeface="MS 明朝"/>
                          <a:ea typeface="宋体" panose="02010600030101010101" pitchFamily="2" charset="-122"/>
                          <a:cs typeface="Times New Roman" panose="02020603050405020304" pitchFamily="18" charset="0"/>
                        </a:rPr>
                        <a:t>进入某一状态时执行的动作</a:t>
                      </a:r>
                      <a:endParaRPr kumimoji="1" lang="zh-CN" altLang="en-US" sz="1400" b="0" i="0" u="none" strike="noStrike" cap="none" normalizeH="0" baseline="0" smtClean="0">
                        <a:ln>
                          <a:noFill/>
                        </a:ln>
                        <a:solidFill>
                          <a:srgbClr val="000066"/>
                        </a:solidFill>
                        <a:effectLst/>
                        <a:latin typeface="MS 明朝"/>
                        <a:ea typeface="宋体" panose="02010600030101010101" pitchFamily="2" charset="-122"/>
                        <a:cs typeface="Times New Roman" panose="02020603050405020304" pitchFamily="18"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8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marL="476250">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marL="952500">
                        <a:spcBef>
                          <a:spcPct val="20000"/>
                        </a:spcBef>
                        <a:buFont typeface="Times New Roman" panose="02020603050405020304" pitchFamily="18" charset="0"/>
                        <a:defRPr kumimoji="1" sz="1600" b="1">
                          <a:solidFill>
                            <a:srgbClr val="000066"/>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defRPr kumimoji="1" sz="1200">
                          <a:solidFill>
                            <a:schemeClr val="tx1"/>
                          </a:solidFill>
                          <a:latin typeface="Arial" panose="020B0604020202020204" pitchFamily="34" charset="0"/>
                          <a:ea typeface="MS PGothic" panose="020B0600070205080204" pitchFamily="34" charset="-128"/>
                        </a:defRPr>
                      </a:lvl4pPr>
                      <a:lvl5pPr marL="2057400" indent="-228600">
                        <a:spcBef>
                          <a:spcPct val="20000"/>
                        </a:spcBef>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5pPr>
                      <a:lvl6pPr marL="2514600" indent="-228600"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6pPr>
                      <a:lvl7pPr marL="2971800" indent="-228600"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7pPr>
                      <a:lvl8pPr marL="3429000" indent="-228600"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8pPr>
                      <a:lvl9pPr marL="3886200" indent="-228600"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1" lang="en-US" altLang="zh-CN" sz="1400" b="0" i="0" u="none" strike="noStrike" cap="none" normalizeH="0" baseline="0" smtClean="0">
                          <a:ln>
                            <a:noFill/>
                          </a:ln>
                          <a:solidFill>
                            <a:srgbClr val="000066"/>
                          </a:solidFill>
                          <a:effectLst/>
                          <a:latin typeface="MS 明朝"/>
                          <a:ea typeface="宋体" panose="02010600030101010101" pitchFamily="2" charset="-122"/>
                          <a:cs typeface="Times New Roman" panose="02020603050405020304" pitchFamily="18" charset="0"/>
                        </a:rPr>
                        <a:t>entry/action</a:t>
                      </a:r>
                      <a:endParaRPr kumimoji="1" lang="en-US" altLang="zh-CN" sz="1400" b="0" i="0" u="none" strike="noStrike" cap="none" normalizeH="0" baseline="0" smtClean="0">
                        <a:ln>
                          <a:noFill/>
                        </a:ln>
                        <a:solidFill>
                          <a:srgbClr val="000066"/>
                        </a:solidFill>
                        <a:effectLst/>
                        <a:latin typeface="MS 明朝"/>
                        <a:ea typeface="宋体" panose="02010600030101010101" pitchFamily="2" charset="-122"/>
                        <a:cs typeface="Times New Roman" panose="02020603050405020304"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8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304800">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marL="476250">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marL="952500">
                        <a:spcBef>
                          <a:spcPct val="20000"/>
                        </a:spcBef>
                        <a:buFont typeface="Times New Roman" panose="02020603050405020304" pitchFamily="18" charset="0"/>
                        <a:defRPr kumimoji="1" sz="1600" b="1">
                          <a:solidFill>
                            <a:srgbClr val="000066"/>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defRPr kumimoji="1" sz="1200">
                          <a:solidFill>
                            <a:schemeClr val="tx1"/>
                          </a:solidFill>
                          <a:latin typeface="Arial" panose="020B0604020202020204" pitchFamily="34" charset="0"/>
                          <a:ea typeface="MS PGothic" panose="020B0600070205080204" pitchFamily="34" charset="-128"/>
                        </a:defRPr>
                      </a:lvl4pPr>
                      <a:lvl5pPr marL="2057400" indent="-228600">
                        <a:spcBef>
                          <a:spcPct val="20000"/>
                        </a:spcBef>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5pPr>
                      <a:lvl6pPr marL="2514600" indent="-228600"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6pPr>
                      <a:lvl7pPr marL="2971800" indent="-228600"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7pPr>
                      <a:lvl8pPr marL="3429000" indent="-228600"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8pPr>
                      <a:lvl9pPr marL="3886200" indent="-228600"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1" lang="zh-CN" altLang="en-US" sz="1400" b="1" i="0" u="none" strike="noStrike" cap="none" normalizeH="0" baseline="0" smtClean="0">
                          <a:ln>
                            <a:noFill/>
                          </a:ln>
                          <a:solidFill>
                            <a:srgbClr val="000066"/>
                          </a:solidFill>
                          <a:effectLst/>
                          <a:latin typeface="MS 明朝"/>
                          <a:ea typeface="宋体" panose="02010600030101010101" pitchFamily="2" charset="-122"/>
                          <a:cs typeface="Times New Roman" panose="02020603050405020304" pitchFamily="18" charset="0"/>
                        </a:rPr>
                        <a:t>出口动作</a:t>
                      </a:r>
                      <a:endParaRPr kumimoji="1" lang="zh-CN" altLang="en-US" sz="1400" b="1" i="0" u="none" strike="noStrike" cap="none" normalizeH="0" baseline="0" smtClean="0">
                        <a:ln>
                          <a:noFill/>
                        </a:ln>
                        <a:solidFill>
                          <a:srgbClr val="000066"/>
                        </a:solidFill>
                        <a:effectLst/>
                        <a:latin typeface="MS 明朝"/>
                        <a:ea typeface="宋体" panose="02010600030101010101" pitchFamily="2" charset="-122"/>
                        <a:cs typeface="Times New Roman" panose="02020603050405020304" pitchFamily="18"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marL="476250">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marL="952500">
                        <a:spcBef>
                          <a:spcPct val="20000"/>
                        </a:spcBef>
                        <a:buFont typeface="Times New Roman" panose="02020603050405020304" pitchFamily="18" charset="0"/>
                        <a:defRPr kumimoji="1" sz="1600" b="1">
                          <a:solidFill>
                            <a:srgbClr val="000066"/>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defRPr kumimoji="1" sz="1200">
                          <a:solidFill>
                            <a:schemeClr val="tx1"/>
                          </a:solidFill>
                          <a:latin typeface="Arial" panose="020B0604020202020204" pitchFamily="34" charset="0"/>
                          <a:ea typeface="MS PGothic" panose="020B0600070205080204" pitchFamily="34" charset="-128"/>
                        </a:defRPr>
                      </a:lvl4pPr>
                      <a:lvl5pPr marL="2057400" indent="-228600">
                        <a:spcBef>
                          <a:spcPct val="20000"/>
                        </a:spcBef>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5pPr>
                      <a:lvl6pPr marL="2514600" indent="-228600"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6pPr>
                      <a:lvl7pPr marL="2971800" indent="-228600"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7pPr>
                      <a:lvl8pPr marL="3429000" indent="-228600"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8pPr>
                      <a:lvl9pPr marL="3886200" indent="-228600"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1" lang="zh-CN" altLang="en-US" sz="1400" b="0" i="0" u="none" strike="noStrike" cap="none" normalizeH="0" baseline="0" smtClean="0">
                          <a:ln>
                            <a:noFill/>
                          </a:ln>
                          <a:solidFill>
                            <a:srgbClr val="000066"/>
                          </a:solidFill>
                          <a:effectLst/>
                          <a:latin typeface="MS 明朝"/>
                          <a:ea typeface="宋体" panose="02010600030101010101" pitchFamily="2" charset="-122"/>
                          <a:cs typeface="Times New Roman" panose="02020603050405020304" pitchFamily="18" charset="0"/>
                        </a:rPr>
                        <a:t>离开某一状态时执行的动作</a:t>
                      </a:r>
                      <a:endParaRPr kumimoji="1" lang="zh-CN" altLang="en-US" sz="1400" b="0" i="0" u="none" strike="noStrike" cap="none" normalizeH="0" baseline="0" smtClean="0">
                        <a:ln>
                          <a:noFill/>
                        </a:ln>
                        <a:solidFill>
                          <a:srgbClr val="000066"/>
                        </a:solidFill>
                        <a:effectLst/>
                        <a:latin typeface="MS 明朝"/>
                        <a:ea typeface="宋体" panose="02010600030101010101" pitchFamily="2" charset="-122"/>
                        <a:cs typeface="Times New Roman" panose="02020603050405020304" pitchFamily="18"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marL="476250">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marL="952500">
                        <a:spcBef>
                          <a:spcPct val="20000"/>
                        </a:spcBef>
                        <a:buFont typeface="Times New Roman" panose="02020603050405020304" pitchFamily="18" charset="0"/>
                        <a:defRPr kumimoji="1" sz="1600" b="1">
                          <a:solidFill>
                            <a:srgbClr val="000066"/>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defRPr kumimoji="1" sz="1200">
                          <a:solidFill>
                            <a:schemeClr val="tx1"/>
                          </a:solidFill>
                          <a:latin typeface="Arial" panose="020B0604020202020204" pitchFamily="34" charset="0"/>
                          <a:ea typeface="MS PGothic" panose="020B0600070205080204" pitchFamily="34" charset="-128"/>
                        </a:defRPr>
                      </a:lvl4pPr>
                      <a:lvl5pPr marL="2057400" indent="-228600">
                        <a:spcBef>
                          <a:spcPct val="20000"/>
                        </a:spcBef>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5pPr>
                      <a:lvl6pPr marL="2514600" indent="-228600"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6pPr>
                      <a:lvl7pPr marL="2971800" indent="-228600"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7pPr>
                      <a:lvl8pPr marL="3429000" indent="-228600"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8pPr>
                      <a:lvl9pPr marL="3886200" indent="-228600"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1" lang="en-US" altLang="zh-CN" sz="1400" b="0" i="0" u="none" strike="noStrike" cap="none" normalizeH="0" baseline="0" smtClean="0">
                          <a:ln>
                            <a:noFill/>
                          </a:ln>
                          <a:solidFill>
                            <a:srgbClr val="000066"/>
                          </a:solidFill>
                          <a:effectLst/>
                          <a:latin typeface="MS 明朝"/>
                          <a:ea typeface="宋体" panose="02010600030101010101" pitchFamily="2" charset="-122"/>
                          <a:cs typeface="Times New Roman" panose="02020603050405020304" pitchFamily="18" charset="0"/>
                        </a:rPr>
                        <a:t>exit/action</a:t>
                      </a:r>
                      <a:endParaRPr kumimoji="1" lang="en-US" altLang="zh-CN" sz="1400" b="0" i="0" u="none" strike="noStrike" cap="none" normalizeH="0" baseline="0" smtClean="0">
                        <a:ln>
                          <a:noFill/>
                        </a:ln>
                        <a:solidFill>
                          <a:srgbClr val="000066"/>
                        </a:solidFill>
                        <a:effectLst/>
                        <a:latin typeface="MS 明朝"/>
                        <a:ea typeface="宋体" panose="02010600030101010101" pitchFamily="2" charset="-122"/>
                        <a:cs typeface="Times New Roman" panose="02020603050405020304"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685800">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marL="476250">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marL="952500">
                        <a:spcBef>
                          <a:spcPct val="20000"/>
                        </a:spcBef>
                        <a:buFont typeface="Times New Roman" panose="02020603050405020304" pitchFamily="18" charset="0"/>
                        <a:defRPr kumimoji="1" sz="1600" b="1">
                          <a:solidFill>
                            <a:srgbClr val="000066"/>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defRPr kumimoji="1" sz="1200">
                          <a:solidFill>
                            <a:schemeClr val="tx1"/>
                          </a:solidFill>
                          <a:latin typeface="Arial" panose="020B0604020202020204" pitchFamily="34" charset="0"/>
                          <a:ea typeface="MS PGothic" panose="020B0600070205080204" pitchFamily="34" charset="-128"/>
                        </a:defRPr>
                      </a:lvl4pPr>
                      <a:lvl5pPr marL="2057400" indent="-228600">
                        <a:spcBef>
                          <a:spcPct val="20000"/>
                        </a:spcBef>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5pPr>
                      <a:lvl6pPr marL="2514600" indent="-228600"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6pPr>
                      <a:lvl7pPr marL="2971800" indent="-228600"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7pPr>
                      <a:lvl8pPr marL="3429000" indent="-228600"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8pPr>
                      <a:lvl9pPr marL="3886200" indent="-228600"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1" lang="zh-CN" altLang="en-US" sz="1400" b="1" i="0" u="none" strike="noStrike" cap="none" normalizeH="0" baseline="0" smtClean="0">
                          <a:ln>
                            <a:noFill/>
                          </a:ln>
                          <a:solidFill>
                            <a:srgbClr val="000066"/>
                          </a:solidFill>
                          <a:effectLst/>
                          <a:latin typeface="MS 明朝"/>
                          <a:ea typeface="宋体" panose="02010600030101010101" pitchFamily="2" charset="-122"/>
                          <a:cs typeface="Times New Roman" panose="02020603050405020304" pitchFamily="18" charset="0"/>
                        </a:rPr>
                        <a:t>外部转换</a:t>
                      </a:r>
                      <a:endParaRPr kumimoji="1" lang="zh-CN" altLang="en-US" sz="1400" b="1" i="0" u="none" strike="noStrike" cap="none" normalizeH="0" baseline="0" smtClean="0">
                        <a:ln>
                          <a:noFill/>
                        </a:ln>
                        <a:solidFill>
                          <a:srgbClr val="000066"/>
                        </a:solidFill>
                        <a:effectLst/>
                        <a:latin typeface="MS 明朝"/>
                        <a:ea typeface="宋体" panose="02010600030101010101" pitchFamily="2" charset="-122"/>
                        <a:cs typeface="Times New Roman" panose="02020603050405020304" pitchFamily="18"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marL="476250">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marL="952500">
                        <a:spcBef>
                          <a:spcPct val="20000"/>
                        </a:spcBef>
                        <a:buFont typeface="Times New Roman" panose="02020603050405020304" pitchFamily="18" charset="0"/>
                        <a:defRPr kumimoji="1" sz="1600" b="1">
                          <a:solidFill>
                            <a:srgbClr val="000066"/>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defRPr kumimoji="1" sz="1200">
                          <a:solidFill>
                            <a:schemeClr val="tx1"/>
                          </a:solidFill>
                          <a:latin typeface="Arial" panose="020B0604020202020204" pitchFamily="34" charset="0"/>
                          <a:ea typeface="MS PGothic" panose="020B0600070205080204" pitchFamily="34" charset="-128"/>
                        </a:defRPr>
                      </a:lvl4pPr>
                      <a:lvl5pPr marL="2057400" indent="-228600">
                        <a:spcBef>
                          <a:spcPct val="20000"/>
                        </a:spcBef>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5pPr>
                      <a:lvl6pPr marL="2514600" indent="-228600"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6pPr>
                      <a:lvl7pPr marL="2971800" indent="-228600"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7pPr>
                      <a:lvl8pPr marL="3429000" indent="-228600"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8pPr>
                      <a:lvl9pPr marL="3886200" indent="-228600"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1" lang="zh-CN" altLang="en-US" sz="1400" b="0" i="0" u="none" strike="noStrike" cap="none" normalizeH="0" baseline="0" smtClean="0">
                          <a:ln>
                            <a:noFill/>
                          </a:ln>
                          <a:solidFill>
                            <a:srgbClr val="000066"/>
                          </a:solidFill>
                          <a:effectLst/>
                          <a:latin typeface="MS 明朝"/>
                          <a:ea typeface="宋体" panose="02010600030101010101" pitchFamily="2" charset="-122"/>
                          <a:cs typeface="Times New Roman" panose="02020603050405020304" pitchFamily="18" charset="0"/>
                        </a:rPr>
                        <a:t>引起状态转换或自身转换，同时执行一个具体的动作，包括引起入口动作和出口动作被执行的转换</a:t>
                      </a:r>
                      <a:endParaRPr kumimoji="1" lang="zh-CN" altLang="en-US" sz="1400" b="0" i="0" u="none" strike="noStrike" cap="none" normalizeH="0" baseline="0" smtClean="0">
                        <a:ln>
                          <a:noFill/>
                        </a:ln>
                        <a:solidFill>
                          <a:srgbClr val="000066"/>
                        </a:solidFill>
                        <a:effectLst/>
                        <a:latin typeface="MS 明朝"/>
                        <a:ea typeface="宋体" panose="02010600030101010101" pitchFamily="2" charset="-122"/>
                        <a:cs typeface="Times New Roman" panose="02020603050405020304" pitchFamily="18"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marL="476250">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marL="952500">
                        <a:spcBef>
                          <a:spcPct val="20000"/>
                        </a:spcBef>
                        <a:buFont typeface="Times New Roman" panose="02020603050405020304" pitchFamily="18" charset="0"/>
                        <a:defRPr kumimoji="1" sz="1600" b="1">
                          <a:solidFill>
                            <a:srgbClr val="000066"/>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defRPr kumimoji="1" sz="1200">
                          <a:solidFill>
                            <a:schemeClr val="tx1"/>
                          </a:solidFill>
                          <a:latin typeface="Arial" panose="020B0604020202020204" pitchFamily="34" charset="0"/>
                          <a:ea typeface="MS PGothic" panose="020B0600070205080204" pitchFamily="34" charset="-128"/>
                        </a:defRPr>
                      </a:lvl4pPr>
                      <a:lvl5pPr marL="2057400" indent="-228600">
                        <a:spcBef>
                          <a:spcPct val="20000"/>
                        </a:spcBef>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5pPr>
                      <a:lvl6pPr marL="2514600" indent="-228600"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6pPr>
                      <a:lvl7pPr marL="2971800" indent="-228600"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7pPr>
                      <a:lvl8pPr marL="3429000" indent="-228600"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8pPr>
                      <a:lvl9pPr marL="3886200" indent="-228600"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1" lang="en-US" altLang="zh-CN" sz="1400" b="0" i="0" u="none" strike="noStrike" cap="none" normalizeH="0" baseline="0" smtClean="0">
                          <a:ln>
                            <a:noFill/>
                          </a:ln>
                          <a:solidFill>
                            <a:srgbClr val="000066"/>
                          </a:solidFill>
                          <a:effectLst/>
                          <a:latin typeface="MS 明朝"/>
                          <a:ea typeface="宋体" panose="02010600030101010101" pitchFamily="2" charset="-122"/>
                          <a:cs typeface="Times New Roman" panose="02020603050405020304" pitchFamily="18" charset="0"/>
                        </a:rPr>
                        <a:t>e(a:T)[exp]/action</a:t>
                      </a:r>
                      <a:endParaRPr kumimoji="1" lang="en-US" altLang="zh-CN" sz="1400" b="0" i="0" u="none" strike="noStrike" cap="none" normalizeH="0" baseline="0" smtClean="0">
                        <a:ln>
                          <a:noFill/>
                        </a:ln>
                        <a:solidFill>
                          <a:srgbClr val="000066"/>
                        </a:solidFill>
                        <a:effectLst/>
                        <a:latin typeface="MS 明朝"/>
                        <a:ea typeface="宋体" panose="02010600030101010101" pitchFamily="2" charset="-122"/>
                        <a:cs typeface="Times New Roman" panose="02020603050405020304"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533400">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marL="476250">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marL="952500">
                        <a:spcBef>
                          <a:spcPct val="20000"/>
                        </a:spcBef>
                        <a:buFont typeface="Times New Roman" panose="02020603050405020304" pitchFamily="18" charset="0"/>
                        <a:defRPr kumimoji="1" sz="1600" b="1">
                          <a:solidFill>
                            <a:srgbClr val="000066"/>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defRPr kumimoji="1" sz="1200">
                          <a:solidFill>
                            <a:schemeClr val="tx1"/>
                          </a:solidFill>
                          <a:latin typeface="Arial" panose="020B0604020202020204" pitchFamily="34" charset="0"/>
                          <a:ea typeface="MS PGothic" panose="020B0600070205080204" pitchFamily="34" charset="-128"/>
                        </a:defRPr>
                      </a:lvl4pPr>
                      <a:lvl5pPr marL="2057400" indent="-228600">
                        <a:spcBef>
                          <a:spcPct val="20000"/>
                        </a:spcBef>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5pPr>
                      <a:lvl6pPr marL="2514600" indent="-228600"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6pPr>
                      <a:lvl7pPr marL="2971800" indent="-228600"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7pPr>
                      <a:lvl8pPr marL="3429000" indent="-228600"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8pPr>
                      <a:lvl9pPr marL="3886200" indent="-228600"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1" lang="zh-CN" altLang="en-US" sz="1400" b="1" i="0" u="none" strike="noStrike" cap="none" normalizeH="0" baseline="0" smtClean="0">
                          <a:ln>
                            <a:noFill/>
                          </a:ln>
                          <a:solidFill>
                            <a:srgbClr val="000066"/>
                          </a:solidFill>
                          <a:effectLst/>
                          <a:latin typeface="MS 明朝"/>
                          <a:ea typeface="宋体" panose="02010600030101010101" pitchFamily="2" charset="-122"/>
                          <a:cs typeface="Times New Roman" panose="02020603050405020304" pitchFamily="18" charset="0"/>
                        </a:rPr>
                        <a:t>内部转换</a:t>
                      </a:r>
                      <a:endParaRPr kumimoji="1" lang="zh-CN" altLang="en-US" sz="1400" b="1" i="0" u="none" strike="noStrike" cap="none" normalizeH="0" baseline="0" smtClean="0">
                        <a:ln>
                          <a:noFill/>
                        </a:ln>
                        <a:solidFill>
                          <a:srgbClr val="000066"/>
                        </a:solidFill>
                        <a:effectLst/>
                        <a:latin typeface="MS 明朝"/>
                        <a:ea typeface="宋体" panose="02010600030101010101" pitchFamily="2" charset="-122"/>
                        <a:cs typeface="Times New Roman" panose="02020603050405020304" pitchFamily="18"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25400" cap="flat" cmpd="sng" algn="ctr">
                      <a:solidFill>
                        <a:srgbClr val="008000"/>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marL="476250">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marL="952500">
                        <a:spcBef>
                          <a:spcPct val="20000"/>
                        </a:spcBef>
                        <a:buFont typeface="Times New Roman" panose="02020603050405020304" pitchFamily="18" charset="0"/>
                        <a:defRPr kumimoji="1" sz="1600" b="1">
                          <a:solidFill>
                            <a:srgbClr val="000066"/>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defRPr kumimoji="1" sz="1200">
                          <a:solidFill>
                            <a:schemeClr val="tx1"/>
                          </a:solidFill>
                          <a:latin typeface="Arial" panose="020B0604020202020204" pitchFamily="34" charset="0"/>
                          <a:ea typeface="MS PGothic" panose="020B0600070205080204" pitchFamily="34" charset="-128"/>
                        </a:defRPr>
                      </a:lvl4pPr>
                      <a:lvl5pPr marL="2057400" indent="-228600">
                        <a:spcBef>
                          <a:spcPct val="20000"/>
                        </a:spcBef>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5pPr>
                      <a:lvl6pPr marL="2514600" indent="-228600"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6pPr>
                      <a:lvl7pPr marL="2971800" indent="-228600"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7pPr>
                      <a:lvl8pPr marL="3429000" indent="-228600"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8pPr>
                      <a:lvl9pPr marL="3886200" indent="-228600"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1" lang="zh-CN" altLang="en-US" sz="1400" b="0" i="0" u="none" strike="noStrike" cap="none" normalizeH="0" baseline="0" smtClean="0">
                          <a:ln>
                            <a:noFill/>
                          </a:ln>
                          <a:solidFill>
                            <a:srgbClr val="000066"/>
                          </a:solidFill>
                          <a:effectLst/>
                          <a:latin typeface="MS 明朝"/>
                          <a:ea typeface="宋体" panose="02010600030101010101" pitchFamily="2" charset="-122"/>
                          <a:cs typeface="Times New Roman" panose="02020603050405020304" pitchFamily="18" charset="0"/>
                        </a:rPr>
                        <a:t>引起一个动作的执行但不引起状态的改变或不引起入口动作或出口动作的执行</a:t>
                      </a:r>
                      <a:endParaRPr kumimoji="1" lang="zh-CN" altLang="en-US" sz="1400" b="0" i="0" u="none" strike="noStrike" cap="none" normalizeH="0" baseline="0" smtClean="0">
                        <a:ln>
                          <a:noFill/>
                        </a:ln>
                        <a:solidFill>
                          <a:srgbClr val="000066"/>
                        </a:solidFill>
                        <a:effectLst/>
                        <a:latin typeface="MS 明朝"/>
                        <a:ea typeface="宋体" panose="02010600030101010101" pitchFamily="2" charset="-122"/>
                        <a:cs typeface="Times New Roman" panose="02020603050405020304" pitchFamily="18"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25400" cap="flat" cmpd="sng" algn="ctr">
                      <a:solidFill>
                        <a:srgbClr val="008000"/>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marL="476250">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marL="952500">
                        <a:spcBef>
                          <a:spcPct val="20000"/>
                        </a:spcBef>
                        <a:buFont typeface="Times New Roman" panose="02020603050405020304" pitchFamily="18" charset="0"/>
                        <a:defRPr kumimoji="1" sz="1600" b="1">
                          <a:solidFill>
                            <a:srgbClr val="000066"/>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defRPr kumimoji="1" sz="1200">
                          <a:solidFill>
                            <a:schemeClr val="tx1"/>
                          </a:solidFill>
                          <a:latin typeface="Arial" panose="020B0604020202020204" pitchFamily="34" charset="0"/>
                          <a:ea typeface="MS PGothic" panose="020B0600070205080204" pitchFamily="34" charset="-128"/>
                        </a:defRPr>
                      </a:lvl4pPr>
                      <a:lvl5pPr marL="2057400" indent="-228600">
                        <a:spcBef>
                          <a:spcPct val="20000"/>
                        </a:spcBef>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5pPr>
                      <a:lvl6pPr marL="2514600" indent="-228600"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6pPr>
                      <a:lvl7pPr marL="2971800" indent="-228600"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7pPr>
                      <a:lvl8pPr marL="3429000" indent="-228600"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8pPr>
                      <a:lvl9pPr marL="3886200" indent="-228600"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1" lang="en-US" altLang="zh-CN" sz="1400" b="0" i="0" u="none" strike="noStrike" cap="none" normalizeH="0" baseline="0" smtClean="0">
                          <a:ln>
                            <a:noFill/>
                          </a:ln>
                          <a:solidFill>
                            <a:srgbClr val="000066"/>
                          </a:solidFill>
                          <a:effectLst/>
                          <a:latin typeface="MS 明朝"/>
                          <a:ea typeface="宋体" panose="02010600030101010101" pitchFamily="2" charset="-122"/>
                          <a:cs typeface="Times New Roman" panose="02020603050405020304" pitchFamily="18" charset="0"/>
                        </a:rPr>
                        <a:t>e(a:T)[exp]/action</a:t>
                      </a:r>
                      <a:endParaRPr kumimoji="1" lang="en-US" altLang="zh-CN" sz="1400" b="0" i="0" u="none" strike="noStrike" cap="none" normalizeH="0" baseline="0" smtClean="0">
                        <a:ln>
                          <a:noFill/>
                        </a:ln>
                        <a:solidFill>
                          <a:srgbClr val="000066"/>
                        </a:solidFill>
                        <a:effectLst/>
                        <a:latin typeface="MS 明朝"/>
                        <a:ea typeface="宋体" panose="02010600030101010101" pitchFamily="2" charset="-122"/>
                        <a:cs typeface="Times New Roman" panose="02020603050405020304"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25400" cap="flat" cmpd="sng" algn="ctr">
                      <a:solidFill>
                        <a:srgbClr val="008000"/>
                      </a:solidFill>
                      <a:prstDash val="solid"/>
                      <a:round/>
                      <a:headEnd type="none" w="med" len="med"/>
                      <a:tailEnd type="none" w="med" len="med"/>
                    </a:lnB>
                    <a:lnTlToBr>
                      <a:noFill/>
                    </a:lnTlToBr>
                    <a:lnBlToTr>
                      <a:noFill/>
                    </a:lnBlToTr>
                    <a:noFill/>
                  </a:tcPr>
                </a:tc>
              </a:tr>
            </a:tbl>
          </a:graphicData>
        </a:graphic>
      </p:graphicFrame>
      <p:sp>
        <p:nvSpPr>
          <p:cNvPr id="515130" name="Rectangle 58"/>
          <p:cNvSpPr>
            <a:spLocks noChangeArrowheads="1"/>
          </p:cNvSpPr>
          <p:nvPr/>
        </p:nvSpPr>
        <p:spPr bwMode="auto">
          <a:xfrm>
            <a:off x="228600" y="3413125"/>
            <a:ext cx="4572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000" i="0">
                <a:solidFill>
                  <a:srgbClr val="000066"/>
                </a:solidFill>
                <a:effectLst/>
              </a:rPr>
              <a:t>6.4  </a:t>
            </a:r>
            <a:r>
              <a:rPr lang="zh-CN" altLang="en-US" sz="2000" i="0">
                <a:solidFill>
                  <a:srgbClr val="000066"/>
                </a:solidFill>
                <a:effectLst/>
              </a:rPr>
              <a:t>状态的可选活动表</a:t>
            </a:r>
            <a:endParaRPr lang="ja-JP" altLang="en-US" sz="2000" i="0">
              <a:solidFill>
                <a:srgbClr val="000066"/>
              </a:solidFill>
              <a:effectLst/>
            </a:endParaRPr>
          </a:p>
        </p:txBody>
      </p:sp>
      <p:sp>
        <p:nvSpPr>
          <p:cNvPr id="515132" name="Rectangle 60"/>
          <p:cNvSpPr>
            <a:spLocks noChangeArrowheads="1"/>
          </p:cNvSpPr>
          <p:nvPr/>
        </p:nvSpPr>
        <p:spPr bwMode="auto">
          <a:xfrm>
            <a:off x="41275" y="44450"/>
            <a:ext cx="9067800" cy="504825"/>
          </a:xfrm>
          <a:prstGeom prst="rect">
            <a:avLst/>
          </a:prstGeom>
          <a:gradFill rotWithShape="0">
            <a:gsLst>
              <a:gs pos="0">
                <a:srgbClr val="99CCFF"/>
              </a:gs>
              <a:gs pos="50000">
                <a:schemeClr val="bg1"/>
              </a:gs>
              <a:gs pos="100000">
                <a:srgbClr val="99CCFF"/>
              </a:gs>
            </a:gsLst>
            <a:lin ang="5400000" scaled="1"/>
          </a:gradFill>
          <a:ln>
            <a:noFill/>
          </a:ln>
          <a:effectLst>
            <a:outerShdw dist="71842" dir="2700000" algn="ctr" rotWithShape="0">
              <a:srgbClr val="0000FF"/>
            </a:outerShdw>
          </a:effectLst>
          <a:extLst>
            <a:ext uri="{91240B29-F687-4F45-9708-019B960494DF}">
              <a14:hiddenLine xmlns:a14="http://schemas.microsoft.com/office/drawing/2010/main" w="9525">
                <a:solidFill>
                  <a:schemeClr val="tx1"/>
                </a:solidFill>
                <a:miter lim="800000"/>
                <a:headEnd/>
                <a:tailEnd/>
              </a14:hiddenLine>
            </a:ext>
          </a:extLst>
        </p:spPr>
        <p:txBody>
          <a:bodyPr lIns="92075" tIns="46038" rIns="92075" bIns="46038" anchor="ctr"/>
          <a:lstStyle>
            <a:lvl1pPr>
              <a:defRPr kumimoji="1" sz="2800" b="1" i="1">
                <a:solidFill>
                  <a:srgbClr val="0000FF"/>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a:defRPr kumimoji="1" sz="2800" b="1" i="1">
                <a:solidFill>
                  <a:srgbClr val="0000FF"/>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a:defRPr kumimoji="1" sz="2800" b="1" i="1">
                <a:solidFill>
                  <a:srgbClr val="0000FF"/>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a:defRPr kumimoji="1" sz="2800" b="1" i="1">
                <a:solidFill>
                  <a:srgbClr val="0000FF"/>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defRPr kumimoji="1" sz="2800" b="1" i="1">
                <a:solidFill>
                  <a:srgbClr val="0000FF"/>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marL="457200" fontAlgn="base">
              <a:spcBef>
                <a:spcPct val="0"/>
              </a:spcBef>
              <a:spcAft>
                <a:spcPct val="0"/>
              </a:spcAft>
              <a:defRPr kumimoji="1" sz="2800" b="1" i="1">
                <a:solidFill>
                  <a:srgbClr val="0000FF"/>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marL="914400" fontAlgn="base">
              <a:spcBef>
                <a:spcPct val="0"/>
              </a:spcBef>
              <a:spcAft>
                <a:spcPct val="0"/>
              </a:spcAft>
              <a:defRPr kumimoji="1" sz="2800" b="1" i="1">
                <a:solidFill>
                  <a:srgbClr val="0000FF"/>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marL="1371600" fontAlgn="base">
              <a:spcBef>
                <a:spcPct val="0"/>
              </a:spcBef>
              <a:spcAft>
                <a:spcPct val="0"/>
              </a:spcAft>
              <a:defRPr kumimoji="1" sz="2800" b="1" i="1">
                <a:solidFill>
                  <a:srgbClr val="0000FF"/>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marL="1828800" fontAlgn="base">
              <a:spcBef>
                <a:spcPct val="0"/>
              </a:spcBef>
              <a:spcAft>
                <a:spcPct val="0"/>
              </a:spcAft>
              <a:defRPr kumimoji="1" sz="2800" b="1" i="1">
                <a:solidFill>
                  <a:srgbClr val="0000FF"/>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r>
              <a:rPr lang="en-US" altLang="zh-CN" sz="3200">
                <a:latin typeface="Times New Roman" panose="02020603050405020304" pitchFamily="18" charset="0"/>
              </a:rPr>
              <a:t>6.</a:t>
            </a:r>
            <a:r>
              <a:rPr lang="zh-CN" altLang="en-US" sz="3200">
                <a:latin typeface="Times New Roman" panose="02020603050405020304" pitchFamily="18" charset="0"/>
              </a:rPr>
              <a:t>状态</a:t>
            </a:r>
            <a:r>
              <a:rPr lang="zh-CN" altLang="en-US" sz="3200"/>
              <a:t>图</a:t>
            </a:r>
            <a:endParaRPr lang="zh-CN" altLang="en-US" sz="320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7122" name="Rectangle 2"/>
          <p:cNvSpPr>
            <a:spLocks noGrp="1" noChangeArrowheads="1"/>
          </p:cNvSpPr>
          <p:nvPr>
            <p:ph type="body" sz="half" idx="1"/>
          </p:nvPr>
        </p:nvSpPr>
        <p:spPr>
          <a:xfrm>
            <a:off x="130175" y="685800"/>
            <a:ext cx="5508625" cy="5551488"/>
          </a:xfrm>
        </p:spPr>
        <p:txBody>
          <a:bodyPr/>
          <a:lstStyle/>
          <a:p>
            <a:pPr marL="0" indent="0"/>
            <a:r>
              <a:rPr lang="en-US" altLang="zh-CN" sz="2000"/>
              <a:t>6.5  </a:t>
            </a:r>
            <a:r>
              <a:rPr lang="zh-CN" altLang="en-US" sz="2000"/>
              <a:t>例子 </a:t>
            </a:r>
            <a:endParaRPr lang="zh-CN" altLang="en-US" sz="2000"/>
          </a:p>
          <a:p>
            <a:pPr marL="0" indent="0"/>
            <a:r>
              <a:rPr lang="zh-CN" altLang="en-US" sz="2000"/>
              <a:t>      (1) 对象的状态图</a:t>
            </a:r>
            <a:endParaRPr lang="zh-CN" altLang="en-US" sz="2000"/>
          </a:p>
          <a:p>
            <a:pPr marL="0" indent="0"/>
            <a:r>
              <a:rPr lang="zh-CN" altLang="en-US" sz="2000"/>
              <a:t>           图中包含以下状态</a:t>
            </a:r>
            <a:endParaRPr lang="zh-CN" altLang="en-US" sz="2000"/>
          </a:p>
          <a:p>
            <a:pPr marL="952500" lvl="2" indent="0"/>
            <a:r>
              <a:rPr lang="zh-CN" altLang="en-US" sz="1600" b="0"/>
              <a:t>初始状态</a:t>
            </a:r>
            <a:endParaRPr lang="zh-CN" altLang="en-US" sz="1600" b="0"/>
          </a:p>
          <a:p>
            <a:pPr marL="952500" lvl="2" indent="0"/>
            <a:r>
              <a:rPr lang="en-US" altLang="zh-CN" sz="1600" b="0"/>
              <a:t>Available</a:t>
            </a:r>
            <a:r>
              <a:rPr lang="zh-CN" altLang="en-US" sz="1600" b="0"/>
              <a:t>状态</a:t>
            </a:r>
            <a:endParaRPr lang="zh-CN" altLang="en-US" sz="1600" b="0"/>
          </a:p>
          <a:p>
            <a:pPr marL="952500" lvl="2" indent="0"/>
            <a:r>
              <a:rPr lang="en-US" altLang="zh-CN" sz="1600" b="0"/>
              <a:t>Locked</a:t>
            </a:r>
            <a:r>
              <a:rPr lang="zh-CN" altLang="en-US" sz="1600" b="0"/>
              <a:t>状态</a:t>
            </a:r>
            <a:endParaRPr lang="zh-CN" altLang="en-US" sz="1600" b="0"/>
          </a:p>
          <a:p>
            <a:pPr marL="952500" lvl="2" indent="0"/>
            <a:r>
              <a:rPr lang="en-US" altLang="zh-CN" sz="1600" b="0"/>
              <a:t>Sold</a:t>
            </a:r>
            <a:r>
              <a:rPr lang="zh-CN" altLang="en-US" sz="1600" b="0"/>
              <a:t>状态</a:t>
            </a:r>
            <a:endParaRPr lang="zh-CN" altLang="en-US" sz="1600" b="0"/>
          </a:p>
          <a:p>
            <a:pPr marL="476250" lvl="1" indent="0"/>
            <a:r>
              <a:rPr lang="zh-CN" altLang="en-US" sz="1800"/>
              <a:t>   状态间的转移</a:t>
            </a:r>
            <a:endParaRPr lang="zh-CN" altLang="en-US" sz="1800"/>
          </a:p>
          <a:p>
            <a:pPr marL="952500" lvl="2" indent="0"/>
            <a:r>
              <a:rPr lang="zh-CN" altLang="en-US" sz="1600" b="0"/>
              <a:t>初始状态</a:t>
            </a:r>
            <a:r>
              <a:rPr lang="en-US" altLang="zh-CN" sz="1600" b="0">
                <a:sym typeface="Wingdings" panose="05000000000000000000" pitchFamily="2" charset="2"/>
              </a:rPr>
              <a:t>Available</a:t>
            </a:r>
            <a:r>
              <a:rPr lang="zh-CN" altLang="en-US" sz="1600" b="0">
                <a:sym typeface="Wingdings" panose="05000000000000000000" pitchFamily="2" charset="2"/>
              </a:rPr>
              <a:t>状态</a:t>
            </a:r>
            <a:endParaRPr lang="zh-CN" altLang="en-US" sz="1600" b="0">
              <a:sym typeface="Wingdings" panose="05000000000000000000" pitchFamily="2" charset="2"/>
            </a:endParaRPr>
          </a:p>
          <a:p>
            <a:pPr marL="952500" lvl="2" indent="0"/>
            <a:r>
              <a:rPr lang="zh-CN" altLang="en-US" sz="1600" b="0">
                <a:sym typeface="Wingdings" panose="05000000000000000000" pitchFamily="2" charset="2"/>
              </a:rPr>
              <a:t>票被预订</a:t>
            </a:r>
            <a:r>
              <a:rPr lang="en-US" altLang="zh-CN" sz="1600" b="0">
                <a:sym typeface="Wingdings" panose="05000000000000000000" pitchFamily="2" charset="2"/>
              </a:rPr>
              <a:t>(lock)</a:t>
            </a:r>
            <a:r>
              <a:rPr lang="zh-CN" altLang="en-US" sz="1600" b="0">
                <a:sym typeface="Wingdings" panose="05000000000000000000" pitchFamily="2" charset="2"/>
              </a:rPr>
              <a:t>：</a:t>
            </a:r>
            <a:r>
              <a:rPr lang="en-US" altLang="zh-CN" sz="1600" b="0">
                <a:sym typeface="Wingdings" panose="05000000000000000000" pitchFamily="2" charset="2"/>
              </a:rPr>
              <a:t>AvailableLocked</a:t>
            </a:r>
            <a:endParaRPr lang="en-US" altLang="zh-CN" sz="1600" b="0">
              <a:sym typeface="Wingdings" panose="05000000000000000000" pitchFamily="2" charset="2"/>
            </a:endParaRPr>
          </a:p>
          <a:p>
            <a:pPr marL="952500" lvl="2" indent="0"/>
            <a:r>
              <a:rPr lang="zh-CN" altLang="en-US" sz="1600" b="0">
                <a:sym typeface="Wingdings" panose="05000000000000000000" pitchFamily="2" charset="2"/>
              </a:rPr>
              <a:t>预定后付款</a:t>
            </a:r>
            <a:r>
              <a:rPr lang="en-US" altLang="zh-CN" sz="1600" b="0">
                <a:sym typeface="Wingdings" panose="05000000000000000000" pitchFamily="2" charset="2"/>
              </a:rPr>
              <a:t>(buy)</a:t>
            </a:r>
            <a:r>
              <a:rPr lang="zh-CN" altLang="en-US" sz="1600" b="0">
                <a:sym typeface="Wingdings" panose="05000000000000000000" pitchFamily="2" charset="2"/>
              </a:rPr>
              <a:t>：</a:t>
            </a:r>
            <a:r>
              <a:rPr lang="en-US" altLang="zh-CN" sz="1600" b="0">
                <a:sym typeface="Wingdings" panose="05000000000000000000" pitchFamily="2" charset="2"/>
              </a:rPr>
              <a:t>LockedSold</a:t>
            </a:r>
            <a:endParaRPr lang="en-US" altLang="zh-CN" sz="1600" b="0">
              <a:sym typeface="Wingdings" panose="05000000000000000000" pitchFamily="2" charset="2"/>
            </a:endParaRPr>
          </a:p>
          <a:p>
            <a:pPr marL="952500" lvl="2" indent="0"/>
            <a:r>
              <a:rPr lang="zh-CN" altLang="en-US" sz="1600" b="0">
                <a:sym typeface="Wingdings" panose="05000000000000000000" pitchFamily="2" charset="2"/>
              </a:rPr>
              <a:t>预定解除</a:t>
            </a:r>
            <a:r>
              <a:rPr lang="en-US" altLang="zh-CN" sz="1600" b="0">
                <a:sym typeface="Wingdings" panose="05000000000000000000" pitchFamily="2" charset="2"/>
              </a:rPr>
              <a:t>(unlock)</a:t>
            </a:r>
            <a:r>
              <a:rPr lang="zh-CN" altLang="en-US" sz="1600" b="0">
                <a:sym typeface="Wingdings" panose="05000000000000000000" pitchFamily="2" charset="2"/>
              </a:rPr>
              <a:t>：</a:t>
            </a:r>
            <a:r>
              <a:rPr lang="en-US" altLang="zh-CN" sz="1600" b="0">
                <a:sym typeface="Wingdings" panose="05000000000000000000" pitchFamily="2" charset="2"/>
              </a:rPr>
              <a:t>LockedAvailable</a:t>
            </a:r>
            <a:endParaRPr lang="en-US" altLang="zh-CN" sz="1600" b="0">
              <a:sym typeface="Wingdings" panose="05000000000000000000" pitchFamily="2" charset="2"/>
            </a:endParaRPr>
          </a:p>
          <a:p>
            <a:pPr marL="952500" lvl="2" indent="0"/>
            <a:r>
              <a:rPr lang="zh-CN" altLang="en-US" sz="1600" b="0">
                <a:sym typeface="Wingdings" panose="05000000000000000000" pitchFamily="2" charset="2"/>
              </a:rPr>
              <a:t>预定过期</a:t>
            </a:r>
            <a:r>
              <a:rPr lang="en-US" altLang="zh-CN" sz="1600" b="0">
                <a:sym typeface="Wingdings" panose="05000000000000000000" pitchFamily="2" charset="2"/>
              </a:rPr>
              <a:t>(time out)</a:t>
            </a:r>
            <a:r>
              <a:rPr lang="zh-CN" altLang="en-US" sz="1600" b="0">
                <a:sym typeface="Wingdings" panose="05000000000000000000" pitchFamily="2" charset="2"/>
              </a:rPr>
              <a:t>：</a:t>
            </a:r>
            <a:r>
              <a:rPr lang="en-US" altLang="zh-CN" sz="1600" b="0">
                <a:sym typeface="Wingdings" panose="05000000000000000000" pitchFamily="2" charset="2"/>
              </a:rPr>
              <a:t>LockedAvailable</a:t>
            </a:r>
            <a:endParaRPr lang="en-US" altLang="zh-CN" sz="1600" b="0">
              <a:sym typeface="Wingdings" panose="05000000000000000000" pitchFamily="2" charset="2"/>
            </a:endParaRPr>
          </a:p>
          <a:p>
            <a:pPr marL="952500" lvl="2" indent="0"/>
            <a:r>
              <a:rPr lang="zh-CN" altLang="en-US" sz="1600" b="0">
                <a:sym typeface="Wingdings" panose="05000000000000000000" pitchFamily="2" charset="2"/>
              </a:rPr>
              <a:t>直接购买</a:t>
            </a:r>
            <a:r>
              <a:rPr lang="en-US" altLang="zh-CN" sz="1600" b="0">
                <a:sym typeface="Wingdings" panose="05000000000000000000" pitchFamily="2" charset="2"/>
              </a:rPr>
              <a:t>(assigned to)</a:t>
            </a:r>
            <a:r>
              <a:rPr lang="zh-CN" altLang="en-US" sz="1600" b="0">
                <a:sym typeface="Wingdings" panose="05000000000000000000" pitchFamily="2" charset="2"/>
              </a:rPr>
              <a:t>：</a:t>
            </a:r>
            <a:r>
              <a:rPr lang="en-US" altLang="zh-CN" sz="1600" b="0">
                <a:sym typeface="Wingdings" panose="05000000000000000000" pitchFamily="2" charset="2"/>
              </a:rPr>
              <a:t>AvailableSold</a:t>
            </a:r>
            <a:endParaRPr lang="en-US" altLang="zh-CN" sz="1600" b="0">
              <a:sym typeface="Wingdings" panose="05000000000000000000" pitchFamily="2" charset="2"/>
            </a:endParaRPr>
          </a:p>
          <a:p>
            <a:pPr marL="952500" lvl="2" indent="0"/>
            <a:r>
              <a:rPr lang="zh-CN" altLang="en-US" sz="1600" b="0">
                <a:sym typeface="Wingdings" panose="05000000000000000000" pitchFamily="2" charset="2"/>
              </a:rPr>
              <a:t>换其它票</a:t>
            </a:r>
            <a:r>
              <a:rPr lang="en-US" altLang="zh-CN" sz="1600" b="0">
                <a:sym typeface="Wingdings" panose="05000000000000000000" pitchFamily="2" charset="2"/>
              </a:rPr>
              <a:t>(exchang)</a:t>
            </a:r>
            <a:r>
              <a:rPr lang="zh-CN" altLang="en-US" sz="1600" b="0">
                <a:sym typeface="Wingdings" panose="05000000000000000000" pitchFamily="2" charset="2"/>
              </a:rPr>
              <a:t> ，该票重有效：</a:t>
            </a:r>
            <a:r>
              <a:rPr lang="en-US" altLang="zh-CN" sz="1600" b="0">
                <a:sym typeface="Wingdings" panose="05000000000000000000" pitchFamily="2" charset="2"/>
              </a:rPr>
              <a:t>SoldAvailable</a:t>
            </a:r>
            <a:endParaRPr lang="en-US" altLang="zh-CN" sz="1600" b="0">
              <a:sym typeface="Wingdings" panose="05000000000000000000" pitchFamily="2" charset="2"/>
            </a:endParaRPr>
          </a:p>
          <a:p>
            <a:pPr marL="952500" lvl="2" indent="0"/>
            <a:endParaRPr lang="zh-CN" altLang="en-US" sz="1600" b="0"/>
          </a:p>
          <a:p>
            <a:pPr marL="952500" lvl="2" indent="0"/>
            <a:endParaRPr lang="zh-CN" altLang="en-US" sz="1600" b="0"/>
          </a:p>
          <a:p>
            <a:pPr marL="952500" lvl="2" indent="0"/>
            <a:endParaRPr lang="zh-CN" altLang="en-US" sz="1600" b="0"/>
          </a:p>
          <a:p>
            <a:pPr marL="952500" lvl="2" indent="0"/>
            <a:endParaRPr lang="zh-CN" altLang="en-US" sz="1600" b="0"/>
          </a:p>
          <a:p>
            <a:pPr marL="952500" lvl="2" indent="0"/>
            <a:endParaRPr lang="zh-CN" altLang="en-US" sz="1600" b="0"/>
          </a:p>
          <a:p>
            <a:pPr marL="952500" lvl="2" indent="0"/>
            <a:endParaRPr lang="zh-CN" altLang="en-US" sz="1600" b="0"/>
          </a:p>
          <a:p>
            <a:pPr marL="952500" lvl="2" indent="0"/>
            <a:endParaRPr lang="zh-CN" altLang="en-US" sz="1600" b="0"/>
          </a:p>
          <a:p>
            <a:pPr marL="952500" lvl="2" indent="0"/>
            <a:endParaRPr lang="zh-CN" altLang="en-US" sz="1600" b="0"/>
          </a:p>
          <a:p>
            <a:pPr marL="952500" lvl="2" indent="0"/>
            <a:endParaRPr lang="zh-CN" altLang="en-US" sz="1600" b="0"/>
          </a:p>
          <a:p>
            <a:pPr marL="952500" lvl="2" indent="0"/>
            <a:endParaRPr lang="zh-CN" altLang="en-US" sz="1600" b="0"/>
          </a:p>
          <a:p>
            <a:pPr marL="952500" lvl="2" indent="0"/>
            <a:endParaRPr lang="zh-CN" altLang="en-US" sz="1600" b="0"/>
          </a:p>
        </p:txBody>
      </p:sp>
      <p:graphicFrame>
        <p:nvGraphicFramePr>
          <p:cNvPr id="517123" name="Object 3"/>
          <p:cNvGraphicFramePr>
            <a:graphicFrameLocks noChangeAspect="1"/>
          </p:cNvGraphicFramePr>
          <p:nvPr/>
        </p:nvGraphicFramePr>
        <p:xfrm>
          <a:off x="3563938" y="1179513"/>
          <a:ext cx="5580062" cy="3138487"/>
        </p:xfrm>
        <a:graphic>
          <a:graphicData uri="http://schemas.openxmlformats.org/presentationml/2006/ole">
            <mc:AlternateContent xmlns:mc="http://schemas.openxmlformats.org/markup-compatibility/2006">
              <mc:Choice xmlns:v="urn:schemas-microsoft-com:vml" Requires="v">
                <p:oleObj spid="_x0000_s517128" name="図" r:id="rId1" imgW="5257800" imgH="2343785" progId="Word.Picture.8">
                  <p:embed/>
                </p:oleObj>
              </mc:Choice>
              <mc:Fallback>
                <p:oleObj name="図" r:id="rId1" imgW="5257800" imgH="2343785" progId="Word.Picture.8">
                  <p:embed/>
                  <p:pic>
                    <p:nvPicPr>
                      <p:cNvPr id="0" name="Object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3938" y="1179513"/>
                        <a:ext cx="5580062" cy="3138487"/>
                      </a:xfrm>
                      <a:prstGeom prst="rect">
                        <a:avLst/>
                      </a:prstGeom>
                      <a:noFill/>
                      <a:ln>
                        <a:noFill/>
                      </a:ln>
                      <a:extLst>
                        <a:ext uri="{909E8E84-426E-40DD-AFC4-6F175D3DCCD1}">
                          <a14:hiddenFill xmlns:a14="http://schemas.microsoft.com/office/drawing/2010/main">
                            <a:solidFill>
                              <a:srgbClr val="CC99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17126" name="Rectangle 6"/>
          <p:cNvSpPr>
            <a:spLocks noChangeArrowheads="1"/>
          </p:cNvSpPr>
          <p:nvPr/>
        </p:nvSpPr>
        <p:spPr bwMode="auto">
          <a:xfrm>
            <a:off x="41275" y="44450"/>
            <a:ext cx="9067800" cy="504825"/>
          </a:xfrm>
          <a:prstGeom prst="rect">
            <a:avLst/>
          </a:prstGeom>
          <a:gradFill rotWithShape="0">
            <a:gsLst>
              <a:gs pos="0">
                <a:srgbClr val="99CCFF"/>
              </a:gs>
              <a:gs pos="50000">
                <a:schemeClr val="bg1"/>
              </a:gs>
              <a:gs pos="100000">
                <a:srgbClr val="99CCFF"/>
              </a:gs>
            </a:gsLst>
            <a:lin ang="5400000" scaled="1"/>
          </a:gradFill>
          <a:ln>
            <a:noFill/>
          </a:ln>
          <a:effectLst>
            <a:outerShdw dist="71842" dir="2700000" algn="ctr" rotWithShape="0">
              <a:srgbClr val="0000FF"/>
            </a:outerShdw>
          </a:effectLst>
          <a:extLst>
            <a:ext uri="{91240B29-F687-4F45-9708-019B960494DF}">
              <a14:hiddenLine xmlns:a14="http://schemas.microsoft.com/office/drawing/2010/main" w="9525">
                <a:solidFill>
                  <a:schemeClr val="tx1"/>
                </a:solidFill>
                <a:miter lim="800000"/>
                <a:headEnd/>
                <a:tailEnd/>
              </a14:hiddenLine>
            </a:ext>
          </a:extLst>
        </p:spPr>
        <p:txBody>
          <a:bodyPr lIns="92075" tIns="46038" rIns="92075" bIns="46038" anchor="ctr"/>
          <a:lstStyle>
            <a:lvl1pPr>
              <a:defRPr kumimoji="1" sz="2800" b="1" i="1">
                <a:solidFill>
                  <a:srgbClr val="0000FF"/>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a:defRPr kumimoji="1" sz="2800" b="1" i="1">
                <a:solidFill>
                  <a:srgbClr val="0000FF"/>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a:defRPr kumimoji="1" sz="2800" b="1" i="1">
                <a:solidFill>
                  <a:srgbClr val="0000FF"/>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a:defRPr kumimoji="1" sz="2800" b="1" i="1">
                <a:solidFill>
                  <a:srgbClr val="0000FF"/>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defRPr kumimoji="1" sz="2800" b="1" i="1">
                <a:solidFill>
                  <a:srgbClr val="0000FF"/>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marL="457200" fontAlgn="base">
              <a:spcBef>
                <a:spcPct val="0"/>
              </a:spcBef>
              <a:spcAft>
                <a:spcPct val="0"/>
              </a:spcAft>
              <a:defRPr kumimoji="1" sz="2800" b="1" i="1">
                <a:solidFill>
                  <a:srgbClr val="0000FF"/>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marL="914400" fontAlgn="base">
              <a:spcBef>
                <a:spcPct val="0"/>
              </a:spcBef>
              <a:spcAft>
                <a:spcPct val="0"/>
              </a:spcAft>
              <a:defRPr kumimoji="1" sz="2800" b="1" i="1">
                <a:solidFill>
                  <a:srgbClr val="0000FF"/>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marL="1371600" fontAlgn="base">
              <a:spcBef>
                <a:spcPct val="0"/>
              </a:spcBef>
              <a:spcAft>
                <a:spcPct val="0"/>
              </a:spcAft>
              <a:defRPr kumimoji="1" sz="2800" b="1" i="1">
                <a:solidFill>
                  <a:srgbClr val="0000FF"/>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marL="1828800" fontAlgn="base">
              <a:spcBef>
                <a:spcPct val="0"/>
              </a:spcBef>
              <a:spcAft>
                <a:spcPct val="0"/>
              </a:spcAft>
              <a:defRPr kumimoji="1" sz="2800" b="1" i="1">
                <a:solidFill>
                  <a:srgbClr val="0000FF"/>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r>
              <a:rPr lang="en-US" altLang="zh-CN" sz="3200">
                <a:latin typeface="Times New Roman" panose="02020603050405020304" pitchFamily="18" charset="0"/>
              </a:rPr>
              <a:t>6.</a:t>
            </a:r>
            <a:r>
              <a:rPr lang="zh-CN" altLang="en-US" sz="3200">
                <a:latin typeface="Times New Roman" panose="02020603050405020304" pitchFamily="18" charset="0"/>
              </a:rPr>
              <a:t>状态</a:t>
            </a:r>
            <a:r>
              <a:rPr lang="zh-CN" altLang="en-US" sz="3200"/>
              <a:t>图</a:t>
            </a:r>
            <a:endParaRPr lang="zh-CN" altLang="en-US" sz="320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9170"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066800" y="533400"/>
            <a:ext cx="6553200" cy="2895600"/>
          </a:xfrm>
          <a:prstGeom prst="rect">
            <a:avLst/>
          </a:prstGeom>
          <a:noFill/>
          <a:extLst>
            <a:ext uri="{909E8E84-426E-40DD-AFC4-6F175D3DCCD1}">
              <a14:hiddenFill xmlns:a14="http://schemas.microsoft.com/office/drawing/2010/main">
                <a:solidFill>
                  <a:srgbClr val="FFFFFF"/>
                </a:solidFill>
              </a14:hiddenFill>
            </a:ext>
          </a:extLst>
        </p:spPr>
      </p:pic>
      <p:sp>
        <p:nvSpPr>
          <p:cNvPr id="519171" name="Rectangle 3"/>
          <p:cNvSpPr>
            <a:spLocks noChangeArrowheads="1"/>
          </p:cNvSpPr>
          <p:nvPr/>
        </p:nvSpPr>
        <p:spPr bwMode="auto">
          <a:xfrm>
            <a:off x="0" y="609600"/>
            <a:ext cx="58324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Font typeface="Wingdings" panose="05000000000000000000" pitchFamily="2" charset="2"/>
              <a:buNone/>
            </a:pPr>
            <a:r>
              <a:rPr lang="zh-CN" altLang="en-US" sz="1800" i="0">
                <a:solidFill>
                  <a:srgbClr val="000066"/>
                </a:solidFill>
                <a:effectLst/>
              </a:rPr>
              <a:t>  </a:t>
            </a:r>
            <a:r>
              <a:rPr lang="en-US" altLang="zh-CN" sz="1800" i="0">
                <a:solidFill>
                  <a:srgbClr val="000066"/>
                </a:solidFill>
                <a:effectLst/>
              </a:rPr>
              <a:t>(2)</a:t>
            </a:r>
            <a:r>
              <a:rPr lang="zh-CN" altLang="en-US" sz="1800" i="0">
                <a:solidFill>
                  <a:srgbClr val="000066"/>
                </a:solidFill>
                <a:effectLst/>
              </a:rPr>
              <a:t>网上银行登陆系统	</a:t>
            </a:r>
            <a:endParaRPr lang="ja-JP" altLang="en-US" sz="1800" i="0">
              <a:solidFill>
                <a:srgbClr val="000066"/>
              </a:solidFill>
              <a:effectLst/>
            </a:endParaRPr>
          </a:p>
        </p:txBody>
      </p:sp>
      <p:sp>
        <p:nvSpPr>
          <p:cNvPr id="519173" name="Rectangle 5"/>
          <p:cNvSpPr>
            <a:spLocks noChangeArrowheads="1"/>
          </p:cNvSpPr>
          <p:nvPr/>
        </p:nvSpPr>
        <p:spPr bwMode="auto">
          <a:xfrm>
            <a:off x="381000" y="3810000"/>
            <a:ext cx="2895600" cy="2514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 tIns="3600" rIns="3600" bIns="3600"/>
          <a:lstStyle>
            <a:lvl1pPr>
              <a:defRPr kumimoji="1" sz="2400">
                <a:solidFill>
                  <a:schemeClr val="tx1"/>
                </a:solidFill>
                <a:latin typeface="Times New Roman" panose="02020603050405020304" pitchFamily="18" charset="0"/>
                <a:ea typeface="MS PGothic" panose="020B0600070205080204" pitchFamily="34" charset="-128"/>
              </a:defRPr>
            </a:lvl1pPr>
            <a:lvl2pPr marL="1104900" indent="-342900">
              <a:defRPr kumimoji="1" sz="2400">
                <a:solidFill>
                  <a:schemeClr val="tx1"/>
                </a:solidFill>
                <a:latin typeface="Times New Roman" panose="02020603050405020304" pitchFamily="18" charset="0"/>
                <a:ea typeface="MS PGothic" panose="020B0600070205080204" pitchFamily="34" charset="-128"/>
              </a:defRPr>
            </a:lvl2pPr>
            <a:lvl3pPr marL="1752600" indent="-457200">
              <a:defRPr kumimoji="1" sz="2400">
                <a:solidFill>
                  <a:schemeClr val="tx1"/>
                </a:solidFill>
                <a:latin typeface="Times New Roman" panose="02020603050405020304" pitchFamily="18" charset="0"/>
                <a:ea typeface="MS PGothic" panose="020B0600070205080204" pitchFamily="34" charset="-128"/>
              </a:defRPr>
            </a:lvl3pPr>
            <a:lvl4pPr marL="2324100" indent="-381000">
              <a:defRPr kumimoji="1" sz="2400">
                <a:solidFill>
                  <a:schemeClr val="tx1"/>
                </a:solidFill>
                <a:latin typeface="Times New Roman" panose="02020603050405020304" pitchFamily="18" charset="0"/>
                <a:ea typeface="MS PGothic" panose="020B0600070205080204" pitchFamily="34" charset="-128"/>
              </a:defRPr>
            </a:lvl4pPr>
            <a:lvl5pPr marL="2895600" indent="-381000">
              <a:defRPr kumimoji="1" sz="2400">
                <a:solidFill>
                  <a:schemeClr val="tx1"/>
                </a:solidFill>
                <a:latin typeface="Times New Roman" panose="02020603050405020304" pitchFamily="18" charset="0"/>
                <a:ea typeface="MS PGothic" panose="020B0600070205080204" pitchFamily="34" charset="-128"/>
              </a:defRPr>
            </a:lvl5pPr>
            <a:lvl6pPr marL="3352800" indent="-381000" fontAlgn="base">
              <a:spcBef>
                <a:spcPct val="0"/>
              </a:spcBef>
              <a:spcAft>
                <a:spcPct val="0"/>
              </a:spcAft>
              <a:defRPr kumimoji="1" sz="2400">
                <a:solidFill>
                  <a:schemeClr val="tx1"/>
                </a:solidFill>
                <a:latin typeface="Times New Roman" panose="02020603050405020304" pitchFamily="18" charset="0"/>
                <a:ea typeface="MS PGothic" panose="020B0600070205080204" pitchFamily="34" charset="-128"/>
              </a:defRPr>
            </a:lvl6pPr>
            <a:lvl7pPr marL="3810000" indent="-381000" fontAlgn="base">
              <a:spcBef>
                <a:spcPct val="0"/>
              </a:spcBef>
              <a:spcAft>
                <a:spcPct val="0"/>
              </a:spcAft>
              <a:defRPr kumimoji="1" sz="2400">
                <a:solidFill>
                  <a:schemeClr val="tx1"/>
                </a:solidFill>
                <a:latin typeface="Times New Roman" panose="02020603050405020304" pitchFamily="18" charset="0"/>
                <a:ea typeface="MS PGothic" panose="020B0600070205080204" pitchFamily="34" charset="-128"/>
              </a:defRPr>
            </a:lvl7pPr>
            <a:lvl8pPr marL="4267200" indent="-381000" fontAlgn="base">
              <a:spcBef>
                <a:spcPct val="0"/>
              </a:spcBef>
              <a:spcAft>
                <a:spcPct val="0"/>
              </a:spcAft>
              <a:defRPr kumimoji="1" sz="2400">
                <a:solidFill>
                  <a:schemeClr val="tx1"/>
                </a:solidFill>
                <a:latin typeface="Times New Roman" panose="02020603050405020304" pitchFamily="18" charset="0"/>
                <a:ea typeface="MS PGothic" panose="020B0600070205080204" pitchFamily="34" charset="-128"/>
              </a:defRPr>
            </a:lvl8pPr>
            <a:lvl9pPr marL="4724400" indent="-381000" fontAlgn="base">
              <a:spcBef>
                <a:spcPct val="0"/>
              </a:spcBef>
              <a:spcAft>
                <a:spcPct val="0"/>
              </a:spcAft>
              <a:defRPr kumimoji="1" sz="2400">
                <a:solidFill>
                  <a:schemeClr val="tx1"/>
                </a:solidFill>
                <a:latin typeface="Times New Roman" panose="02020603050405020304" pitchFamily="18" charset="0"/>
                <a:ea typeface="MS PGothic" panose="020B0600070205080204" pitchFamily="34" charset="-128"/>
              </a:defRPr>
            </a:lvl9pPr>
          </a:lstStyle>
          <a:p>
            <a:pPr>
              <a:spcBef>
                <a:spcPct val="20000"/>
              </a:spcBef>
              <a:buFont typeface="Wingdings" panose="05000000000000000000" pitchFamily="2" charset="2"/>
              <a:buNone/>
            </a:pPr>
            <a:r>
              <a:rPr lang="zh-CN" altLang="en-US" sz="1400" i="0">
                <a:solidFill>
                  <a:srgbClr val="000066"/>
                </a:solidFill>
                <a:effectLst/>
                <a:ea typeface="宋体" panose="02010600030101010101" pitchFamily="2" charset="-122"/>
              </a:rPr>
              <a:t>登陆要求提交个人社会保险号</a:t>
            </a:r>
            <a:r>
              <a:rPr lang="en-US" altLang="zh-CN" sz="1400" i="0">
                <a:solidFill>
                  <a:srgbClr val="000066"/>
                </a:solidFill>
                <a:effectLst/>
                <a:ea typeface="宋体" panose="02010600030101010101" pitchFamily="2" charset="-122"/>
              </a:rPr>
              <a:t>(SSN)</a:t>
            </a:r>
            <a:r>
              <a:rPr lang="zh-CN" altLang="en-US" sz="1400" i="0">
                <a:solidFill>
                  <a:srgbClr val="000066"/>
                </a:solidFill>
                <a:effectLst/>
                <a:ea typeface="宋体" panose="02010600030101010101" pitchFamily="2" charset="-122"/>
              </a:rPr>
              <a:t>和密码</a:t>
            </a:r>
            <a:r>
              <a:rPr lang="en-US" altLang="zh-CN" sz="1400" i="0">
                <a:solidFill>
                  <a:srgbClr val="000066"/>
                </a:solidFill>
                <a:effectLst/>
                <a:ea typeface="宋体" panose="02010600030101010101" pitchFamily="2" charset="-122"/>
              </a:rPr>
              <a:t>(PIN)</a:t>
            </a:r>
            <a:r>
              <a:rPr lang="zh-CN" altLang="en-US" sz="1400" i="0">
                <a:solidFill>
                  <a:srgbClr val="000066"/>
                </a:solidFill>
                <a:effectLst/>
                <a:ea typeface="宋体" panose="02010600030101010101" pitchFamily="2" charset="-122"/>
              </a:rPr>
              <a:t>经验证有效后登陆成功。</a:t>
            </a:r>
            <a:endParaRPr lang="zh-CN" altLang="en-US" sz="1400" i="0">
              <a:solidFill>
                <a:srgbClr val="000066"/>
              </a:solidFill>
              <a:effectLst/>
              <a:ea typeface="宋体" panose="02010600030101010101" pitchFamily="2" charset="-122"/>
            </a:endParaRPr>
          </a:p>
          <a:p>
            <a:pPr>
              <a:spcBef>
                <a:spcPct val="20000"/>
              </a:spcBef>
              <a:buFont typeface="Wingdings" panose="05000000000000000000" pitchFamily="2" charset="2"/>
              <a:buNone/>
            </a:pPr>
            <a:endParaRPr lang="zh-CN" altLang="en-US" sz="1400" i="0">
              <a:solidFill>
                <a:srgbClr val="000066"/>
              </a:solidFill>
              <a:effectLst/>
              <a:ea typeface="宋体" panose="02010600030101010101" pitchFamily="2" charset="-122"/>
            </a:endParaRPr>
          </a:p>
          <a:p>
            <a:pPr>
              <a:spcBef>
                <a:spcPct val="20000"/>
              </a:spcBef>
              <a:buFont typeface="Wingdings" panose="05000000000000000000" pitchFamily="2" charset="2"/>
              <a:buNone/>
            </a:pPr>
            <a:r>
              <a:rPr lang="zh-CN" altLang="en-US" sz="1400" i="0">
                <a:solidFill>
                  <a:srgbClr val="000066"/>
                </a:solidFill>
                <a:effectLst/>
                <a:ea typeface="宋体" panose="02010600030101010101" pitchFamily="2" charset="-122"/>
              </a:rPr>
              <a:t>登陆过程包括以下状态</a:t>
            </a:r>
            <a:r>
              <a:rPr lang="en-US" altLang="ja-JP" sz="1400" i="0">
                <a:solidFill>
                  <a:srgbClr val="000066"/>
                </a:solidFill>
                <a:effectLst/>
                <a:ea typeface="宋体" panose="02010600030101010101" pitchFamily="2" charset="-122"/>
              </a:rPr>
              <a:t>:</a:t>
            </a:r>
            <a:endParaRPr lang="en-US" altLang="zh-CN" sz="1400" i="0">
              <a:solidFill>
                <a:srgbClr val="000066"/>
              </a:solidFill>
              <a:effectLst/>
              <a:ea typeface="宋体" panose="02010600030101010101" pitchFamily="2" charset="-122"/>
            </a:endParaRPr>
          </a:p>
          <a:p>
            <a:pPr>
              <a:spcBef>
                <a:spcPct val="20000"/>
              </a:spcBef>
              <a:buFont typeface="Times New Roman" panose="02020603050405020304" pitchFamily="18" charset="0"/>
              <a:buChar char="※"/>
            </a:pPr>
            <a:r>
              <a:rPr lang="zh-CN" altLang="en-US" sz="1200">
                <a:solidFill>
                  <a:srgbClr val="000066"/>
                </a:solidFill>
                <a:effectLst/>
                <a:ea typeface="宋体" panose="02010600030101010101" pitchFamily="2" charset="-122"/>
              </a:rPr>
              <a:t>初态</a:t>
            </a:r>
            <a:r>
              <a:rPr lang="en-US" altLang="zh-CN" sz="1200">
                <a:solidFill>
                  <a:srgbClr val="000066"/>
                </a:solidFill>
                <a:effectLst/>
                <a:ea typeface="宋体" panose="02010600030101010101" pitchFamily="2" charset="-122"/>
              </a:rPr>
              <a:t>(Initial state) </a:t>
            </a:r>
            <a:endParaRPr lang="en-US" altLang="zh-CN" sz="1200">
              <a:solidFill>
                <a:srgbClr val="000066"/>
              </a:solidFill>
              <a:effectLst/>
              <a:ea typeface="宋体" panose="02010600030101010101" pitchFamily="2" charset="-122"/>
            </a:endParaRPr>
          </a:p>
          <a:p>
            <a:pPr>
              <a:spcBef>
                <a:spcPct val="20000"/>
              </a:spcBef>
              <a:buFont typeface="Times New Roman" panose="02020603050405020304" pitchFamily="18" charset="0"/>
              <a:buChar char="※"/>
            </a:pPr>
            <a:r>
              <a:rPr lang="zh-CN" altLang="en-US" sz="1200">
                <a:solidFill>
                  <a:srgbClr val="000066"/>
                </a:solidFill>
                <a:effectLst/>
                <a:ea typeface="宋体" panose="02010600030101010101" pitchFamily="2" charset="-122"/>
              </a:rPr>
              <a:t>获取社会保险号状态</a:t>
            </a:r>
            <a:r>
              <a:rPr lang="en-US" altLang="zh-CN" sz="1200">
                <a:solidFill>
                  <a:srgbClr val="000066"/>
                </a:solidFill>
                <a:effectLst/>
                <a:ea typeface="宋体" panose="02010600030101010101" pitchFamily="2" charset="-122"/>
              </a:rPr>
              <a:t>(</a:t>
            </a:r>
            <a:r>
              <a:rPr lang="en-US" altLang="ja-JP" sz="1200">
                <a:solidFill>
                  <a:srgbClr val="000066"/>
                </a:solidFill>
                <a:effectLst/>
                <a:ea typeface="宋体" panose="02010600030101010101" pitchFamily="2" charset="-122"/>
              </a:rPr>
              <a:t>Getting SSN</a:t>
            </a:r>
            <a:r>
              <a:rPr lang="en-US" altLang="zh-CN" sz="1200">
                <a:solidFill>
                  <a:srgbClr val="000066"/>
                </a:solidFill>
                <a:effectLst/>
                <a:ea typeface="宋体" panose="02010600030101010101" pitchFamily="2" charset="-122"/>
              </a:rPr>
              <a:t>)</a:t>
            </a:r>
            <a:endParaRPr lang="en-US" altLang="zh-CN" sz="1200">
              <a:solidFill>
                <a:srgbClr val="000066"/>
              </a:solidFill>
              <a:effectLst/>
              <a:ea typeface="宋体" panose="02010600030101010101" pitchFamily="2" charset="-122"/>
            </a:endParaRPr>
          </a:p>
          <a:p>
            <a:pPr>
              <a:spcBef>
                <a:spcPct val="20000"/>
              </a:spcBef>
              <a:buFont typeface="Times New Roman" panose="02020603050405020304" pitchFamily="18" charset="0"/>
              <a:buChar char="※"/>
            </a:pPr>
            <a:r>
              <a:rPr lang="zh-CN" altLang="en-US" sz="1200">
                <a:solidFill>
                  <a:srgbClr val="000066"/>
                </a:solidFill>
                <a:effectLst/>
                <a:ea typeface="宋体" panose="02010600030101010101" pitchFamily="2" charset="-122"/>
              </a:rPr>
              <a:t>获取密码状态</a:t>
            </a:r>
            <a:r>
              <a:rPr lang="en-US" altLang="zh-CN" sz="1200">
                <a:solidFill>
                  <a:srgbClr val="000066"/>
                </a:solidFill>
                <a:effectLst/>
                <a:ea typeface="宋体" panose="02010600030101010101" pitchFamily="2" charset="-122"/>
              </a:rPr>
              <a:t>(</a:t>
            </a:r>
            <a:r>
              <a:rPr lang="en-US" altLang="ja-JP" sz="1200">
                <a:solidFill>
                  <a:srgbClr val="000066"/>
                </a:solidFill>
                <a:effectLst/>
                <a:ea typeface="宋体" panose="02010600030101010101" pitchFamily="2" charset="-122"/>
              </a:rPr>
              <a:t>Getting PIN</a:t>
            </a:r>
            <a:r>
              <a:rPr lang="en-US" altLang="zh-CN" sz="1200">
                <a:solidFill>
                  <a:srgbClr val="000066"/>
                </a:solidFill>
                <a:effectLst/>
                <a:ea typeface="宋体" panose="02010600030101010101" pitchFamily="2" charset="-122"/>
              </a:rPr>
              <a:t>)</a:t>
            </a:r>
            <a:endParaRPr lang="en-US" altLang="zh-CN" sz="1200">
              <a:solidFill>
                <a:srgbClr val="000066"/>
              </a:solidFill>
              <a:effectLst/>
              <a:ea typeface="宋体" panose="02010600030101010101" pitchFamily="2" charset="-122"/>
            </a:endParaRPr>
          </a:p>
          <a:p>
            <a:pPr>
              <a:spcBef>
                <a:spcPct val="20000"/>
              </a:spcBef>
              <a:buFont typeface="Times New Roman" panose="02020603050405020304" pitchFamily="18" charset="0"/>
              <a:buChar char="※"/>
            </a:pPr>
            <a:r>
              <a:rPr lang="zh-CN" altLang="en-US" sz="1200">
                <a:solidFill>
                  <a:srgbClr val="000066"/>
                </a:solidFill>
                <a:effectLst/>
                <a:ea typeface="宋体" panose="02010600030101010101" pitchFamily="2" charset="-122"/>
              </a:rPr>
              <a:t>验证状态</a:t>
            </a:r>
            <a:r>
              <a:rPr lang="en-US" altLang="zh-CN" sz="1200">
                <a:solidFill>
                  <a:srgbClr val="000066"/>
                </a:solidFill>
                <a:effectLst/>
                <a:ea typeface="宋体" panose="02010600030101010101" pitchFamily="2" charset="-122"/>
              </a:rPr>
              <a:t>(</a:t>
            </a:r>
            <a:r>
              <a:rPr lang="en-US" altLang="ja-JP" sz="1200">
                <a:solidFill>
                  <a:srgbClr val="000066"/>
                </a:solidFill>
                <a:effectLst/>
                <a:ea typeface="宋体" panose="02010600030101010101" pitchFamily="2" charset="-122"/>
              </a:rPr>
              <a:t>Validating</a:t>
            </a:r>
            <a:r>
              <a:rPr lang="en-US" altLang="zh-CN" sz="1200">
                <a:solidFill>
                  <a:srgbClr val="000066"/>
                </a:solidFill>
                <a:effectLst/>
                <a:ea typeface="宋体" panose="02010600030101010101" pitchFamily="2" charset="-122"/>
              </a:rPr>
              <a:t>)</a:t>
            </a:r>
            <a:endParaRPr lang="en-US" altLang="zh-CN" sz="1200">
              <a:solidFill>
                <a:srgbClr val="000066"/>
              </a:solidFill>
              <a:effectLst/>
              <a:ea typeface="宋体" panose="02010600030101010101" pitchFamily="2" charset="-122"/>
            </a:endParaRPr>
          </a:p>
          <a:p>
            <a:pPr>
              <a:spcBef>
                <a:spcPct val="20000"/>
              </a:spcBef>
              <a:buFont typeface="Times New Roman" panose="02020603050405020304" pitchFamily="18" charset="0"/>
              <a:buChar char="※"/>
            </a:pPr>
            <a:r>
              <a:rPr lang="zh-CN" altLang="en-US" sz="1200">
                <a:solidFill>
                  <a:srgbClr val="000066"/>
                </a:solidFill>
                <a:effectLst/>
                <a:ea typeface="宋体" panose="02010600030101010101" pitchFamily="2" charset="-122"/>
              </a:rPr>
              <a:t>拒绝状态</a:t>
            </a:r>
            <a:r>
              <a:rPr lang="en-US" altLang="zh-CN" sz="1200">
                <a:solidFill>
                  <a:srgbClr val="000066"/>
                </a:solidFill>
                <a:effectLst/>
                <a:ea typeface="宋体" panose="02010600030101010101" pitchFamily="2" charset="-122"/>
              </a:rPr>
              <a:t>(</a:t>
            </a:r>
            <a:r>
              <a:rPr lang="en-US" altLang="ja-JP" sz="1200">
                <a:solidFill>
                  <a:srgbClr val="000066"/>
                </a:solidFill>
                <a:effectLst/>
                <a:ea typeface="宋体" panose="02010600030101010101" pitchFamily="2" charset="-122"/>
              </a:rPr>
              <a:t>Rejecting</a:t>
            </a:r>
            <a:r>
              <a:rPr lang="en-US" altLang="zh-CN" sz="1200">
                <a:solidFill>
                  <a:srgbClr val="000066"/>
                </a:solidFill>
                <a:effectLst/>
                <a:ea typeface="宋体" panose="02010600030101010101" pitchFamily="2" charset="-122"/>
              </a:rPr>
              <a:t>)</a:t>
            </a:r>
            <a:endParaRPr lang="en-US" altLang="zh-CN" sz="1200">
              <a:solidFill>
                <a:srgbClr val="000066"/>
              </a:solidFill>
              <a:effectLst/>
              <a:ea typeface="宋体" panose="02010600030101010101" pitchFamily="2" charset="-122"/>
            </a:endParaRPr>
          </a:p>
          <a:p>
            <a:pPr>
              <a:spcBef>
                <a:spcPct val="20000"/>
              </a:spcBef>
              <a:buFont typeface="Times New Roman" panose="02020603050405020304" pitchFamily="18" charset="0"/>
              <a:buChar char="※"/>
            </a:pPr>
            <a:r>
              <a:rPr lang="zh-CN" altLang="en-US" sz="1200">
                <a:solidFill>
                  <a:srgbClr val="000066"/>
                </a:solidFill>
                <a:effectLst/>
                <a:ea typeface="宋体" panose="02010600030101010101" pitchFamily="2" charset="-122"/>
              </a:rPr>
              <a:t>终态</a:t>
            </a:r>
            <a:r>
              <a:rPr lang="ja-JP" altLang="en-US" sz="1200">
                <a:solidFill>
                  <a:srgbClr val="000066"/>
                </a:solidFill>
                <a:effectLst/>
                <a:ea typeface="宋体" panose="02010600030101010101" pitchFamily="2" charset="-122"/>
              </a:rPr>
              <a:t> </a:t>
            </a:r>
            <a:r>
              <a:rPr lang="en-US" altLang="zh-CN" sz="1200">
                <a:solidFill>
                  <a:srgbClr val="000066"/>
                </a:solidFill>
                <a:effectLst/>
                <a:ea typeface="宋体" panose="02010600030101010101" pitchFamily="2" charset="-122"/>
              </a:rPr>
              <a:t>(Final state)</a:t>
            </a:r>
            <a:endParaRPr lang="en-US" altLang="zh-CN" sz="1200">
              <a:solidFill>
                <a:srgbClr val="000066"/>
              </a:solidFill>
              <a:effectLst/>
              <a:ea typeface="宋体" panose="02010600030101010101" pitchFamily="2" charset="-122"/>
            </a:endParaRPr>
          </a:p>
        </p:txBody>
      </p:sp>
      <p:graphicFrame>
        <p:nvGraphicFramePr>
          <p:cNvPr id="519174" name="Group 6"/>
          <p:cNvGraphicFramePr>
            <a:graphicFrameLocks noGrp="1"/>
          </p:cNvGraphicFramePr>
          <p:nvPr/>
        </p:nvGraphicFramePr>
        <p:xfrm>
          <a:off x="3995738" y="3500438"/>
          <a:ext cx="4157662" cy="2924175"/>
        </p:xfrm>
        <a:graphic>
          <a:graphicData uri="http://schemas.openxmlformats.org/drawingml/2006/table">
            <a:tbl>
              <a:tblPr/>
              <a:tblGrid>
                <a:gridCol w="906462"/>
                <a:gridCol w="2189163"/>
                <a:gridCol w="1062037"/>
              </a:tblGrid>
              <a:tr h="193675">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indent="19050">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indent="38100">
                        <a:spcBef>
                          <a:spcPct val="20000"/>
                        </a:spcBef>
                        <a:buFont typeface="Times New Roman" panose="02020603050405020304" pitchFamily="18" charset="0"/>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MS PGothic" panose="020B0600070205080204"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1" lang="zh-CN" altLang="en-US" sz="1000" b="1"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出发状态</a:t>
                      </a:r>
                      <a:endParaRPr kumimoji="1" lang="zh-CN" altLang="en-US" sz="1000" b="1"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solidFill>
                      <a:srgbClr val="CCFFFF"/>
                    </a:solid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indent="19050">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indent="38100">
                        <a:spcBef>
                          <a:spcPct val="20000"/>
                        </a:spcBef>
                        <a:buFont typeface="Times New Roman" panose="02020603050405020304" pitchFamily="18" charset="0"/>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MS PGothic" panose="020B0600070205080204"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1" lang="zh-CN" altLang="en-US" sz="1000" b="1"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动作</a:t>
                      </a:r>
                      <a:endParaRPr kumimoji="1" lang="zh-CN" altLang="en-US" sz="1000" b="1"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solidFill>
                      <a:srgbClr val="CCFFFF"/>
                    </a:solid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indent="19050">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indent="38100">
                        <a:spcBef>
                          <a:spcPct val="20000"/>
                        </a:spcBef>
                        <a:buFont typeface="Times New Roman" panose="02020603050405020304" pitchFamily="18" charset="0"/>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MS PGothic" panose="020B0600070205080204"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1" lang="zh-CN" altLang="en-US" sz="1000" b="1"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到达状态</a:t>
                      </a:r>
                      <a:endParaRPr kumimoji="1" lang="zh-CN" altLang="en-US" sz="1000" b="1"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solidFill>
                      <a:srgbClr val="CCFFFF"/>
                    </a:solidFill>
                  </a:tcPr>
                </a:tc>
              </a:tr>
              <a:tr h="193675">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indent="19050">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indent="38100">
                        <a:spcBef>
                          <a:spcPct val="20000"/>
                        </a:spcBef>
                        <a:buFont typeface="Times New Roman" panose="02020603050405020304" pitchFamily="18" charset="0"/>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MS PGothic" panose="020B0600070205080204"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1" lang="en-US" altLang="zh-CN" sz="1000" b="1"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Initial state</a:t>
                      </a:r>
                      <a:endParaRPr kumimoji="1" lang="en-US" altLang="zh-CN" sz="1000" b="1"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indent="19050">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indent="38100">
                        <a:spcBef>
                          <a:spcPct val="20000"/>
                        </a:spcBef>
                        <a:buFont typeface="Times New Roman" panose="02020603050405020304" pitchFamily="18" charset="0"/>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MS PGothic" panose="020B0600070205080204"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移动鼠标到 </a:t>
                      </a:r>
                      <a:r>
                        <a:rPr kumimoji="1" lang="en-US" altLang="zh-CN"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SSN</a:t>
                      </a:r>
                      <a:endParaRPr kumimoji="1" lang="en-US" altLang="zh-CN"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indent="19050">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indent="38100">
                        <a:spcBef>
                          <a:spcPct val="20000"/>
                        </a:spcBef>
                        <a:buFont typeface="Times New Roman" panose="02020603050405020304" pitchFamily="18" charset="0"/>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MS PGothic" panose="020B0600070205080204"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1" lang="en-US" altLang="zh-CN" sz="1000" b="1"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Getting SSN</a:t>
                      </a:r>
                      <a:endParaRPr kumimoji="1" lang="en-US" altLang="zh-CN" sz="1000" b="1"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noFill/>
                  </a:tcPr>
                </a:tc>
              </a:tr>
              <a:tr h="204788">
                <a:tc rowSpan="3">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indent="19050">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indent="38100">
                        <a:spcBef>
                          <a:spcPct val="20000"/>
                        </a:spcBef>
                        <a:buFont typeface="Times New Roman" panose="02020603050405020304" pitchFamily="18" charset="0"/>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MS PGothic" panose="020B0600070205080204"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1" lang="en-US" altLang="zh-CN" sz="1000" b="1"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Getting SSN</a:t>
                      </a:r>
                      <a:endParaRPr kumimoji="1" lang="en-US" altLang="zh-CN" sz="1000" b="1"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indent="19050">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indent="38100">
                        <a:spcBef>
                          <a:spcPct val="20000"/>
                        </a:spcBef>
                        <a:buFont typeface="Times New Roman" panose="02020603050405020304" pitchFamily="18" charset="0"/>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MS PGothic" panose="020B0600070205080204"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键入非</a:t>
                      </a:r>
                      <a:r>
                        <a:rPr kumimoji="1" lang="en-US" altLang="zh-CN"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tab</a:t>
                      </a:r>
                      <a:r>
                        <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键，显示键入内容</a:t>
                      </a:r>
                      <a:endPar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indent="19050">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indent="38100">
                        <a:spcBef>
                          <a:spcPct val="20000"/>
                        </a:spcBef>
                        <a:buFont typeface="Times New Roman" panose="02020603050405020304" pitchFamily="18" charset="0"/>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MS PGothic" panose="020B0600070205080204"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1" lang="en-US" altLang="zh-CN" sz="1000" b="1"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Getting SSN</a:t>
                      </a:r>
                      <a:endParaRPr kumimoji="1" lang="en-US" altLang="zh-CN" sz="1000" b="1"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noFill/>
                  </a:tcPr>
                </a:tc>
              </a:tr>
              <a:tr h="211138">
                <a:tc vMerge="1">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indent="19050">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indent="38100">
                        <a:spcBef>
                          <a:spcPct val="20000"/>
                        </a:spcBef>
                        <a:buFont typeface="Times New Roman" panose="02020603050405020304" pitchFamily="18" charset="0"/>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MS PGothic" panose="020B0600070205080204"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键入</a:t>
                      </a:r>
                      <a:r>
                        <a:rPr kumimoji="1" lang="en-US" altLang="zh-CN"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tab</a:t>
                      </a:r>
                      <a:r>
                        <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键，或移动鼠标到</a:t>
                      </a:r>
                      <a:r>
                        <a:rPr kumimoji="1" lang="en-US" altLang="zh-CN"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BIN</a:t>
                      </a:r>
                      <a:endParaRPr kumimoji="1" lang="en-US" altLang="zh-CN"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indent="19050">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indent="38100">
                        <a:spcBef>
                          <a:spcPct val="20000"/>
                        </a:spcBef>
                        <a:buFont typeface="Times New Roman" panose="02020603050405020304" pitchFamily="18" charset="0"/>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MS PGothic" panose="020B0600070205080204"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1" lang="en-US" altLang="zh-CN" sz="1000" b="1"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Getting PIN</a:t>
                      </a:r>
                      <a:endParaRPr kumimoji="1" lang="en-US" altLang="zh-CN" sz="1000" b="1"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noFill/>
                  </a:tcPr>
                </a:tc>
              </a:tr>
              <a:tr h="252413">
                <a:tc vMerge="1">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indent="19050">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indent="38100">
                        <a:spcBef>
                          <a:spcPct val="20000"/>
                        </a:spcBef>
                        <a:buFont typeface="Times New Roman" panose="02020603050405020304" pitchFamily="18" charset="0"/>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MS PGothic" panose="020B0600070205080204"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提交</a:t>
                      </a:r>
                      <a:endPar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indent="19050">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indent="38100">
                        <a:spcBef>
                          <a:spcPct val="20000"/>
                        </a:spcBef>
                        <a:buFont typeface="Times New Roman" panose="02020603050405020304" pitchFamily="18" charset="0"/>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MS PGothic" panose="020B0600070205080204"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1" lang="en-US" altLang="zh-CN" sz="1000" b="1"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Validating</a:t>
                      </a:r>
                      <a:endParaRPr kumimoji="1" lang="en-US" altLang="zh-CN" sz="1000" b="1"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noFill/>
                  </a:tcPr>
                </a:tc>
              </a:tr>
              <a:tr h="204788">
                <a:tc rowSpan="3">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indent="19050">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indent="38100">
                        <a:spcBef>
                          <a:spcPct val="20000"/>
                        </a:spcBef>
                        <a:buFont typeface="Times New Roman" panose="02020603050405020304" pitchFamily="18" charset="0"/>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MS PGothic" panose="020B0600070205080204"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1" lang="en-US" altLang="zh-CN" sz="1000" b="1"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Getting PIN</a:t>
                      </a:r>
                      <a:endParaRPr kumimoji="1" lang="en-US" altLang="zh-CN" sz="1000" b="1"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indent="19050">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indent="38100">
                        <a:spcBef>
                          <a:spcPct val="20000"/>
                        </a:spcBef>
                        <a:buFont typeface="Times New Roman" panose="02020603050405020304" pitchFamily="18" charset="0"/>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MS PGothic" panose="020B0600070205080204"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键入非</a:t>
                      </a:r>
                      <a:r>
                        <a:rPr kumimoji="1" lang="en-US" altLang="zh-CN"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shift-tab</a:t>
                      </a:r>
                      <a:r>
                        <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键，显示 “ * ”</a:t>
                      </a:r>
                      <a:endPar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indent="19050">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indent="38100">
                        <a:spcBef>
                          <a:spcPct val="20000"/>
                        </a:spcBef>
                        <a:buFont typeface="Times New Roman" panose="02020603050405020304" pitchFamily="18" charset="0"/>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MS PGothic" panose="020B0600070205080204"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1" lang="en-US" altLang="zh-CN" sz="1000" b="1"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Getting PIN</a:t>
                      </a:r>
                      <a:endParaRPr kumimoji="1" lang="en-US" altLang="zh-CN" sz="1000" b="1"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noFill/>
                  </a:tcPr>
                </a:tc>
              </a:tr>
              <a:tr h="211138">
                <a:tc vMerge="1">
                  <a:tcPr/>
                </a:tc>
                <a:tc>
                  <a:txBody>
                    <a:bodyPr/>
                    <a:lstStyle>
                      <a:lvl1pPr>
                        <a:spcBef>
                          <a:spcPct val="20000"/>
                        </a:spcBef>
                        <a:buFont typeface="Wingdings" panose="05000000000000000000" pitchFamily="2" charset="2"/>
                        <a:tabLst>
                          <a:tab pos="647700" algn="l"/>
                        </a:tabLst>
                        <a:defRPr kumimoji="1" sz="2000" b="1">
                          <a:solidFill>
                            <a:srgbClr val="000066"/>
                          </a:solidFill>
                          <a:latin typeface="Times New Roman" panose="02020603050405020304" pitchFamily="18" charset="0"/>
                          <a:ea typeface="宋体" panose="02010600030101010101" pitchFamily="2" charset="-122"/>
                        </a:defRPr>
                      </a:lvl1pPr>
                      <a:lvl2pPr indent="19050">
                        <a:spcBef>
                          <a:spcPct val="20000"/>
                        </a:spcBef>
                        <a:buFont typeface="Wingdings" panose="05000000000000000000" pitchFamily="2" charset="2"/>
                        <a:tabLst>
                          <a:tab pos="647700" algn="l"/>
                        </a:tabLst>
                        <a:defRPr kumimoji="1" b="1">
                          <a:solidFill>
                            <a:srgbClr val="000066"/>
                          </a:solidFill>
                          <a:latin typeface="Times New Roman" panose="02020603050405020304" pitchFamily="18" charset="0"/>
                          <a:ea typeface="宋体" panose="02010600030101010101" pitchFamily="2" charset="-122"/>
                        </a:defRPr>
                      </a:lvl2pPr>
                      <a:lvl3pPr indent="38100">
                        <a:spcBef>
                          <a:spcPct val="20000"/>
                        </a:spcBef>
                        <a:buFont typeface="Times New Roman" panose="02020603050405020304" pitchFamily="18" charset="0"/>
                        <a:tabLst>
                          <a:tab pos="647700" algn="l"/>
                        </a:tabLst>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tabLst>
                          <a:tab pos="647700" algn="l"/>
                        </a:tabLst>
                        <a:defRPr kumimoji="1" sz="1200">
                          <a:solidFill>
                            <a:schemeClr val="tx1"/>
                          </a:solidFill>
                          <a:latin typeface="Arial" panose="020B0604020202020204" pitchFamily="34" charset="0"/>
                          <a:ea typeface="MS PGothic" panose="020B0600070205080204" pitchFamily="34" charset="-128"/>
                        </a:defRPr>
                      </a:lvl4pPr>
                      <a:lvl5pPr>
                        <a:spcBef>
                          <a:spcPct val="20000"/>
                        </a:spcBef>
                        <a:buFont typeface="Wingdings" panose="05000000000000000000" pitchFamily="2" charset="2"/>
                        <a:tabLst>
                          <a:tab pos="647700" algn="l"/>
                        </a:tabLst>
                        <a:defRPr kumimoji="1" sz="1000">
                          <a:solidFill>
                            <a:schemeClr val="tx1"/>
                          </a:solidFill>
                          <a:latin typeface="Arial" panose="020B0604020202020204" pitchFamily="34" charset="0"/>
                          <a:ea typeface="MS PGothic" panose="020B0600070205080204" pitchFamily="34" charset="-128"/>
                        </a:defRPr>
                      </a:lvl5pPr>
                      <a:lvl6pPr fontAlgn="base">
                        <a:spcBef>
                          <a:spcPct val="20000"/>
                        </a:spcBef>
                        <a:spcAft>
                          <a:spcPct val="0"/>
                        </a:spcAft>
                        <a:buFont typeface="Wingdings" panose="05000000000000000000" pitchFamily="2" charset="2"/>
                        <a:tabLst>
                          <a:tab pos="647700" algn="l"/>
                        </a:tabLst>
                        <a:defRPr kumimoji="1" sz="1000">
                          <a:solidFill>
                            <a:schemeClr val="tx1"/>
                          </a:solidFill>
                          <a:latin typeface="Arial" panose="020B0604020202020204" pitchFamily="34" charset="0"/>
                          <a:ea typeface="MS PGothic" panose="020B0600070205080204" pitchFamily="34" charset="-128"/>
                        </a:defRPr>
                      </a:lvl6pPr>
                      <a:lvl7pPr fontAlgn="base">
                        <a:spcBef>
                          <a:spcPct val="20000"/>
                        </a:spcBef>
                        <a:spcAft>
                          <a:spcPct val="0"/>
                        </a:spcAft>
                        <a:buFont typeface="Wingdings" panose="05000000000000000000" pitchFamily="2" charset="2"/>
                        <a:tabLst>
                          <a:tab pos="647700" algn="l"/>
                        </a:tabLst>
                        <a:defRPr kumimoji="1" sz="1000">
                          <a:solidFill>
                            <a:schemeClr val="tx1"/>
                          </a:solidFill>
                          <a:latin typeface="Arial" panose="020B0604020202020204" pitchFamily="34" charset="0"/>
                          <a:ea typeface="MS PGothic" panose="020B0600070205080204" pitchFamily="34" charset="-128"/>
                        </a:defRPr>
                      </a:lvl7pPr>
                      <a:lvl8pPr fontAlgn="base">
                        <a:spcBef>
                          <a:spcPct val="20000"/>
                        </a:spcBef>
                        <a:spcAft>
                          <a:spcPct val="0"/>
                        </a:spcAft>
                        <a:buFont typeface="Wingdings" panose="05000000000000000000" pitchFamily="2" charset="2"/>
                        <a:tabLst>
                          <a:tab pos="647700" algn="l"/>
                        </a:tabLst>
                        <a:defRPr kumimoji="1" sz="1000">
                          <a:solidFill>
                            <a:schemeClr val="tx1"/>
                          </a:solidFill>
                          <a:latin typeface="Arial" panose="020B0604020202020204" pitchFamily="34" charset="0"/>
                          <a:ea typeface="MS PGothic" panose="020B0600070205080204" pitchFamily="34" charset="-128"/>
                        </a:defRPr>
                      </a:lvl8pPr>
                      <a:lvl9pPr fontAlgn="base">
                        <a:spcBef>
                          <a:spcPct val="20000"/>
                        </a:spcBef>
                        <a:spcAft>
                          <a:spcPct val="0"/>
                        </a:spcAft>
                        <a:buFont typeface="Wingdings" panose="05000000000000000000" pitchFamily="2" charset="2"/>
                        <a:tabLst>
                          <a:tab pos="647700" algn="l"/>
                        </a:tabLst>
                        <a:defRPr kumimoji="1" sz="1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tab pos="647700" algn="l"/>
                        </a:tabLst>
                      </a:pPr>
                      <a:r>
                        <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键入</a:t>
                      </a:r>
                      <a:r>
                        <a:rPr kumimoji="1" lang="en-US" altLang="zh-CN"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shift-tab</a:t>
                      </a:r>
                      <a:r>
                        <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键，或移动鼠标到</a:t>
                      </a:r>
                      <a:r>
                        <a:rPr kumimoji="1" lang="en-US" altLang="zh-CN"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SSN</a:t>
                      </a:r>
                      <a:endParaRPr kumimoji="1" lang="en-US" altLang="zh-CN"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indent="19050">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indent="38100">
                        <a:spcBef>
                          <a:spcPct val="20000"/>
                        </a:spcBef>
                        <a:buFont typeface="Times New Roman" panose="02020603050405020304" pitchFamily="18" charset="0"/>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MS PGothic" panose="020B0600070205080204"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1" lang="en-US" altLang="zh-CN" sz="1000" b="1"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Getting SSN</a:t>
                      </a:r>
                      <a:endParaRPr kumimoji="1" lang="en-US" altLang="zh-CN" sz="1000" b="1"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noFill/>
                  </a:tcPr>
                </a:tc>
              </a:tr>
              <a:tr h="193675">
                <a:tc vMerge="1">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indent="19050">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indent="38100">
                        <a:spcBef>
                          <a:spcPct val="20000"/>
                        </a:spcBef>
                        <a:buFont typeface="Times New Roman" panose="02020603050405020304" pitchFamily="18" charset="0"/>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MS PGothic" panose="020B0600070205080204"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提交</a:t>
                      </a:r>
                      <a:endPar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indent="19050">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indent="38100">
                        <a:spcBef>
                          <a:spcPct val="20000"/>
                        </a:spcBef>
                        <a:buFont typeface="Times New Roman" panose="02020603050405020304" pitchFamily="18" charset="0"/>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MS PGothic" panose="020B0600070205080204"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1" lang="en-US" altLang="zh-CN" sz="1000" b="1"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Validating</a:t>
                      </a:r>
                      <a:endParaRPr kumimoji="1" lang="en-US" altLang="zh-CN" sz="1000" b="1"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noFill/>
                  </a:tcPr>
                </a:tc>
              </a:tr>
              <a:tr h="193675">
                <a:tc rowSpan="2">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indent="19050">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indent="38100">
                        <a:spcBef>
                          <a:spcPct val="20000"/>
                        </a:spcBef>
                        <a:buFont typeface="Times New Roman" panose="02020603050405020304" pitchFamily="18" charset="0"/>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MS PGothic" panose="020B0600070205080204"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1" lang="en-US" altLang="zh-CN" sz="1000" b="1"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   Validating</a:t>
                      </a:r>
                      <a:endParaRPr kumimoji="1" lang="en-US" altLang="zh-CN" sz="1000" b="1"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indent="19050">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indent="38100">
                        <a:spcBef>
                          <a:spcPct val="20000"/>
                        </a:spcBef>
                        <a:buFont typeface="Times New Roman" panose="02020603050405020304" pitchFamily="18" charset="0"/>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MS PGothic" panose="020B0600070205080204"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验证提交信息有效，状态转移</a:t>
                      </a:r>
                      <a:endPar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indent="19050">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indent="38100">
                        <a:spcBef>
                          <a:spcPct val="20000"/>
                        </a:spcBef>
                        <a:buFont typeface="Times New Roman" panose="02020603050405020304" pitchFamily="18" charset="0"/>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MS PGothic" panose="020B0600070205080204"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1" lang="en-US" altLang="zh-CN" sz="1000" b="1"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Final state</a:t>
                      </a:r>
                      <a:endParaRPr kumimoji="1" lang="en-US" altLang="zh-CN" sz="1000" b="1"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noFill/>
                  </a:tcPr>
                </a:tc>
              </a:tr>
              <a:tr h="211138">
                <a:tc vMerge="1">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indent="19050">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indent="38100">
                        <a:spcBef>
                          <a:spcPct val="20000"/>
                        </a:spcBef>
                        <a:buFont typeface="Times New Roman" panose="02020603050405020304" pitchFamily="18" charset="0"/>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MS PGothic" panose="020B0600070205080204"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验证提交信息无效，显示错误信息</a:t>
                      </a:r>
                      <a:endPar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indent="19050">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indent="38100">
                        <a:spcBef>
                          <a:spcPct val="20000"/>
                        </a:spcBef>
                        <a:buFont typeface="Times New Roman" panose="02020603050405020304" pitchFamily="18" charset="0"/>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MS PGothic" panose="020B0600070205080204"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1" lang="en-US" altLang="zh-CN" sz="1000" b="1"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Rejecting</a:t>
                      </a:r>
                      <a:endParaRPr kumimoji="1" lang="en-US" altLang="zh-CN" sz="1000" b="1"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noFill/>
                  </a:tcPr>
                </a:tc>
              </a:tr>
              <a:tr h="193675">
                <a:tc rowSpan="2">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indent="19050">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indent="38100">
                        <a:spcBef>
                          <a:spcPct val="20000"/>
                        </a:spcBef>
                        <a:buFont typeface="Times New Roman" panose="02020603050405020304" pitchFamily="18" charset="0"/>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MS PGothic" panose="020B0600070205080204"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1" lang="en-US" altLang="zh-CN" sz="1000" b="1"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   Rejecting</a:t>
                      </a:r>
                      <a:endParaRPr kumimoji="1" lang="en-US" altLang="zh-CN" sz="1000" b="1"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indent="19050">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indent="38100">
                        <a:spcBef>
                          <a:spcPct val="20000"/>
                        </a:spcBef>
                        <a:buFont typeface="Times New Roman" panose="02020603050405020304" pitchFamily="18" charset="0"/>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MS PGothic" panose="020B0600070205080204"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退出</a:t>
                      </a:r>
                      <a:endPar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indent="19050">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indent="38100">
                        <a:spcBef>
                          <a:spcPct val="20000"/>
                        </a:spcBef>
                        <a:buFont typeface="Times New Roman" panose="02020603050405020304" pitchFamily="18" charset="0"/>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MS PGothic" panose="020B0600070205080204"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1" lang="en-US" altLang="zh-CN" sz="1000" b="1"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Final state</a:t>
                      </a:r>
                      <a:endParaRPr kumimoji="1" lang="en-US" altLang="zh-CN" sz="1000" b="1"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noFill/>
                  </a:tcPr>
                </a:tc>
              </a:tr>
              <a:tr h="180975">
                <a:tc vMerge="1">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indent="19050">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indent="38100">
                        <a:spcBef>
                          <a:spcPct val="20000"/>
                        </a:spcBef>
                        <a:buFont typeface="Times New Roman" panose="02020603050405020304" pitchFamily="18" charset="0"/>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MS PGothic" panose="020B0600070205080204"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重试，清除无效的</a:t>
                      </a:r>
                      <a:r>
                        <a:rPr kumimoji="1" lang="en-US" altLang="zh-CN"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SSN，PIN</a:t>
                      </a:r>
                      <a:endParaRPr kumimoji="1" lang="en-US" altLang="zh-CN"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indent="19050">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indent="38100">
                        <a:spcBef>
                          <a:spcPct val="20000"/>
                        </a:spcBef>
                        <a:buFont typeface="Times New Roman" panose="02020603050405020304" pitchFamily="18" charset="0"/>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MS PGothic" panose="020B0600070205080204"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1" lang="en-US" altLang="zh-CN" sz="1000" b="1"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Getting SSN</a:t>
                      </a:r>
                      <a:endParaRPr kumimoji="1" lang="en-US" altLang="zh-CN" sz="1000" b="1"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noFill/>
                  </a:tcPr>
                </a:tc>
              </a:tr>
            </a:tbl>
          </a:graphicData>
        </a:graphic>
      </p:graphicFrame>
      <p:sp>
        <p:nvSpPr>
          <p:cNvPr id="519222" name="AutoShape 54"/>
          <p:cNvSpPr>
            <a:spLocks noChangeArrowheads="1"/>
          </p:cNvSpPr>
          <p:nvPr/>
        </p:nvSpPr>
        <p:spPr bwMode="auto">
          <a:xfrm>
            <a:off x="7812088" y="2708275"/>
            <a:ext cx="1143000" cy="533400"/>
          </a:xfrm>
          <a:prstGeom prst="wedgeRoundRectCallout">
            <a:avLst>
              <a:gd name="adj1" fmla="val -78333"/>
              <a:gd name="adj2" fmla="val 83037"/>
              <a:gd name="adj3" fmla="val 16667"/>
            </a:avLst>
          </a:prstGeom>
          <a:solidFill>
            <a:srgbClr val="FFFF00"/>
          </a:solidFill>
          <a:ln w="25400" algn="ctr">
            <a:solidFill>
              <a:srgbClr val="FF66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kumimoji="1" sz="2400">
                <a:solidFill>
                  <a:schemeClr val="tx1"/>
                </a:solidFill>
                <a:latin typeface="Times New Roman" panose="02020603050405020304" pitchFamily="18" charset="0"/>
                <a:ea typeface="MS PGothic" panose="020B0600070205080204" pitchFamily="34" charset="-128"/>
              </a:defRPr>
            </a:lvl1pPr>
            <a:lvl2pPr>
              <a:defRPr kumimoji="1" sz="2400">
                <a:solidFill>
                  <a:schemeClr val="tx1"/>
                </a:solidFill>
                <a:latin typeface="Times New Roman" panose="02020603050405020304" pitchFamily="18" charset="0"/>
                <a:ea typeface="MS PGothic" panose="020B0600070205080204" pitchFamily="34" charset="-128"/>
              </a:defRPr>
            </a:lvl2pPr>
            <a:lvl3pPr>
              <a:defRPr kumimoji="1" sz="2400">
                <a:solidFill>
                  <a:schemeClr val="tx1"/>
                </a:solidFill>
                <a:latin typeface="Times New Roman" panose="02020603050405020304" pitchFamily="18" charset="0"/>
                <a:ea typeface="MS PGothic" panose="020B0600070205080204" pitchFamily="34" charset="-128"/>
              </a:defRPr>
            </a:lvl3pPr>
            <a:lvl4pPr>
              <a:defRPr kumimoji="1" sz="2400">
                <a:solidFill>
                  <a:schemeClr val="tx1"/>
                </a:solidFill>
                <a:latin typeface="Times New Roman" panose="02020603050405020304" pitchFamily="18" charset="0"/>
                <a:ea typeface="MS PGothic" panose="020B0600070205080204" pitchFamily="34" charset="-128"/>
              </a:defRPr>
            </a:lvl4pPr>
            <a:lvl5pPr>
              <a:defRPr kumimoji="1" sz="2400">
                <a:solidFill>
                  <a:schemeClr val="tx1"/>
                </a:solidFill>
                <a:latin typeface="Times New Roman" panose="02020603050405020304" pitchFamily="18" charset="0"/>
                <a:ea typeface="MS PGothic" panose="020B0600070205080204" pitchFamily="34" charset="-128"/>
              </a:defRPr>
            </a:lvl5pPr>
            <a:lvl6pPr fontAlgn="base">
              <a:spcBef>
                <a:spcPct val="0"/>
              </a:spcBef>
              <a:spcAft>
                <a:spcPct val="0"/>
              </a:spcAft>
              <a:defRPr kumimoji="1" sz="2400">
                <a:solidFill>
                  <a:schemeClr val="tx1"/>
                </a:solidFill>
                <a:latin typeface="Times New Roman" panose="02020603050405020304" pitchFamily="18" charset="0"/>
                <a:ea typeface="MS PGothic" panose="020B0600070205080204" pitchFamily="34" charset="-128"/>
              </a:defRPr>
            </a:lvl6pPr>
            <a:lvl7pPr fontAlgn="base">
              <a:spcBef>
                <a:spcPct val="0"/>
              </a:spcBef>
              <a:spcAft>
                <a:spcPct val="0"/>
              </a:spcAft>
              <a:defRPr kumimoji="1" sz="2400">
                <a:solidFill>
                  <a:schemeClr val="tx1"/>
                </a:solidFill>
                <a:latin typeface="Times New Roman" panose="02020603050405020304" pitchFamily="18" charset="0"/>
                <a:ea typeface="MS PGothic" panose="020B0600070205080204" pitchFamily="34" charset="-128"/>
              </a:defRPr>
            </a:lvl7pPr>
            <a:lvl8pPr fontAlgn="base">
              <a:spcBef>
                <a:spcPct val="0"/>
              </a:spcBef>
              <a:spcAft>
                <a:spcPct val="0"/>
              </a:spcAft>
              <a:defRPr kumimoji="1" sz="2400">
                <a:solidFill>
                  <a:schemeClr val="tx1"/>
                </a:solidFill>
                <a:latin typeface="Times New Roman" panose="02020603050405020304" pitchFamily="18" charset="0"/>
                <a:ea typeface="MS PGothic" panose="020B0600070205080204" pitchFamily="34" charset="-128"/>
              </a:defRPr>
            </a:lvl8pPr>
            <a:lvl9pPr fontAlgn="base">
              <a:spcBef>
                <a:spcPct val="0"/>
              </a:spcBef>
              <a:spcAft>
                <a:spcPct val="0"/>
              </a:spcAft>
              <a:defRPr kumimoji="1" sz="2400">
                <a:solidFill>
                  <a:schemeClr val="tx1"/>
                </a:solidFill>
                <a:latin typeface="Times New Roman" panose="02020603050405020304" pitchFamily="18" charset="0"/>
                <a:ea typeface="MS PGothic" panose="020B0600070205080204" pitchFamily="34" charset="-128"/>
              </a:defRPr>
            </a:lvl9pPr>
          </a:lstStyle>
          <a:p>
            <a:pPr algn="ctr">
              <a:lnSpc>
                <a:spcPct val="90000"/>
              </a:lnSpc>
              <a:spcBef>
                <a:spcPct val="20000"/>
              </a:spcBef>
              <a:buClr>
                <a:schemeClr val="hlink"/>
              </a:buClr>
              <a:buSzPct val="75000"/>
              <a:buFont typeface="Wingdings" panose="05000000000000000000" pitchFamily="2" charset="2"/>
              <a:buNone/>
            </a:pPr>
            <a:r>
              <a:rPr lang="zh-CN" altLang="en-US" sz="1400" b="0" i="0">
                <a:solidFill>
                  <a:srgbClr val="FF3300"/>
                </a:solidFill>
                <a:effectLst/>
                <a:ea typeface="宋体" panose="02010600030101010101" pitchFamily="2" charset="-122"/>
              </a:rPr>
              <a:t>状态转移</a:t>
            </a:r>
            <a:endParaRPr lang="zh-CN" altLang="en-US" sz="1400" b="0" i="0">
              <a:solidFill>
                <a:srgbClr val="FF3300"/>
              </a:solidFill>
              <a:effectLst/>
              <a:ea typeface="宋体" panose="02010600030101010101" pitchFamily="2" charset="-122"/>
            </a:endParaRPr>
          </a:p>
          <a:p>
            <a:pPr algn="ctr">
              <a:lnSpc>
                <a:spcPct val="90000"/>
              </a:lnSpc>
              <a:spcBef>
                <a:spcPct val="20000"/>
              </a:spcBef>
              <a:buClr>
                <a:schemeClr val="hlink"/>
              </a:buClr>
              <a:buSzPct val="75000"/>
              <a:buFont typeface="Wingdings" panose="05000000000000000000" pitchFamily="2" charset="2"/>
              <a:buNone/>
            </a:pPr>
            <a:r>
              <a:rPr lang="zh-CN" altLang="en-US" sz="1400" b="0" i="0">
                <a:solidFill>
                  <a:srgbClr val="FF3300"/>
                </a:solidFill>
                <a:effectLst/>
                <a:ea typeface="宋体" panose="02010600030101010101" pitchFamily="2" charset="-122"/>
              </a:rPr>
              <a:t>的过程</a:t>
            </a:r>
            <a:endParaRPr lang="zh-CN" altLang="en-US" sz="1400" b="0" i="0">
              <a:solidFill>
                <a:srgbClr val="FF3300"/>
              </a:solidFill>
              <a:effectLst/>
              <a:ea typeface="宋体" panose="02010600030101010101" pitchFamily="2" charset="-122"/>
            </a:endParaRPr>
          </a:p>
        </p:txBody>
      </p:sp>
      <p:sp>
        <p:nvSpPr>
          <p:cNvPr id="519223" name="AutoShape 55"/>
          <p:cNvSpPr/>
          <p:nvPr/>
        </p:nvSpPr>
        <p:spPr bwMode="auto">
          <a:xfrm>
            <a:off x="8172450" y="5589588"/>
            <a:ext cx="109538" cy="490537"/>
          </a:xfrm>
          <a:prstGeom prst="rightBrace">
            <a:avLst>
              <a:gd name="adj1" fmla="val 111956"/>
              <a:gd name="adj2" fmla="val 50000"/>
            </a:avLst>
          </a:prstGeom>
          <a:noFill/>
          <a:ln w="47625">
            <a:solidFill>
              <a:srgbClr val="FF0000"/>
            </a:solidFill>
            <a:round/>
          </a:ln>
          <a:effectLst/>
          <a:extLst>
            <a:ext uri="{909E8E84-426E-40DD-AFC4-6F175D3DCCD1}">
              <a14:hiddenFill xmlns:a14="http://schemas.microsoft.com/office/drawing/2010/main">
                <a:solidFill>
                  <a:srgbClr val="FF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9224" name="Rectangle 56"/>
          <p:cNvSpPr>
            <a:spLocks noRot="1" noChangeArrowheads="1"/>
          </p:cNvSpPr>
          <p:nvPr/>
        </p:nvSpPr>
        <p:spPr bwMode="auto">
          <a:xfrm>
            <a:off x="8316913" y="5229225"/>
            <a:ext cx="3810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nchor="ctr"/>
          <a:lstStyle>
            <a:lvl1pPr>
              <a:defRPr kumimoji="1" sz="2800" b="1" i="1">
                <a:solidFill>
                  <a:srgbClr val="0000FF"/>
                </a:solidFill>
                <a:effectLst>
                  <a:outerShdw blurRad="38100" dist="38100" dir="2700000" algn="tl">
                    <a:srgbClr val="C0C0C0"/>
                  </a:outerShdw>
                </a:effectLst>
                <a:latin typeface="Arial" panose="020B0604020202020204" pitchFamily="34" charset="0"/>
                <a:ea typeface="宋体" panose="02010600030101010101" pitchFamily="2" charset="-122"/>
              </a:defRPr>
            </a:lvl1pPr>
            <a:lvl2pPr>
              <a:defRPr kumimoji="1" sz="2800" b="1" i="1">
                <a:solidFill>
                  <a:srgbClr val="0000FF"/>
                </a:solidFill>
                <a:effectLst>
                  <a:outerShdw blurRad="38100" dist="38100" dir="2700000" algn="tl">
                    <a:srgbClr val="C0C0C0"/>
                  </a:outerShdw>
                </a:effectLst>
                <a:latin typeface="Arial" panose="020B0604020202020204" pitchFamily="34" charset="0"/>
                <a:ea typeface="宋体" panose="02010600030101010101" pitchFamily="2" charset="-122"/>
              </a:defRPr>
            </a:lvl2pPr>
            <a:lvl3pPr>
              <a:defRPr kumimoji="1" sz="2800" b="1" i="1">
                <a:solidFill>
                  <a:srgbClr val="0000FF"/>
                </a:solidFill>
                <a:effectLst>
                  <a:outerShdw blurRad="38100" dist="38100" dir="2700000" algn="tl">
                    <a:srgbClr val="C0C0C0"/>
                  </a:outerShdw>
                </a:effectLst>
                <a:latin typeface="Arial" panose="020B0604020202020204" pitchFamily="34" charset="0"/>
                <a:ea typeface="宋体" panose="02010600030101010101" pitchFamily="2" charset="-122"/>
              </a:defRPr>
            </a:lvl3pPr>
            <a:lvl4pPr>
              <a:defRPr kumimoji="1" sz="2800" b="1" i="1">
                <a:solidFill>
                  <a:srgbClr val="0000FF"/>
                </a:solidFill>
                <a:effectLst>
                  <a:outerShdw blurRad="38100" dist="38100" dir="2700000" algn="tl">
                    <a:srgbClr val="C0C0C0"/>
                  </a:outerShdw>
                </a:effectLst>
                <a:latin typeface="Arial" panose="020B0604020202020204" pitchFamily="34" charset="0"/>
                <a:ea typeface="宋体" panose="02010600030101010101" pitchFamily="2" charset="-122"/>
              </a:defRPr>
            </a:lvl4pPr>
            <a:lvl5pPr>
              <a:defRPr kumimoji="1" sz="2800" b="1" i="1">
                <a:solidFill>
                  <a:srgbClr val="0000FF"/>
                </a:solidFill>
                <a:effectLst>
                  <a:outerShdw blurRad="38100" dist="38100" dir="2700000" algn="tl">
                    <a:srgbClr val="C0C0C0"/>
                  </a:outerShdw>
                </a:effectLst>
                <a:latin typeface="Arial" panose="020B0604020202020204" pitchFamily="34" charset="0"/>
                <a:ea typeface="宋体" panose="02010600030101010101" pitchFamily="2" charset="-122"/>
              </a:defRPr>
            </a:lvl5pPr>
            <a:lvl6pPr marL="457200" fontAlgn="base">
              <a:spcBef>
                <a:spcPct val="0"/>
              </a:spcBef>
              <a:spcAft>
                <a:spcPct val="0"/>
              </a:spcAft>
              <a:defRPr kumimoji="1" sz="2800" b="1" i="1">
                <a:solidFill>
                  <a:srgbClr val="0000FF"/>
                </a:solidFill>
                <a:effectLst>
                  <a:outerShdw blurRad="38100" dist="38100" dir="2700000" algn="tl">
                    <a:srgbClr val="C0C0C0"/>
                  </a:outerShdw>
                </a:effectLst>
                <a:latin typeface="Arial" panose="020B0604020202020204" pitchFamily="34" charset="0"/>
                <a:ea typeface="宋体" panose="02010600030101010101" pitchFamily="2" charset="-122"/>
              </a:defRPr>
            </a:lvl6pPr>
            <a:lvl7pPr marL="914400" fontAlgn="base">
              <a:spcBef>
                <a:spcPct val="0"/>
              </a:spcBef>
              <a:spcAft>
                <a:spcPct val="0"/>
              </a:spcAft>
              <a:defRPr kumimoji="1" sz="2800" b="1" i="1">
                <a:solidFill>
                  <a:srgbClr val="0000FF"/>
                </a:solidFill>
                <a:effectLst>
                  <a:outerShdw blurRad="38100" dist="38100" dir="2700000" algn="tl">
                    <a:srgbClr val="C0C0C0"/>
                  </a:outerShdw>
                </a:effectLst>
                <a:latin typeface="Arial" panose="020B0604020202020204" pitchFamily="34" charset="0"/>
                <a:ea typeface="宋体" panose="02010600030101010101" pitchFamily="2" charset="-122"/>
              </a:defRPr>
            </a:lvl7pPr>
            <a:lvl8pPr marL="1371600" fontAlgn="base">
              <a:spcBef>
                <a:spcPct val="0"/>
              </a:spcBef>
              <a:spcAft>
                <a:spcPct val="0"/>
              </a:spcAft>
              <a:defRPr kumimoji="1" sz="2800" b="1" i="1">
                <a:solidFill>
                  <a:srgbClr val="0000FF"/>
                </a:solidFill>
                <a:effectLst>
                  <a:outerShdw blurRad="38100" dist="38100" dir="2700000" algn="tl">
                    <a:srgbClr val="C0C0C0"/>
                  </a:outerShdw>
                </a:effectLst>
                <a:latin typeface="Arial" panose="020B0604020202020204" pitchFamily="34" charset="0"/>
                <a:ea typeface="宋体" panose="02010600030101010101" pitchFamily="2" charset="-122"/>
              </a:defRPr>
            </a:lvl8pPr>
            <a:lvl9pPr marL="1828800" fontAlgn="base">
              <a:spcBef>
                <a:spcPct val="0"/>
              </a:spcBef>
              <a:spcAft>
                <a:spcPct val="0"/>
              </a:spcAft>
              <a:defRPr kumimoji="1" sz="2800" b="1" i="1">
                <a:solidFill>
                  <a:srgbClr val="0000FF"/>
                </a:solidFill>
                <a:effectLst>
                  <a:outerShdw blurRad="38100" dist="38100" dir="2700000" algn="tl">
                    <a:srgbClr val="C0C0C0"/>
                  </a:outerShdw>
                </a:effectLst>
                <a:latin typeface="Arial" panose="020B0604020202020204" pitchFamily="34" charset="0"/>
                <a:ea typeface="宋体" panose="02010600030101010101" pitchFamily="2" charset="-122"/>
              </a:defRPr>
            </a:lvl9pPr>
          </a:lstStyle>
          <a:p>
            <a:r>
              <a:rPr lang="zh-CN" altLang="en-US" sz="1000" b="0" i="0">
                <a:solidFill>
                  <a:srgbClr val="FF0000"/>
                </a:solidFill>
                <a:latin typeface="Times New Roman" panose="02020603050405020304" pitchFamily="18" charset="0"/>
              </a:rPr>
              <a:t>有两个不同的</a:t>
            </a:r>
            <a:r>
              <a:rPr lang="zh-CN" altLang="en-US" sz="1000" b="0" i="0">
                <a:solidFill>
                  <a:srgbClr val="FF0000"/>
                </a:solidFill>
                <a:effectLst/>
                <a:latin typeface="Times New Roman" panose="02020603050405020304" pitchFamily="18" charset="0"/>
              </a:rPr>
              <a:t>终态</a:t>
            </a:r>
            <a:endParaRPr lang="zh-CN" altLang="en-US" sz="1000" b="0" i="0">
              <a:solidFill>
                <a:srgbClr val="FF0000"/>
              </a:solidFill>
              <a:effectLst/>
              <a:latin typeface="Times New Roman" panose="02020603050405020304" pitchFamily="18" charset="0"/>
            </a:endParaRPr>
          </a:p>
        </p:txBody>
      </p:sp>
      <p:sp>
        <p:nvSpPr>
          <p:cNvPr id="519226" name="Rectangle 58"/>
          <p:cNvSpPr>
            <a:spLocks noChangeArrowheads="1"/>
          </p:cNvSpPr>
          <p:nvPr/>
        </p:nvSpPr>
        <p:spPr bwMode="auto">
          <a:xfrm>
            <a:off x="34925" y="44450"/>
            <a:ext cx="9067800" cy="504825"/>
          </a:xfrm>
          <a:prstGeom prst="rect">
            <a:avLst/>
          </a:prstGeom>
          <a:gradFill rotWithShape="0">
            <a:gsLst>
              <a:gs pos="0">
                <a:srgbClr val="99CCFF"/>
              </a:gs>
              <a:gs pos="50000">
                <a:schemeClr val="bg1"/>
              </a:gs>
              <a:gs pos="100000">
                <a:srgbClr val="99CCFF"/>
              </a:gs>
            </a:gsLst>
            <a:lin ang="5400000" scaled="1"/>
          </a:gradFill>
          <a:ln>
            <a:noFill/>
          </a:ln>
          <a:effectLst>
            <a:outerShdw dist="71842" dir="2700000" algn="ctr" rotWithShape="0">
              <a:srgbClr val="0000FF"/>
            </a:outerShdw>
          </a:effectLst>
          <a:extLst>
            <a:ext uri="{91240B29-F687-4F45-9708-019B960494DF}">
              <a14:hiddenLine xmlns:a14="http://schemas.microsoft.com/office/drawing/2010/main" w="9525">
                <a:solidFill>
                  <a:schemeClr val="tx1"/>
                </a:solidFill>
                <a:miter lim="800000"/>
                <a:headEnd/>
                <a:tailEnd/>
              </a14:hiddenLine>
            </a:ext>
          </a:extLst>
        </p:spPr>
        <p:txBody>
          <a:bodyPr lIns="92075" tIns="46038" rIns="92075" bIns="46038" anchor="ctr"/>
          <a:lstStyle>
            <a:lvl1pPr>
              <a:defRPr kumimoji="1" sz="2800" b="1" i="1">
                <a:solidFill>
                  <a:srgbClr val="0000FF"/>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a:defRPr kumimoji="1" sz="2800" b="1" i="1">
                <a:solidFill>
                  <a:srgbClr val="0000FF"/>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a:defRPr kumimoji="1" sz="2800" b="1" i="1">
                <a:solidFill>
                  <a:srgbClr val="0000FF"/>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a:defRPr kumimoji="1" sz="2800" b="1" i="1">
                <a:solidFill>
                  <a:srgbClr val="0000FF"/>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defRPr kumimoji="1" sz="2800" b="1" i="1">
                <a:solidFill>
                  <a:srgbClr val="0000FF"/>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marL="457200" fontAlgn="base">
              <a:spcBef>
                <a:spcPct val="0"/>
              </a:spcBef>
              <a:spcAft>
                <a:spcPct val="0"/>
              </a:spcAft>
              <a:defRPr kumimoji="1" sz="2800" b="1" i="1">
                <a:solidFill>
                  <a:srgbClr val="0000FF"/>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marL="914400" fontAlgn="base">
              <a:spcBef>
                <a:spcPct val="0"/>
              </a:spcBef>
              <a:spcAft>
                <a:spcPct val="0"/>
              </a:spcAft>
              <a:defRPr kumimoji="1" sz="2800" b="1" i="1">
                <a:solidFill>
                  <a:srgbClr val="0000FF"/>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marL="1371600" fontAlgn="base">
              <a:spcBef>
                <a:spcPct val="0"/>
              </a:spcBef>
              <a:spcAft>
                <a:spcPct val="0"/>
              </a:spcAft>
              <a:defRPr kumimoji="1" sz="2800" b="1" i="1">
                <a:solidFill>
                  <a:srgbClr val="0000FF"/>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marL="1828800" fontAlgn="base">
              <a:spcBef>
                <a:spcPct val="0"/>
              </a:spcBef>
              <a:spcAft>
                <a:spcPct val="0"/>
              </a:spcAft>
              <a:defRPr kumimoji="1" sz="2800" b="1" i="1">
                <a:solidFill>
                  <a:srgbClr val="0000FF"/>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r>
              <a:rPr lang="en-US" altLang="zh-CN" sz="3200">
                <a:latin typeface="Times New Roman" panose="02020603050405020304" pitchFamily="18" charset="0"/>
              </a:rPr>
              <a:t>6.</a:t>
            </a:r>
            <a:r>
              <a:rPr lang="zh-CN" altLang="en-US" sz="3200">
                <a:latin typeface="Times New Roman" panose="02020603050405020304" pitchFamily="18" charset="0"/>
              </a:rPr>
              <a:t>状态</a:t>
            </a:r>
            <a:r>
              <a:rPr lang="zh-CN" altLang="en-US" sz="3200"/>
              <a:t>图</a:t>
            </a:r>
            <a:endParaRPr lang="zh-CN" altLang="en-US" sz="320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1218" name="Rectangle 2"/>
          <p:cNvSpPr>
            <a:spLocks noGrp="1" noChangeArrowheads="1"/>
          </p:cNvSpPr>
          <p:nvPr>
            <p:ph type="body" sz="half" idx="1"/>
          </p:nvPr>
        </p:nvSpPr>
        <p:spPr>
          <a:xfrm>
            <a:off x="179388" y="609600"/>
            <a:ext cx="8229600" cy="685800"/>
          </a:xfrm>
        </p:spPr>
        <p:txBody>
          <a:bodyPr/>
          <a:lstStyle/>
          <a:p>
            <a:pPr marL="0" indent="0"/>
            <a:r>
              <a:rPr lang="en-US" altLang="zh-CN" sz="1600"/>
              <a:t>6.7   </a:t>
            </a:r>
            <a:r>
              <a:rPr lang="zh-CN" altLang="en-US" sz="1600"/>
              <a:t>练习</a:t>
            </a:r>
            <a:endParaRPr lang="zh-CN" altLang="en-US" sz="1400" b="0"/>
          </a:p>
          <a:p>
            <a:pPr marL="476250" lvl="1" indent="0"/>
            <a:r>
              <a:rPr lang="en-US" altLang="zh-CN" sz="1200" b="0"/>
              <a:t> </a:t>
            </a:r>
            <a:r>
              <a:rPr lang="zh-CN" altLang="en-US" sz="1200" b="0"/>
              <a:t>分析下面的状态图，回答问题</a:t>
            </a:r>
            <a:endParaRPr lang="zh-CN" altLang="en-US" sz="1200" b="0"/>
          </a:p>
        </p:txBody>
      </p:sp>
      <p:grpSp>
        <p:nvGrpSpPr>
          <p:cNvPr id="521219" name="Group 3"/>
          <p:cNvGrpSpPr/>
          <p:nvPr/>
        </p:nvGrpSpPr>
        <p:grpSpPr bwMode="auto">
          <a:xfrm>
            <a:off x="971550" y="1331913"/>
            <a:ext cx="6145213" cy="2249487"/>
            <a:chOff x="432" y="1248"/>
            <a:chExt cx="4891" cy="2935"/>
          </a:xfrm>
        </p:grpSpPr>
        <p:sp>
          <p:nvSpPr>
            <p:cNvPr id="521220" name="AutoShape 4"/>
            <p:cNvSpPr>
              <a:spLocks noChangeArrowheads="1"/>
            </p:cNvSpPr>
            <p:nvPr/>
          </p:nvSpPr>
          <p:spPr bwMode="auto">
            <a:xfrm>
              <a:off x="1728" y="2736"/>
              <a:ext cx="816" cy="432"/>
            </a:xfrm>
            <a:prstGeom prst="flowChartAlternateProcess">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200" b="0" i="0">
                  <a:solidFill>
                    <a:schemeClr val="tx1"/>
                  </a:solidFill>
                  <a:effectLst/>
                </a:rPr>
                <a:t>下降状态</a:t>
              </a:r>
              <a:endParaRPr lang="zh-CN" altLang="en-US" sz="1200" b="0" i="0">
                <a:solidFill>
                  <a:schemeClr val="tx1"/>
                </a:solidFill>
                <a:effectLst/>
              </a:endParaRPr>
            </a:p>
            <a:p>
              <a:pPr algn="ctr"/>
              <a:endParaRPr lang="zh-CN" altLang="en-US" sz="1200" b="0" i="0">
                <a:solidFill>
                  <a:schemeClr val="tx1"/>
                </a:solidFill>
                <a:effectLst/>
              </a:endParaRPr>
            </a:p>
          </p:txBody>
        </p:sp>
        <p:sp>
          <p:nvSpPr>
            <p:cNvPr id="521221" name="AutoShape 5"/>
            <p:cNvSpPr>
              <a:spLocks noChangeArrowheads="1"/>
            </p:cNvSpPr>
            <p:nvPr/>
          </p:nvSpPr>
          <p:spPr bwMode="auto">
            <a:xfrm>
              <a:off x="1680" y="1248"/>
              <a:ext cx="816" cy="432"/>
            </a:xfrm>
            <a:prstGeom prst="flowChartAlternateProcess">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200" b="0" i="0">
                  <a:solidFill>
                    <a:schemeClr val="tx1"/>
                  </a:solidFill>
                  <a:effectLst/>
                </a:rPr>
                <a:t>在第一层</a:t>
              </a:r>
              <a:endParaRPr lang="zh-CN" altLang="en-US" sz="1200" b="0" i="0">
                <a:solidFill>
                  <a:schemeClr val="tx1"/>
                </a:solidFill>
                <a:effectLst/>
              </a:endParaRPr>
            </a:p>
            <a:p>
              <a:pPr algn="ctr"/>
              <a:endParaRPr lang="zh-CN" altLang="en-US" sz="1200" b="0" i="0">
                <a:solidFill>
                  <a:schemeClr val="tx1"/>
                </a:solidFill>
                <a:effectLst/>
              </a:endParaRPr>
            </a:p>
          </p:txBody>
        </p:sp>
        <p:sp>
          <p:nvSpPr>
            <p:cNvPr id="521222" name="AutoShape 6"/>
            <p:cNvSpPr>
              <a:spLocks noChangeArrowheads="1"/>
            </p:cNvSpPr>
            <p:nvPr/>
          </p:nvSpPr>
          <p:spPr bwMode="auto">
            <a:xfrm>
              <a:off x="3648" y="1248"/>
              <a:ext cx="816" cy="432"/>
            </a:xfrm>
            <a:prstGeom prst="flowChartAlternateProcess">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200" b="0" i="0">
                  <a:solidFill>
                    <a:schemeClr val="tx1"/>
                  </a:solidFill>
                  <a:effectLst/>
                </a:rPr>
                <a:t>上升状态</a:t>
              </a:r>
              <a:endParaRPr lang="zh-CN" altLang="en-US" sz="1200" b="0" i="0">
                <a:solidFill>
                  <a:schemeClr val="tx1"/>
                </a:solidFill>
                <a:effectLst/>
              </a:endParaRPr>
            </a:p>
            <a:p>
              <a:pPr algn="ctr"/>
              <a:endParaRPr lang="zh-CN" altLang="en-US" sz="1200" b="0" i="0">
                <a:solidFill>
                  <a:schemeClr val="tx1"/>
                </a:solidFill>
                <a:effectLst/>
              </a:endParaRPr>
            </a:p>
          </p:txBody>
        </p:sp>
        <p:sp>
          <p:nvSpPr>
            <p:cNvPr id="521223" name="AutoShape 7"/>
            <p:cNvSpPr>
              <a:spLocks noChangeArrowheads="1"/>
            </p:cNvSpPr>
            <p:nvPr/>
          </p:nvSpPr>
          <p:spPr bwMode="auto">
            <a:xfrm>
              <a:off x="432" y="2256"/>
              <a:ext cx="816" cy="432"/>
            </a:xfrm>
            <a:prstGeom prst="flowChartAlternateProcess">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200" b="0" i="0">
                  <a:solidFill>
                    <a:schemeClr val="tx1"/>
                  </a:solidFill>
                  <a:effectLst/>
                </a:rPr>
                <a:t>向第一层下降</a:t>
              </a:r>
              <a:endParaRPr lang="zh-CN" altLang="en-US" sz="1200" b="0" i="0">
                <a:solidFill>
                  <a:schemeClr val="tx1"/>
                </a:solidFill>
                <a:effectLst/>
              </a:endParaRPr>
            </a:p>
            <a:p>
              <a:pPr algn="ctr"/>
              <a:endParaRPr lang="zh-CN" altLang="en-US" sz="1200" b="0" i="0">
                <a:solidFill>
                  <a:schemeClr val="tx1"/>
                </a:solidFill>
                <a:effectLst/>
              </a:endParaRPr>
            </a:p>
          </p:txBody>
        </p:sp>
        <p:sp>
          <p:nvSpPr>
            <p:cNvPr id="521224" name="AutoShape 8"/>
            <p:cNvSpPr>
              <a:spLocks noChangeArrowheads="1"/>
            </p:cNvSpPr>
            <p:nvPr/>
          </p:nvSpPr>
          <p:spPr bwMode="auto">
            <a:xfrm>
              <a:off x="3648" y="2736"/>
              <a:ext cx="816" cy="432"/>
            </a:xfrm>
            <a:prstGeom prst="flowChartAlternateProcess">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200" b="0" i="0">
                  <a:solidFill>
                    <a:schemeClr val="tx1"/>
                  </a:solidFill>
                  <a:effectLst/>
                </a:rPr>
                <a:t>空闲状态</a:t>
              </a:r>
              <a:endParaRPr lang="zh-CN" altLang="en-US" sz="1200" b="0" i="0">
                <a:solidFill>
                  <a:schemeClr val="tx1"/>
                </a:solidFill>
                <a:effectLst/>
              </a:endParaRPr>
            </a:p>
            <a:p>
              <a:pPr algn="ctr"/>
              <a:endParaRPr lang="zh-CN" altLang="en-US" sz="1200" b="0" i="0">
                <a:solidFill>
                  <a:schemeClr val="tx1"/>
                </a:solidFill>
                <a:effectLst/>
              </a:endParaRPr>
            </a:p>
          </p:txBody>
        </p:sp>
        <p:sp>
          <p:nvSpPr>
            <p:cNvPr id="521225" name="Line 9"/>
            <p:cNvSpPr>
              <a:spLocks noChangeShapeType="1"/>
            </p:cNvSpPr>
            <p:nvPr/>
          </p:nvSpPr>
          <p:spPr bwMode="auto">
            <a:xfrm>
              <a:off x="2496" y="1488"/>
              <a:ext cx="1152" cy="0"/>
            </a:xfrm>
            <a:prstGeom prst="line">
              <a:avLst/>
            </a:prstGeom>
            <a:noFill/>
            <a:ln w="12700" cap="sq">
              <a:solidFill>
                <a:schemeClr val="tx1"/>
              </a:solidFill>
              <a:round/>
              <a:headEnd type="none" w="sm" len="sm"/>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1226" name="Line 10"/>
            <p:cNvSpPr>
              <a:spLocks noChangeShapeType="1"/>
            </p:cNvSpPr>
            <p:nvPr/>
          </p:nvSpPr>
          <p:spPr bwMode="auto">
            <a:xfrm>
              <a:off x="4032" y="1680"/>
              <a:ext cx="0" cy="1056"/>
            </a:xfrm>
            <a:prstGeom prst="line">
              <a:avLst/>
            </a:prstGeom>
            <a:noFill/>
            <a:ln w="12700" cap="sq">
              <a:solidFill>
                <a:schemeClr val="tx1"/>
              </a:solidFill>
              <a:round/>
              <a:headEnd type="none" w="sm" len="sm"/>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1227" name="Line 11"/>
            <p:cNvSpPr>
              <a:spLocks noChangeShapeType="1"/>
            </p:cNvSpPr>
            <p:nvPr/>
          </p:nvSpPr>
          <p:spPr bwMode="auto">
            <a:xfrm>
              <a:off x="2544" y="2976"/>
              <a:ext cx="1104" cy="0"/>
            </a:xfrm>
            <a:prstGeom prst="line">
              <a:avLst/>
            </a:prstGeom>
            <a:noFill/>
            <a:ln w="12700" cap="sq">
              <a:solidFill>
                <a:schemeClr val="tx1"/>
              </a:solidFill>
              <a:round/>
              <a:headEnd type="none" w="sm" len="sm"/>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1228" name="Line 12"/>
            <p:cNvSpPr>
              <a:spLocks noChangeShapeType="1"/>
            </p:cNvSpPr>
            <p:nvPr/>
          </p:nvSpPr>
          <p:spPr bwMode="auto">
            <a:xfrm>
              <a:off x="4464" y="2928"/>
              <a:ext cx="480" cy="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1229" name="Line 13"/>
            <p:cNvSpPr>
              <a:spLocks noChangeShapeType="1"/>
            </p:cNvSpPr>
            <p:nvPr/>
          </p:nvSpPr>
          <p:spPr bwMode="auto">
            <a:xfrm flipV="1">
              <a:off x="4944" y="1488"/>
              <a:ext cx="0" cy="144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1230" name="Line 14"/>
            <p:cNvSpPr>
              <a:spLocks noChangeShapeType="1"/>
            </p:cNvSpPr>
            <p:nvPr/>
          </p:nvSpPr>
          <p:spPr bwMode="auto">
            <a:xfrm flipH="1">
              <a:off x="4464" y="1488"/>
              <a:ext cx="480" cy="0"/>
            </a:xfrm>
            <a:prstGeom prst="line">
              <a:avLst/>
            </a:prstGeom>
            <a:noFill/>
            <a:ln w="12700" cap="sq">
              <a:solidFill>
                <a:schemeClr val="tx1"/>
              </a:solidFill>
              <a:round/>
              <a:headEnd type="none" w="sm" len="sm"/>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1231" name="Line 15"/>
            <p:cNvSpPr>
              <a:spLocks noChangeShapeType="1"/>
            </p:cNvSpPr>
            <p:nvPr/>
          </p:nvSpPr>
          <p:spPr bwMode="auto">
            <a:xfrm>
              <a:off x="4176" y="3168"/>
              <a:ext cx="0" cy="624"/>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1232" name="Line 16"/>
            <p:cNvSpPr>
              <a:spLocks noChangeShapeType="1"/>
            </p:cNvSpPr>
            <p:nvPr/>
          </p:nvSpPr>
          <p:spPr bwMode="auto">
            <a:xfrm flipH="1">
              <a:off x="816" y="3792"/>
              <a:ext cx="3360" cy="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1233" name="Line 17"/>
            <p:cNvSpPr>
              <a:spLocks noChangeShapeType="1"/>
            </p:cNvSpPr>
            <p:nvPr/>
          </p:nvSpPr>
          <p:spPr bwMode="auto">
            <a:xfrm flipV="1">
              <a:off x="816" y="2688"/>
              <a:ext cx="0" cy="1104"/>
            </a:xfrm>
            <a:prstGeom prst="line">
              <a:avLst/>
            </a:prstGeom>
            <a:noFill/>
            <a:ln w="12700" cap="sq">
              <a:solidFill>
                <a:schemeClr val="tx1"/>
              </a:solidFill>
              <a:round/>
              <a:headEnd type="none" w="sm" len="sm"/>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1234" name="Line 18"/>
            <p:cNvSpPr>
              <a:spLocks noChangeShapeType="1"/>
            </p:cNvSpPr>
            <p:nvPr/>
          </p:nvSpPr>
          <p:spPr bwMode="auto">
            <a:xfrm>
              <a:off x="3936" y="3168"/>
              <a:ext cx="0" cy="336"/>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1235" name="Line 19"/>
            <p:cNvSpPr>
              <a:spLocks noChangeShapeType="1"/>
            </p:cNvSpPr>
            <p:nvPr/>
          </p:nvSpPr>
          <p:spPr bwMode="auto">
            <a:xfrm flipH="1">
              <a:off x="2112" y="3504"/>
              <a:ext cx="1824" cy="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1236" name="Line 20"/>
            <p:cNvSpPr>
              <a:spLocks noChangeShapeType="1"/>
            </p:cNvSpPr>
            <p:nvPr/>
          </p:nvSpPr>
          <p:spPr bwMode="auto">
            <a:xfrm flipV="1">
              <a:off x="2112" y="3168"/>
              <a:ext cx="0" cy="336"/>
            </a:xfrm>
            <a:prstGeom prst="line">
              <a:avLst/>
            </a:prstGeom>
            <a:noFill/>
            <a:ln w="12700" cap="sq">
              <a:solidFill>
                <a:schemeClr val="tx1"/>
              </a:solidFill>
              <a:round/>
              <a:headEnd type="none" w="sm" len="sm"/>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1237" name="Oval 21"/>
            <p:cNvSpPr>
              <a:spLocks noChangeArrowheads="1"/>
            </p:cNvSpPr>
            <p:nvPr/>
          </p:nvSpPr>
          <p:spPr bwMode="auto">
            <a:xfrm>
              <a:off x="432" y="1248"/>
              <a:ext cx="192" cy="192"/>
            </a:xfrm>
            <a:prstGeom prst="ellipse">
              <a:avLst/>
            </a:prstGeom>
            <a:solidFill>
              <a:schemeClr val="accent1"/>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1238" name="Line 22"/>
            <p:cNvSpPr>
              <a:spLocks noChangeShapeType="1"/>
            </p:cNvSpPr>
            <p:nvPr/>
          </p:nvSpPr>
          <p:spPr bwMode="auto">
            <a:xfrm>
              <a:off x="624" y="1344"/>
              <a:ext cx="1056" cy="0"/>
            </a:xfrm>
            <a:prstGeom prst="line">
              <a:avLst/>
            </a:prstGeom>
            <a:noFill/>
            <a:ln w="12700" cap="sq">
              <a:solidFill>
                <a:schemeClr val="tx1"/>
              </a:solidFill>
              <a:round/>
              <a:headEnd type="none" w="sm" len="sm"/>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1239" name="Line 23"/>
            <p:cNvSpPr>
              <a:spLocks noChangeShapeType="1"/>
            </p:cNvSpPr>
            <p:nvPr/>
          </p:nvSpPr>
          <p:spPr bwMode="auto">
            <a:xfrm flipV="1">
              <a:off x="816" y="1488"/>
              <a:ext cx="0" cy="768"/>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1240" name="Line 24"/>
            <p:cNvSpPr>
              <a:spLocks noChangeShapeType="1"/>
            </p:cNvSpPr>
            <p:nvPr/>
          </p:nvSpPr>
          <p:spPr bwMode="auto">
            <a:xfrm>
              <a:off x="816" y="1488"/>
              <a:ext cx="864" cy="0"/>
            </a:xfrm>
            <a:prstGeom prst="line">
              <a:avLst/>
            </a:prstGeom>
            <a:noFill/>
            <a:ln w="12700" cap="sq">
              <a:solidFill>
                <a:schemeClr val="tx1"/>
              </a:solidFill>
              <a:round/>
              <a:headEnd type="none" w="sm" len="sm"/>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1241" name="Text Box 25"/>
            <p:cNvSpPr txBox="1">
              <a:spLocks noChangeArrowheads="1"/>
            </p:cNvSpPr>
            <p:nvPr/>
          </p:nvSpPr>
          <p:spPr bwMode="auto">
            <a:xfrm>
              <a:off x="2871" y="1331"/>
              <a:ext cx="389" cy="3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200" b="0" i="0">
                  <a:solidFill>
                    <a:schemeClr val="tx1"/>
                  </a:solidFill>
                  <a:effectLst/>
                </a:rPr>
                <a:t>上升</a:t>
              </a:r>
              <a:endParaRPr lang="zh-CN" altLang="en-US" sz="1200" b="0" i="0">
                <a:solidFill>
                  <a:schemeClr val="tx1"/>
                </a:solidFill>
                <a:effectLst/>
              </a:endParaRPr>
            </a:p>
          </p:txBody>
        </p:sp>
        <p:sp>
          <p:nvSpPr>
            <p:cNvPr id="521242" name="Text Box 26"/>
            <p:cNvSpPr txBox="1">
              <a:spLocks noChangeArrowheads="1"/>
            </p:cNvSpPr>
            <p:nvPr/>
          </p:nvSpPr>
          <p:spPr bwMode="auto">
            <a:xfrm>
              <a:off x="2919" y="2820"/>
              <a:ext cx="389" cy="3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200" b="0" i="0">
                  <a:solidFill>
                    <a:schemeClr val="tx1"/>
                  </a:solidFill>
                  <a:effectLst/>
                </a:rPr>
                <a:t>到达</a:t>
              </a:r>
              <a:endParaRPr lang="zh-CN" altLang="en-US" sz="1200" b="0" i="0">
                <a:solidFill>
                  <a:schemeClr val="tx1"/>
                </a:solidFill>
                <a:effectLst/>
              </a:endParaRPr>
            </a:p>
          </p:txBody>
        </p:sp>
        <p:sp>
          <p:nvSpPr>
            <p:cNvPr id="521243" name="Text Box 27"/>
            <p:cNvSpPr txBox="1">
              <a:spLocks noChangeArrowheads="1"/>
            </p:cNvSpPr>
            <p:nvPr/>
          </p:nvSpPr>
          <p:spPr bwMode="auto">
            <a:xfrm>
              <a:off x="3589" y="2050"/>
              <a:ext cx="390" cy="3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200" b="0" i="0">
                  <a:solidFill>
                    <a:schemeClr val="tx1"/>
                  </a:solidFill>
                  <a:effectLst/>
                </a:rPr>
                <a:t>到达</a:t>
              </a:r>
              <a:endParaRPr lang="zh-CN" altLang="en-US" sz="1200" b="0" i="0">
                <a:solidFill>
                  <a:schemeClr val="tx1"/>
                </a:solidFill>
                <a:effectLst/>
              </a:endParaRPr>
            </a:p>
          </p:txBody>
        </p:sp>
        <p:sp>
          <p:nvSpPr>
            <p:cNvPr id="521244" name="Text Box 28"/>
            <p:cNvSpPr txBox="1">
              <a:spLocks noChangeArrowheads="1"/>
            </p:cNvSpPr>
            <p:nvPr/>
          </p:nvSpPr>
          <p:spPr bwMode="auto">
            <a:xfrm>
              <a:off x="4934" y="2101"/>
              <a:ext cx="389" cy="3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200" b="0" i="0">
                  <a:solidFill>
                    <a:schemeClr val="tx1"/>
                  </a:solidFill>
                  <a:effectLst/>
                </a:rPr>
                <a:t>上升</a:t>
              </a:r>
              <a:endParaRPr lang="zh-CN" altLang="en-US" sz="1200" b="0" i="0">
                <a:solidFill>
                  <a:schemeClr val="tx1"/>
                </a:solidFill>
                <a:effectLst/>
              </a:endParaRPr>
            </a:p>
          </p:txBody>
        </p:sp>
        <p:sp>
          <p:nvSpPr>
            <p:cNvPr id="521245" name="Text Box 29"/>
            <p:cNvSpPr txBox="1">
              <a:spLocks noChangeArrowheads="1"/>
            </p:cNvSpPr>
            <p:nvPr/>
          </p:nvSpPr>
          <p:spPr bwMode="auto">
            <a:xfrm>
              <a:off x="2342" y="3824"/>
              <a:ext cx="390" cy="3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200" b="0" i="0">
                  <a:solidFill>
                    <a:schemeClr val="tx1"/>
                  </a:solidFill>
                  <a:effectLst/>
                </a:rPr>
                <a:t>超时</a:t>
              </a:r>
              <a:endParaRPr lang="zh-CN" altLang="en-US" sz="1200" b="0" i="0">
                <a:solidFill>
                  <a:schemeClr val="tx1"/>
                </a:solidFill>
                <a:effectLst/>
              </a:endParaRPr>
            </a:p>
          </p:txBody>
        </p:sp>
        <p:sp>
          <p:nvSpPr>
            <p:cNvPr id="521246" name="Text Box 30"/>
            <p:cNvSpPr txBox="1">
              <a:spLocks noChangeArrowheads="1"/>
            </p:cNvSpPr>
            <p:nvPr/>
          </p:nvSpPr>
          <p:spPr bwMode="auto">
            <a:xfrm>
              <a:off x="2871" y="3346"/>
              <a:ext cx="389" cy="3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200" b="0" i="0">
                  <a:solidFill>
                    <a:schemeClr val="tx1"/>
                  </a:solidFill>
                  <a:effectLst/>
                </a:rPr>
                <a:t>下降</a:t>
              </a:r>
              <a:endParaRPr lang="zh-CN" altLang="en-US" sz="1200" b="0" i="0">
                <a:solidFill>
                  <a:schemeClr val="tx1"/>
                </a:solidFill>
                <a:effectLst/>
              </a:endParaRPr>
            </a:p>
          </p:txBody>
        </p:sp>
        <p:sp>
          <p:nvSpPr>
            <p:cNvPr id="521247" name="Line 31"/>
            <p:cNvSpPr>
              <a:spLocks noChangeShapeType="1"/>
            </p:cNvSpPr>
            <p:nvPr/>
          </p:nvSpPr>
          <p:spPr bwMode="auto">
            <a:xfrm>
              <a:off x="1680" y="1536"/>
              <a:ext cx="816" cy="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1248" name="Line 32"/>
            <p:cNvSpPr>
              <a:spLocks noChangeShapeType="1"/>
            </p:cNvSpPr>
            <p:nvPr/>
          </p:nvSpPr>
          <p:spPr bwMode="auto">
            <a:xfrm>
              <a:off x="3648" y="1536"/>
              <a:ext cx="816" cy="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1249" name="Line 33"/>
            <p:cNvSpPr>
              <a:spLocks noChangeShapeType="1"/>
            </p:cNvSpPr>
            <p:nvPr/>
          </p:nvSpPr>
          <p:spPr bwMode="auto">
            <a:xfrm>
              <a:off x="432" y="2496"/>
              <a:ext cx="816" cy="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1250" name="Line 34"/>
            <p:cNvSpPr>
              <a:spLocks noChangeShapeType="1"/>
            </p:cNvSpPr>
            <p:nvPr/>
          </p:nvSpPr>
          <p:spPr bwMode="auto">
            <a:xfrm>
              <a:off x="1728" y="3024"/>
              <a:ext cx="816" cy="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1251" name="Line 35"/>
            <p:cNvSpPr>
              <a:spLocks noChangeShapeType="1"/>
            </p:cNvSpPr>
            <p:nvPr/>
          </p:nvSpPr>
          <p:spPr bwMode="auto">
            <a:xfrm>
              <a:off x="3648" y="3024"/>
              <a:ext cx="816" cy="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1252" name="Line 36"/>
            <p:cNvSpPr>
              <a:spLocks noChangeShapeType="1"/>
            </p:cNvSpPr>
            <p:nvPr/>
          </p:nvSpPr>
          <p:spPr bwMode="auto">
            <a:xfrm flipV="1">
              <a:off x="2112" y="1680"/>
              <a:ext cx="0" cy="1056"/>
            </a:xfrm>
            <a:prstGeom prst="line">
              <a:avLst/>
            </a:prstGeom>
            <a:noFill/>
            <a:ln w="12700" cap="sq">
              <a:solidFill>
                <a:schemeClr val="tx1"/>
              </a:solidFill>
              <a:round/>
              <a:headEnd type="none" w="sm" len="sm"/>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1253" name="Text Box 37"/>
            <p:cNvSpPr txBox="1">
              <a:spLocks noChangeArrowheads="1"/>
            </p:cNvSpPr>
            <p:nvPr/>
          </p:nvSpPr>
          <p:spPr bwMode="auto">
            <a:xfrm>
              <a:off x="1382" y="2097"/>
              <a:ext cx="753" cy="3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200" b="0" i="0">
                  <a:solidFill>
                    <a:schemeClr val="tx1"/>
                  </a:solidFill>
                  <a:effectLst/>
                </a:rPr>
                <a:t>到达第一层</a:t>
              </a:r>
              <a:endParaRPr lang="zh-CN" altLang="en-US" sz="1200" b="0" i="0">
                <a:solidFill>
                  <a:schemeClr val="tx1"/>
                </a:solidFill>
                <a:effectLst/>
              </a:endParaRPr>
            </a:p>
          </p:txBody>
        </p:sp>
      </p:grpSp>
      <p:sp>
        <p:nvSpPr>
          <p:cNvPr id="521255" name="Rectangle 39"/>
          <p:cNvSpPr>
            <a:spLocks noChangeArrowheads="1"/>
          </p:cNvSpPr>
          <p:nvPr/>
        </p:nvSpPr>
        <p:spPr bwMode="auto">
          <a:xfrm>
            <a:off x="381000" y="3733800"/>
            <a:ext cx="8229600" cy="2287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 tIns="3600" rIns="3600" bIns="3600"/>
          <a:lstStyle>
            <a:lvl1pPr marL="285750" indent="-285750">
              <a:defRPr kumimoji="1" sz="2400">
                <a:solidFill>
                  <a:schemeClr val="tx1"/>
                </a:solidFill>
                <a:latin typeface="Times New Roman" panose="02020603050405020304" pitchFamily="18" charset="0"/>
                <a:ea typeface="MS PGothic" panose="020B0600070205080204" pitchFamily="34" charset="-128"/>
              </a:defRPr>
            </a:lvl1pPr>
            <a:lvl2pPr marL="762000" indent="-285750">
              <a:defRPr kumimoji="1" sz="2400">
                <a:solidFill>
                  <a:schemeClr val="tx1"/>
                </a:solidFill>
                <a:latin typeface="Times New Roman" panose="02020603050405020304" pitchFamily="18" charset="0"/>
                <a:ea typeface="MS PGothic" panose="020B0600070205080204" pitchFamily="34" charset="-128"/>
              </a:defRPr>
            </a:lvl2pPr>
            <a:lvl3pPr marL="1181100" indent="-228600">
              <a:defRPr kumimoji="1" sz="2400">
                <a:solidFill>
                  <a:schemeClr val="tx1"/>
                </a:solidFill>
                <a:latin typeface="Times New Roman" panose="02020603050405020304" pitchFamily="18" charset="0"/>
                <a:ea typeface="MS PGothic" panose="020B0600070205080204" pitchFamily="34" charset="-128"/>
              </a:defRPr>
            </a:lvl3pPr>
            <a:lvl4pPr marL="1600200" indent="-228600">
              <a:defRPr kumimoji="1" sz="2400">
                <a:solidFill>
                  <a:schemeClr val="tx1"/>
                </a:solidFill>
                <a:latin typeface="Times New Roman" panose="02020603050405020304" pitchFamily="18" charset="0"/>
                <a:ea typeface="MS PGothic" panose="020B0600070205080204" pitchFamily="34" charset="-128"/>
              </a:defRPr>
            </a:lvl4pPr>
            <a:lvl5pPr marL="2057400" indent="-228600">
              <a:defRPr kumimoji="1" sz="2400">
                <a:solidFill>
                  <a:schemeClr val="tx1"/>
                </a:solidFill>
                <a:latin typeface="Times New Roman" panose="02020603050405020304" pitchFamily="18" charset="0"/>
                <a:ea typeface="MS PGothic" panose="020B0600070205080204" pitchFamily="34" charset="-128"/>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MS PGothic" panose="020B0600070205080204" pitchFamily="34" charset="-128"/>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MS PGothic" panose="020B0600070205080204" pitchFamily="34" charset="-128"/>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MS PGothic" panose="020B0600070205080204" pitchFamily="34" charset="-128"/>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MS PGothic" panose="020B0600070205080204" pitchFamily="34" charset="-128"/>
              </a:defRPr>
            </a:lvl9pPr>
          </a:lstStyle>
          <a:p>
            <a:pPr lvl="1">
              <a:spcBef>
                <a:spcPct val="20000"/>
              </a:spcBef>
              <a:buFont typeface="Wingdings" panose="05000000000000000000" pitchFamily="2" charset="2"/>
              <a:buNone/>
            </a:pPr>
            <a:r>
              <a:rPr lang="en-US" altLang="zh-CN" sz="1600" i="0">
                <a:solidFill>
                  <a:srgbClr val="000066"/>
                </a:solidFill>
                <a:effectLst/>
                <a:ea typeface="宋体" panose="02010600030101010101" pitchFamily="2" charset="-122"/>
              </a:rPr>
              <a:t>(</a:t>
            </a:r>
            <a:r>
              <a:rPr lang="en-US" altLang="zh-CN" sz="1600" b="0" i="0">
                <a:solidFill>
                  <a:srgbClr val="000066"/>
                </a:solidFill>
                <a:effectLst/>
                <a:ea typeface="宋体" panose="02010600030101010101" pitchFamily="2" charset="-122"/>
              </a:rPr>
              <a:t>1) </a:t>
            </a:r>
            <a:r>
              <a:rPr lang="zh-CN" altLang="en-US" sz="1600" b="0" i="0">
                <a:solidFill>
                  <a:srgbClr val="000066"/>
                </a:solidFill>
                <a:effectLst/>
                <a:ea typeface="宋体" panose="02010600030101010101" pitchFamily="2" charset="-122"/>
              </a:rPr>
              <a:t>以下那些图形元素是对状态的描述？</a:t>
            </a:r>
            <a:endParaRPr lang="zh-CN" altLang="en-US" sz="1600" b="0" i="0">
              <a:solidFill>
                <a:srgbClr val="000066"/>
              </a:solidFill>
              <a:effectLst/>
              <a:ea typeface="宋体" panose="02010600030101010101" pitchFamily="2" charset="-122"/>
            </a:endParaRPr>
          </a:p>
          <a:p>
            <a:pPr>
              <a:spcBef>
                <a:spcPct val="20000"/>
              </a:spcBef>
              <a:buFont typeface="Wingdings" panose="05000000000000000000" pitchFamily="2" charset="2"/>
              <a:buNone/>
            </a:pPr>
            <a:r>
              <a:rPr lang="zh-CN" altLang="en-US" sz="1400" b="0" i="0">
                <a:solidFill>
                  <a:srgbClr val="000066"/>
                </a:solidFill>
                <a:effectLst/>
                <a:ea typeface="宋体" panose="02010600030101010101" pitchFamily="2" charset="-122"/>
              </a:rPr>
              <a:t>		(</a:t>
            </a:r>
            <a:r>
              <a:rPr lang="en-US" altLang="zh-CN" sz="1400" b="0" i="0">
                <a:solidFill>
                  <a:srgbClr val="000066"/>
                </a:solidFill>
                <a:effectLst/>
                <a:ea typeface="宋体" panose="02010600030101010101" pitchFamily="2" charset="-122"/>
              </a:rPr>
              <a:t>a)  </a:t>
            </a:r>
            <a:r>
              <a:rPr lang="zh-CN" altLang="en-US" sz="1400" b="0" i="0">
                <a:solidFill>
                  <a:srgbClr val="000066"/>
                </a:solidFill>
                <a:effectLst/>
                <a:ea typeface="宋体" panose="02010600030101010101" pitchFamily="2" charset="-122"/>
              </a:rPr>
              <a:t>超时	   (</a:t>
            </a:r>
            <a:r>
              <a:rPr lang="en-US" altLang="zh-CN" sz="1400" b="0" i="0">
                <a:solidFill>
                  <a:srgbClr val="000066"/>
                </a:solidFill>
                <a:effectLst/>
                <a:ea typeface="宋体" panose="02010600030101010101" pitchFamily="2" charset="-122"/>
              </a:rPr>
              <a:t>b) </a:t>
            </a:r>
            <a:r>
              <a:rPr lang="zh-CN" altLang="en-US" sz="1400" b="0" i="0">
                <a:solidFill>
                  <a:srgbClr val="000066"/>
                </a:solidFill>
                <a:effectLst/>
                <a:ea typeface="宋体" panose="02010600030101010101" pitchFamily="2" charset="-122"/>
              </a:rPr>
              <a:t>到达	    </a:t>
            </a:r>
            <a:r>
              <a:rPr lang="en-US" altLang="zh-CN" sz="1400" b="0" i="0">
                <a:solidFill>
                  <a:srgbClr val="000066"/>
                </a:solidFill>
                <a:effectLst/>
                <a:ea typeface="宋体" panose="02010600030101010101" pitchFamily="2" charset="-122"/>
              </a:rPr>
              <a:t>(c) </a:t>
            </a:r>
            <a:r>
              <a:rPr lang="zh-CN" altLang="en-US" sz="1400" b="0" i="0">
                <a:solidFill>
                  <a:srgbClr val="000066"/>
                </a:solidFill>
                <a:effectLst/>
                <a:ea typeface="宋体" panose="02010600030101010101" pitchFamily="2" charset="-122"/>
              </a:rPr>
              <a:t>在第一层</a:t>
            </a:r>
            <a:endParaRPr lang="zh-CN" altLang="en-US" sz="1400" b="0" i="0">
              <a:solidFill>
                <a:srgbClr val="000066"/>
              </a:solidFill>
              <a:effectLst/>
              <a:ea typeface="宋体" panose="02010600030101010101" pitchFamily="2" charset="-122"/>
            </a:endParaRPr>
          </a:p>
          <a:p>
            <a:pPr lvl="1">
              <a:spcBef>
                <a:spcPct val="20000"/>
              </a:spcBef>
              <a:buFont typeface="Wingdings" panose="05000000000000000000" pitchFamily="2" charset="2"/>
              <a:buNone/>
            </a:pPr>
            <a:r>
              <a:rPr lang="en-US" altLang="zh-CN" sz="1600" b="0" i="0">
                <a:solidFill>
                  <a:srgbClr val="000066"/>
                </a:solidFill>
                <a:effectLst/>
                <a:ea typeface="宋体" panose="02010600030101010101" pitchFamily="2" charset="-122"/>
              </a:rPr>
              <a:t>(2) </a:t>
            </a:r>
            <a:r>
              <a:rPr lang="zh-CN" altLang="en-US" sz="1600" b="0" i="0">
                <a:solidFill>
                  <a:srgbClr val="000066"/>
                </a:solidFill>
                <a:effectLst/>
                <a:ea typeface="宋体" panose="02010600030101010101" pitchFamily="2" charset="-122"/>
              </a:rPr>
              <a:t>空闲状态</a:t>
            </a:r>
            <a:r>
              <a:rPr lang="zh-CN" altLang="en-US" sz="1600" b="0">
                <a:solidFill>
                  <a:srgbClr val="000066"/>
                </a:solidFill>
                <a:effectLst/>
                <a:ea typeface="宋体" panose="02010600030101010101" pitchFamily="2" charset="-122"/>
              </a:rPr>
              <a:t> </a:t>
            </a:r>
            <a:r>
              <a:rPr lang="zh-CN" altLang="en-US" sz="1600" b="0" i="0">
                <a:solidFill>
                  <a:srgbClr val="000066"/>
                </a:solidFill>
                <a:effectLst/>
                <a:ea typeface="宋体" panose="02010600030101010101" pitchFamily="2" charset="-122"/>
              </a:rPr>
              <a:t>超时后转移到</a:t>
            </a:r>
            <a:r>
              <a:rPr lang="en-US" altLang="zh-CN" sz="1600" b="0" i="0">
                <a:solidFill>
                  <a:srgbClr val="000066"/>
                </a:solidFill>
                <a:effectLst/>
                <a:ea typeface="宋体" panose="02010600030101010101" pitchFamily="2" charset="-122"/>
              </a:rPr>
              <a:t>____</a:t>
            </a:r>
            <a:r>
              <a:rPr lang="zh-CN" altLang="en-US" sz="1600" b="0" i="0">
                <a:solidFill>
                  <a:srgbClr val="000066"/>
                </a:solidFill>
                <a:effectLst/>
                <a:ea typeface="宋体" panose="02010600030101010101" pitchFamily="2" charset="-122"/>
              </a:rPr>
              <a:t>状态</a:t>
            </a:r>
            <a:endParaRPr lang="zh-CN" altLang="en-US" sz="1600" b="0" i="0">
              <a:solidFill>
                <a:srgbClr val="000066"/>
              </a:solidFill>
              <a:effectLst/>
              <a:ea typeface="宋体" panose="02010600030101010101" pitchFamily="2" charset="-122"/>
            </a:endParaRPr>
          </a:p>
          <a:p>
            <a:pPr>
              <a:spcBef>
                <a:spcPct val="20000"/>
              </a:spcBef>
              <a:buFont typeface="Wingdings" panose="05000000000000000000" pitchFamily="2" charset="2"/>
              <a:buNone/>
            </a:pPr>
            <a:r>
              <a:rPr lang="en-US" altLang="zh-CN" sz="1400" b="0" i="0">
                <a:solidFill>
                  <a:srgbClr val="000066"/>
                </a:solidFill>
                <a:effectLst/>
                <a:ea typeface="宋体" panose="02010600030101010101" pitchFamily="2" charset="-122"/>
              </a:rPr>
              <a:t>		(a) </a:t>
            </a:r>
            <a:r>
              <a:rPr lang="zh-CN" altLang="en-US" sz="1400" b="0" i="0">
                <a:solidFill>
                  <a:srgbClr val="000066"/>
                </a:solidFill>
                <a:effectLst/>
                <a:ea typeface="宋体" panose="02010600030101010101" pitchFamily="2" charset="-122"/>
              </a:rPr>
              <a:t>向第一层下降	(</a:t>
            </a:r>
            <a:r>
              <a:rPr lang="en-US" altLang="zh-CN" sz="1400" b="0" i="0">
                <a:solidFill>
                  <a:srgbClr val="000066"/>
                </a:solidFill>
                <a:effectLst/>
                <a:ea typeface="宋体" panose="02010600030101010101" pitchFamily="2" charset="-122"/>
              </a:rPr>
              <a:t>b) </a:t>
            </a:r>
            <a:r>
              <a:rPr lang="zh-CN" altLang="en-US" sz="1400" b="0" i="0">
                <a:solidFill>
                  <a:srgbClr val="000066"/>
                </a:solidFill>
                <a:effectLst/>
                <a:ea typeface="宋体" panose="02010600030101010101" pitchFamily="2" charset="-122"/>
              </a:rPr>
              <a:t>上升状态           </a:t>
            </a:r>
            <a:r>
              <a:rPr lang="en-US" altLang="zh-CN" sz="1400" b="0" i="0">
                <a:solidFill>
                  <a:srgbClr val="000066"/>
                </a:solidFill>
                <a:effectLst/>
                <a:ea typeface="宋体" panose="02010600030101010101" pitchFamily="2" charset="-122"/>
              </a:rPr>
              <a:t>(c) </a:t>
            </a:r>
            <a:r>
              <a:rPr lang="zh-CN" altLang="en-US" sz="1400" b="0" i="0">
                <a:solidFill>
                  <a:srgbClr val="000066"/>
                </a:solidFill>
                <a:effectLst/>
                <a:ea typeface="宋体" panose="02010600030101010101" pitchFamily="2" charset="-122"/>
              </a:rPr>
              <a:t>终态</a:t>
            </a:r>
            <a:endParaRPr lang="zh-CN" altLang="en-US" sz="1400" b="0" i="0">
              <a:solidFill>
                <a:srgbClr val="000066"/>
              </a:solidFill>
              <a:effectLst/>
              <a:ea typeface="宋体" panose="02010600030101010101" pitchFamily="2" charset="-122"/>
            </a:endParaRPr>
          </a:p>
          <a:p>
            <a:pPr>
              <a:spcBef>
                <a:spcPct val="20000"/>
              </a:spcBef>
              <a:buFont typeface="Wingdings" panose="05000000000000000000" pitchFamily="2" charset="2"/>
              <a:buChar char="n"/>
            </a:pPr>
            <a:endParaRPr lang="en-US" altLang="ja-JP" sz="1400" b="0" i="0">
              <a:solidFill>
                <a:srgbClr val="000066"/>
              </a:solidFill>
              <a:effectLst/>
              <a:ea typeface="宋体" panose="02010600030101010101" pitchFamily="2" charset="-122"/>
            </a:endParaRPr>
          </a:p>
        </p:txBody>
      </p:sp>
      <p:sp>
        <p:nvSpPr>
          <p:cNvPr id="521256" name="Rectangle 40"/>
          <p:cNvSpPr>
            <a:spLocks noChangeArrowheads="1"/>
          </p:cNvSpPr>
          <p:nvPr/>
        </p:nvSpPr>
        <p:spPr bwMode="auto">
          <a:xfrm>
            <a:off x="3276600" y="5334000"/>
            <a:ext cx="4572000" cy="730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1400" b="0" i="0">
                <a:solidFill>
                  <a:srgbClr val="000066"/>
                </a:solidFill>
                <a:effectLst/>
              </a:rPr>
              <a:t>习题答案</a:t>
            </a:r>
            <a:endParaRPr lang="zh-CN" altLang="en-US" sz="1400" b="0" i="0">
              <a:solidFill>
                <a:srgbClr val="000066"/>
              </a:solidFill>
              <a:effectLst/>
            </a:endParaRPr>
          </a:p>
          <a:p>
            <a:pPr lvl="1"/>
            <a:r>
              <a:rPr lang="en-US" altLang="zh-CN" sz="1400" i="0">
                <a:solidFill>
                  <a:srgbClr val="000066"/>
                </a:solidFill>
                <a:effectLst/>
                <a:ea typeface="MS PGothic" panose="020B0600070205080204" pitchFamily="34" charset="-128"/>
              </a:rPr>
              <a:t>	(1)	(c)</a:t>
            </a:r>
            <a:endParaRPr lang="en-US" altLang="zh-CN" sz="1400" i="0">
              <a:solidFill>
                <a:srgbClr val="000066"/>
              </a:solidFill>
              <a:effectLst/>
              <a:ea typeface="MS PGothic" panose="020B0600070205080204" pitchFamily="34" charset="-128"/>
            </a:endParaRPr>
          </a:p>
          <a:p>
            <a:r>
              <a:rPr lang="en-US" altLang="zh-CN" sz="1400" i="0">
                <a:solidFill>
                  <a:srgbClr val="000066"/>
                </a:solidFill>
                <a:effectLst/>
                <a:ea typeface="MS PGothic" panose="020B0600070205080204" pitchFamily="34" charset="-128"/>
              </a:rPr>
              <a:t>	(2)	(a)</a:t>
            </a:r>
            <a:endParaRPr lang="en-US" altLang="ja-JP" sz="1400" i="0">
              <a:solidFill>
                <a:srgbClr val="000066"/>
              </a:solidFill>
              <a:effectLst/>
              <a:ea typeface="MS PGothic" panose="020B0600070205080204" pitchFamily="34" charset="-128"/>
            </a:endParaRPr>
          </a:p>
        </p:txBody>
      </p:sp>
      <p:sp>
        <p:nvSpPr>
          <p:cNvPr id="521264" name="Rectangle 48"/>
          <p:cNvSpPr>
            <a:spLocks noChangeArrowheads="1"/>
          </p:cNvSpPr>
          <p:nvPr/>
        </p:nvSpPr>
        <p:spPr bwMode="auto">
          <a:xfrm>
            <a:off x="41275" y="44450"/>
            <a:ext cx="9067800" cy="504825"/>
          </a:xfrm>
          <a:prstGeom prst="rect">
            <a:avLst/>
          </a:prstGeom>
          <a:gradFill rotWithShape="0">
            <a:gsLst>
              <a:gs pos="0">
                <a:srgbClr val="99CCFF"/>
              </a:gs>
              <a:gs pos="50000">
                <a:schemeClr val="bg1"/>
              </a:gs>
              <a:gs pos="100000">
                <a:srgbClr val="99CCFF"/>
              </a:gs>
            </a:gsLst>
            <a:lin ang="5400000" scaled="1"/>
          </a:gradFill>
          <a:ln>
            <a:noFill/>
          </a:ln>
          <a:effectLst>
            <a:outerShdw dist="71842" dir="2700000" algn="ctr" rotWithShape="0">
              <a:srgbClr val="0000FF"/>
            </a:outerShdw>
          </a:effectLst>
          <a:extLst>
            <a:ext uri="{91240B29-F687-4F45-9708-019B960494DF}">
              <a14:hiddenLine xmlns:a14="http://schemas.microsoft.com/office/drawing/2010/main" w="9525">
                <a:solidFill>
                  <a:schemeClr val="tx1"/>
                </a:solidFill>
                <a:miter lim="800000"/>
                <a:headEnd/>
                <a:tailEnd/>
              </a14:hiddenLine>
            </a:ext>
          </a:extLst>
        </p:spPr>
        <p:txBody>
          <a:bodyPr lIns="92075" tIns="46038" rIns="92075" bIns="46038" anchor="ctr"/>
          <a:lstStyle>
            <a:lvl1pPr>
              <a:defRPr kumimoji="1" sz="2800" b="1" i="1">
                <a:solidFill>
                  <a:srgbClr val="0000FF"/>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a:defRPr kumimoji="1" sz="2800" b="1" i="1">
                <a:solidFill>
                  <a:srgbClr val="0000FF"/>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a:defRPr kumimoji="1" sz="2800" b="1" i="1">
                <a:solidFill>
                  <a:srgbClr val="0000FF"/>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a:defRPr kumimoji="1" sz="2800" b="1" i="1">
                <a:solidFill>
                  <a:srgbClr val="0000FF"/>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defRPr kumimoji="1" sz="2800" b="1" i="1">
                <a:solidFill>
                  <a:srgbClr val="0000FF"/>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marL="457200" fontAlgn="base">
              <a:spcBef>
                <a:spcPct val="0"/>
              </a:spcBef>
              <a:spcAft>
                <a:spcPct val="0"/>
              </a:spcAft>
              <a:defRPr kumimoji="1" sz="2800" b="1" i="1">
                <a:solidFill>
                  <a:srgbClr val="0000FF"/>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marL="914400" fontAlgn="base">
              <a:spcBef>
                <a:spcPct val="0"/>
              </a:spcBef>
              <a:spcAft>
                <a:spcPct val="0"/>
              </a:spcAft>
              <a:defRPr kumimoji="1" sz="2800" b="1" i="1">
                <a:solidFill>
                  <a:srgbClr val="0000FF"/>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marL="1371600" fontAlgn="base">
              <a:spcBef>
                <a:spcPct val="0"/>
              </a:spcBef>
              <a:spcAft>
                <a:spcPct val="0"/>
              </a:spcAft>
              <a:defRPr kumimoji="1" sz="2800" b="1" i="1">
                <a:solidFill>
                  <a:srgbClr val="0000FF"/>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marL="1828800" fontAlgn="base">
              <a:spcBef>
                <a:spcPct val="0"/>
              </a:spcBef>
              <a:spcAft>
                <a:spcPct val="0"/>
              </a:spcAft>
              <a:defRPr kumimoji="1" sz="2800" b="1" i="1">
                <a:solidFill>
                  <a:srgbClr val="0000FF"/>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r>
              <a:rPr lang="en-US" altLang="zh-CN" sz="3200">
                <a:latin typeface="Times New Roman" panose="02020603050405020304" pitchFamily="18" charset="0"/>
              </a:rPr>
              <a:t>6.</a:t>
            </a:r>
            <a:r>
              <a:rPr lang="zh-CN" altLang="en-US" sz="3200">
                <a:latin typeface="Times New Roman" panose="02020603050405020304" pitchFamily="18" charset="0"/>
              </a:rPr>
              <a:t>状态</a:t>
            </a:r>
            <a:r>
              <a:rPr lang="zh-CN" altLang="en-US" sz="3200"/>
              <a:t>图</a:t>
            </a:r>
            <a:endParaRPr lang="zh-CN" altLang="en-US" sz="320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p:txBody>
          <a:bodyPr/>
          <a:lstStyle/>
          <a:p>
            <a:r>
              <a:rPr lang="zh-CN" altLang="en-US">
                <a:latin typeface="Times New Roman" panose="02020603050405020304" pitchFamily="18" charset="0"/>
              </a:rPr>
              <a:t>7.</a:t>
            </a:r>
            <a:r>
              <a:rPr lang="zh-CN" altLang="en-US"/>
              <a:t> </a:t>
            </a:r>
            <a:r>
              <a:rPr lang="zh-CN" altLang="en-US">
                <a:latin typeface="Times New Roman" panose="02020603050405020304" pitchFamily="18" charset="0"/>
              </a:rPr>
              <a:t>活动图</a:t>
            </a:r>
            <a:endParaRPr lang="ja-JP" altLang="en-US">
              <a:latin typeface="Times New Roman" panose="02020603050405020304" pitchFamily="18" charset="0"/>
            </a:endParaRPr>
          </a:p>
        </p:txBody>
      </p:sp>
      <p:sp>
        <p:nvSpPr>
          <p:cNvPr id="121859" name="Rectangle 3"/>
          <p:cNvSpPr>
            <a:spLocks noGrp="1" noChangeArrowheads="1"/>
          </p:cNvSpPr>
          <p:nvPr>
            <p:ph type="body" idx="1"/>
          </p:nvPr>
        </p:nvSpPr>
        <p:spPr>
          <a:xfrm>
            <a:off x="228600" y="685800"/>
            <a:ext cx="8686800" cy="2362200"/>
          </a:xfrm>
        </p:spPr>
        <p:txBody>
          <a:bodyPr/>
          <a:lstStyle/>
          <a:p>
            <a:r>
              <a:rPr kumimoji="0" lang="en-US" altLang="zh-CN" sz="2000"/>
              <a:t>7.1  </a:t>
            </a:r>
            <a:r>
              <a:rPr kumimoji="0" lang="zh-CN" altLang="en-US" sz="2000"/>
              <a:t>活动图概要</a:t>
            </a:r>
            <a:endParaRPr kumimoji="0" lang="zh-CN" altLang="en-US" sz="2000"/>
          </a:p>
          <a:p>
            <a:pPr lvl="1"/>
            <a:r>
              <a:rPr kumimoji="0" lang="en-US" altLang="zh-CN" sz="1400" b="0">
                <a:latin typeface="MS 明朝"/>
                <a:ea typeface="MS 明朝"/>
                <a:cs typeface="MS 明朝"/>
              </a:rPr>
              <a:t>※  </a:t>
            </a:r>
            <a:r>
              <a:rPr kumimoji="0" lang="zh-CN" altLang="en-US" sz="1400" b="0"/>
              <a:t>描述系统的动</a:t>
            </a:r>
            <a:r>
              <a:rPr lang="zh-CN" altLang="en-US" sz="1400" b="0"/>
              <a:t>态行为。</a:t>
            </a:r>
            <a:endParaRPr lang="zh-CN" altLang="ja-JP" sz="1400" b="0"/>
          </a:p>
          <a:p>
            <a:pPr lvl="1"/>
            <a:r>
              <a:rPr kumimoji="0" lang="en-US" altLang="zh-CN" sz="1400" b="0">
                <a:latin typeface="MS 明朝"/>
                <a:ea typeface="MS 明朝"/>
                <a:cs typeface="MS 明朝"/>
              </a:rPr>
              <a:t>※  </a:t>
            </a:r>
            <a:r>
              <a:rPr kumimoji="0" lang="zh-CN" altLang="en-US" sz="1400" b="0"/>
              <a:t>包含活动状态</a:t>
            </a:r>
            <a:r>
              <a:rPr kumimoji="0" lang="en-US" altLang="zh-CN" sz="1400" b="0"/>
              <a:t>(ActionState)</a:t>
            </a:r>
            <a:r>
              <a:rPr kumimoji="0" lang="zh-CN" altLang="en-US" sz="1400" b="0"/>
              <a:t>，活动状态是指业务用例的一个执行步骤或一个操作，不是普通对象的状态。</a:t>
            </a:r>
            <a:endParaRPr kumimoji="0" lang="zh-CN" altLang="en-US" sz="1400" b="0"/>
          </a:p>
          <a:p>
            <a:pPr lvl="1"/>
            <a:r>
              <a:rPr kumimoji="0" lang="en-US" altLang="zh-CN" sz="1400" b="0">
                <a:latin typeface="MS 明朝"/>
                <a:ea typeface="MS 明朝"/>
                <a:cs typeface="MS 明朝"/>
              </a:rPr>
              <a:t>※  </a:t>
            </a:r>
            <a:r>
              <a:rPr kumimoji="0" lang="zh-CN" altLang="en-US" sz="1400" b="0"/>
              <a:t>活动图适合描述在没有外部事件触发的情况下的系统内部的逻辑执行过程；否则，状态图更容易描述。</a:t>
            </a:r>
            <a:endParaRPr kumimoji="0" lang="zh-CN" altLang="en-US" sz="1400" b="0"/>
          </a:p>
          <a:p>
            <a:pPr lvl="1"/>
            <a:r>
              <a:rPr kumimoji="0" lang="en-US" altLang="zh-CN" sz="1400" b="0">
                <a:latin typeface="MS 明朝"/>
                <a:ea typeface="MS 明朝"/>
                <a:cs typeface="MS 明朝"/>
              </a:rPr>
              <a:t>※  </a:t>
            </a:r>
            <a:r>
              <a:rPr lang="zh-CN" altLang="en-US" sz="1400" b="0"/>
              <a:t>类似于传统意义上的流程图。</a:t>
            </a:r>
            <a:endParaRPr lang="zh-CN" altLang="en-US" sz="1400" b="0"/>
          </a:p>
          <a:p>
            <a:pPr lvl="1"/>
            <a:r>
              <a:rPr kumimoji="0" lang="en-US" altLang="zh-CN" sz="1400" b="0">
                <a:latin typeface="MS 明朝"/>
                <a:ea typeface="MS 明朝"/>
                <a:cs typeface="MS 明朝"/>
              </a:rPr>
              <a:t>※  </a:t>
            </a:r>
            <a:r>
              <a:rPr lang="zh-CN" altLang="en-US" sz="1400" b="0"/>
              <a:t>活动图主要用于：</a:t>
            </a:r>
            <a:endParaRPr lang="en-US" altLang="zh-CN" sz="1400" b="0"/>
          </a:p>
          <a:p>
            <a:pPr lvl="1"/>
            <a:r>
              <a:rPr lang="en-US" altLang="zh-CN" sz="1400" b="0"/>
              <a:t>		</a:t>
            </a:r>
            <a:r>
              <a:rPr lang="zh-CN" altLang="en-US" sz="1400" b="0"/>
              <a:t>业务建模时</a:t>
            </a:r>
            <a:r>
              <a:rPr lang="en-US" altLang="zh-CN" sz="1400" b="0"/>
              <a:t>，</a:t>
            </a:r>
            <a:r>
              <a:rPr lang="zh-CN" altLang="en-US" sz="1400" b="0"/>
              <a:t>用于详述业务用例</a:t>
            </a:r>
            <a:r>
              <a:rPr lang="en-US" altLang="zh-CN" sz="1400" b="0"/>
              <a:t>，</a:t>
            </a:r>
            <a:r>
              <a:rPr lang="zh-CN" altLang="en-US" sz="1400" b="0"/>
              <a:t>描述一项业务的执行过程；</a:t>
            </a:r>
            <a:endParaRPr lang="en-US" altLang="zh-CN" sz="1400" b="0"/>
          </a:p>
          <a:p>
            <a:pPr lvl="1"/>
            <a:r>
              <a:rPr lang="en-US" altLang="zh-CN" sz="1400" b="0"/>
              <a:t>		</a:t>
            </a:r>
            <a:r>
              <a:rPr lang="zh-CN" altLang="en-US" sz="1400" b="0"/>
              <a:t>设计时</a:t>
            </a:r>
            <a:r>
              <a:rPr lang="en-US" altLang="zh-CN" sz="1400" b="0"/>
              <a:t>，</a:t>
            </a:r>
            <a:r>
              <a:rPr lang="zh-CN" altLang="en-US" sz="1400" b="0"/>
              <a:t>描述操作的流程。</a:t>
            </a:r>
            <a:endParaRPr lang="en-US" altLang="zh-CN" sz="1200"/>
          </a:p>
        </p:txBody>
      </p:sp>
      <p:sp>
        <p:nvSpPr>
          <p:cNvPr id="121860" name="Rectangle 4"/>
          <p:cNvSpPr>
            <a:spLocks noChangeArrowheads="1"/>
          </p:cNvSpPr>
          <p:nvPr/>
        </p:nvSpPr>
        <p:spPr bwMode="auto">
          <a:xfrm>
            <a:off x="250825" y="3068638"/>
            <a:ext cx="2411413"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 tIns="3600" rIns="3600" bIns="3600"/>
          <a:lstStyle>
            <a:lvl1pPr marL="285750" indent="-285750">
              <a:defRPr kumimoji="1" sz="2400">
                <a:solidFill>
                  <a:schemeClr val="tx1"/>
                </a:solidFill>
                <a:latin typeface="Times New Roman" panose="02020603050405020304" pitchFamily="18" charset="0"/>
                <a:ea typeface="MS PGothic" panose="020B0600070205080204" pitchFamily="34" charset="-128"/>
              </a:defRPr>
            </a:lvl1pPr>
            <a:lvl2pPr marL="762000" indent="-285750">
              <a:defRPr kumimoji="1" sz="2400">
                <a:solidFill>
                  <a:schemeClr val="tx1"/>
                </a:solidFill>
                <a:latin typeface="Times New Roman" panose="02020603050405020304" pitchFamily="18" charset="0"/>
                <a:ea typeface="MS PGothic" panose="020B0600070205080204" pitchFamily="34" charset="-128"/>
              </a:defRPr>
            </a:lvl2pPr>
            <a:lvl3pPr marL="1181100" indent="-228600">
              <a:defRPr kumimoji="1" sz="2400">
                <a:solidFill>
                  <a:schemeClr val="tx1"/>
                </a:solidFill>
                <a:latin typeface="Times New Roman" panose="02020603050405020304" pitchFamily="18" charset="0"/>
                <a:ea typeface="MS PGothic" panose="020B0600070205080204" pitchFamily="34" charset="-128"/>
              </a:defRPr>
            </a:lvl3pPr>
            <a:lvl4pPr marL="1600200" indent="-228600">
              <a:defRPr kumimoji="1" sz="2400">
                <a:solidFill>
                  <a:schemeClr val="tx1"/>
                </a:solidFill>
                <a:latin typeface="Times New Roman" panose="02020603050405020304" pitchFamily="18" charset="0"/>
                <a:ea typeface="MS PGothic" panose="020B0600070205080204" pitchFamily="34" charset="-128"/>
              </a:defRPr>
            </a:lvl4pPr>
            <a:lvl5pPr marL="2057400" indent="-228600">
              <a:defRPr kumimoji="1" sz="2400">
                <a:solidFill>
                  <a:schemeClr val="tx1"/>
                </a:solidFill>
                <a:latin typeface="Times New Roman" panose="02020603050405020304" pitchFamily="18" charset="0"/>
                <a:ea typeface="MS PGothic" panose="020B0600070205080204" pitchFamily="34" charset="-128"/>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MS PGothic" panose="020B0600070205080204" pitchFamily="34" charset="-128"/>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MS PGothic" panose="020B0600070205080204" pitchFamily="34" charset="-128"/>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MS PGothic" panose="020B0600070205080204" pitchFamily="34" charset="-128"/>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MS PGothic" panose="020B0600070205080204" pitchFamily="34" charset="-128"/>
              </a:defRPr>
            </a:lvl9pPr>
          </a:lstStyle>
          <a:p>
            <a:pPr>
              <a:lnSpc>
                <a:spcPct val="90000"/>
              </a:lnSpc>
              <a:spcBef>
                <a:spcPct val="20000"/>
              </a:spcBef>
              <a:buFont typeface="Wingdings" panose="05000000000000000000" pitchFamily="2" charset="2"/>
              <a:buNone/>
            </a:pPr>
            <a:r>
              <a:rPr lang="en-US" altLang="zh-CN" sz="2000" i="0">
                <a:solidFill>
                  <a:srgbClr val="000066"/>
                </a:solidFill>
                <a:effectLst/>
                <a:ea typeface="宋体" panose="02010600030101010101" pitchFamily="2" charset="-122"/>
                <a:sym typeface="Wingdings" panose="05000000000000000000" pitchFamily="2" charset="2"/>
              </a:rPr>
              <a:t>7.2</a:t>
            </a:r>
            <a:r>
              <a:rPr kumimoji="0" lang="zh-CN" altLang="en-US" sz="2000" i="0">
                <a:solidFill>
                  <a:srgbClr val="000066"/>
                </a:solidFill>
                <a:effectLst/>
                <a:ea typeface="宋体" panose="02010600030101010101" pitchFamily="2" charset="-122"/>
              </a:rPr>
              <a:t>活动图</a:t>
            </a:r>
            <a:r>
              <a:rPr lang="zh-CN" altLang="en-US" sz="2000" i="0">
                <a:solidFill>
                  <a:srgbClr val="000066"/>
                </a:solidFill>
                <a:effectLst/>
                <a:ea typeface="宋体" panose="02010600030101010101" pitchFamily="2" charset="-122"/>
                <a:sym typeface="Wingdings" panose="05000000000000000000" pitchFamily="2" charset="2"/>
              </a:rPr>
              <a:t>事物</a:t>
            </a:r>
            <a:endParaRPr lang="zh-CN" altLang="en-US" sz="2000" i="0">
              <a:solidFill>
                <a:srgbClr val="000066"/>
              </a:solidFill>
              <a:effectLst/>
              <a:ea typeface="宋体" panose="02010600030101010101" pitchFamily="2" charset="-122"/>
              <a:sym typeface="Wingdings" panose="05000000000000000000" pitchFamily="2" charset="2"/>
            </a:endParaRPr>
          </a:p>
        </p:txBody>
      </p:sp>
      <p:graphicFrame>
        <p:nvGraphicFramePr>
          <p:cNvPr id="121903" name="Group 47"/>
          <p:cNvGraphicFramePr>
            <a:graphicFrameLocks noGrp="1"/>
          </p:cNvGraphicFramePr>
          <p:nvPr>
            <p:ph type="tbl" idx="1"/>
          </p:nvPr>
        </p:nvGraphicFramePr>
        <p:xfrm>
          <a:off x="755650" y="3429000"/>
          <a:ext cx="7315200" cy="2682875"/>
        </p:xfrm>
        <a:graphic>
          <a:graphicData uri="http://schemas.openxmlformats.org/drawingml/2006/table">
            <a:tbl>
              <a:tblPr/>
              <a:tblGrid>
                <a:gridCol w="2074863"/>
                <a:gridCol w="3114675"/>
                <a:gridCol w="2125662"/>
              </a:tblGrid>
              <a:tr h="223838">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indent="19050">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indent="38100">
                        <a:spcBef>
                          <a:spcPct val="20000"/>
                        </a:spcBef>
                        <a:buFont typeface="Wingdings" panose="05000000000000000000" pitchFamily="2" charset="2"/>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MS PGothic" panose="020B0600070205080204"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1" lang="zh-CN" altLang="en-US" sz="12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活动 </a:t>
                      </a:r>
                      <a:r>
                        <a:rPr kumimoji="1" lang="en-US" altLang="zh-CN" sz="12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(ActionState)</a:t>
                      </a:r>
                      <a:endParaRPr kumimoji="1" lang="en-US" altLang="zh-CN" sz="12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indent="19050">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indent="38100">
                        <a:spcBef>
                          <a:spcPct val="20000"/>
                        </a:spcBef>
                        <a:buFont typeface="Wingdings" panose="05000000000000000000" pitchFamily="2" charset="2"/>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MS PGothic" panose="020B0600070205080204"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1" lang="zh-CN" altLang="en-US" sz="12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动作的执行</a:t>
                      </a:r>
                      <a:endParaRPr kumimoji="1" lang="zh-CN" altLang="en-US" sz="12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indent="19050">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indent="38100">
                        <a:spcBef>
                          <a:spcPct val="20000"/>
                        </a:spcBef>
                        <a:buFont typeface="Wingdings" panose="05000000000000000000" pitchFamily="2" charset="2"/>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MS PGothic" panose="020B0600070205080204"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pPr>
                      <a:endParaRPr kumimoji="1" lang="zh-CN" altLang="en-US" sz="1400" b="1"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6388">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indent="19050">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indent="38100">
                        <a:spcBef>
                          <a:spcPct val="20000"/>
                        </a:spcBef>
                        <a:buFont typeface="Wingdings" panose="05000000000000000000" pitchFamily="2" charset="2"/>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MS PGothic" panose="020B0600070205080204"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1" lang="zh-CN" altLang="en-US" sz="12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起点 </a:t>
                      </a:r>
                      <a:r>
                        <a:rPr kumimoji="1" lang="en-US" altLang="zh-CN" sz="12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(InitialState)</a:t>
                      </a:r>
                      <a:endParaRPr kumimoji="1" lang="en-US" altLang="zh-CN" sz="12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indent="19050">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indent="38100">
                        <a:spcBef>
                          <a:spcPct val="20000"/>
                        </a:spcBef>
                        <a:buFont typeface="Wingdings" panose="05000000000000000000" pitchFamily="2" charset="2"/>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MS PGothic" panose="020B0600070205080204"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1" lang="zh-CN" altLang="en-US" sz="12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活动图的开始</a:t>
                      </a:r>
                      <a:endParaRPr kumimoji="1" lang="ja-JP" altLang="en-US" sz="12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indent="19050">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indent="38100">
                        <a:spcBef>
                          <a:spcPct val="20000"/>
                        </a:spcBef>
                        <a:buFont typeface="Wingdings" panose="05000000000000000000" pitchFamily="2" charset="2"/>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MS PGothic" panose="020B0600070205080204"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pPr>
                      <a:endParaRPr kumimoji="1" lang="zh-CN" altLang="en-US" sz="1400" b="1"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4650">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indent="19050">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indent="38100">
                        <a:spcBef>
                          <a:spcPct val="20000"/>
                        </a:spcBef>
                        <a:buFont typeface="Wingdings" panose="05000000000000000000" pitchFamily="2" charset="2"/>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MS PGothic" panose="020B0600070205080204"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1" lang="zh-CN" altLang="en-US" sz="12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终点</a:t>
                      </a:r>
                      <a:r>
                        <a:rPr kumimoji="1" lang="en-US" altLang="zh-CN" sz="12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(FinalState) </a:t>
                      </a:r>
                      <a:endParaRPr kumimoji="1" lang="en-US" altLang="zh-CN" sz="12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indent="19050">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indent="38100">
                        <a:spcBef>
                          <a:spcPct val="20000"/>
                        </a:spcBef>
                        <a:buFont typeface="Wingdings" panose="05000000000000000000" pitchFamily="2" charset="2"/>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MS PGothic" panose="020B0600070205080204"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1" lang="zh-CN" altLang="en-US" sz="12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活动图的终点</a:t>
                      </a:r>
                      <a:endParaRPr kumimoji="1" lang="zh-CN" altLang="en-US" sz="12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indent="19050">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indent="38100">
                        <a:spcBef>
                          <a:spcPct val="20000"/>
                        </a:spcBef>
                        <a:buFont typeface="Wingdings" panose="05000000000000000000" pitchFamily="2" charset="2"/>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MS PGothic" panose="020B0600070205080204"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pPr>
                      <a:endParaRPr kumimoji="1" lang="zh-CN" altLang="en-US" sz="1400" b="1"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63550">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indent="19050">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indent="38100">
                        <a:spcBef>
                          <a:spcPct val="20000"/>
                        </a:spcBef>
                        <a:buFont typeface="Wingdings" panose="05000000000000000000" pitchFamily="2" charset="2"/>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MS PGothic" panose="020B0600070205080204"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1" lang="zh-CN" altLang="en-US" sz="12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对象流</a:t>
                      </a:r>
                      <a:r>
                        <a:rPr kumimoji="1" lang="en-US" altLang="zh-CN" sz="12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(ObjectFlowState)</a:t>
                      </a:r>
                      <a:endParaRPr kumimoji="1" lang="en-US" altLang="zh-CN" sz="12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indent="19050">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indent="38100">
                        <a:spcBef>
                          <a:spcPct val="20000"/>
                        </a:spcBef>
                        <a:buFont typeface="Wingdings" panose="05000000000000000000" pitchFamily="2" charset="2"/>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MS PGothic" panose="020B0600070205080204"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1" lang="zh-CN" altLang="en-US" sz="12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活动之间的交换的信息</a:t>
                      </a:r>
                      <a:endParaRPr kumimoji="1" lang="zh-CN" altLang="en-US" sz="12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indent="19050">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indent="38100">
                        <a:spcBef>
                          <a:spcPct val="20000"/>
                        </a:spcBef>
                        <a:buFont typeface="Wingdings" panose="05000000000000000000" pitchFamily="2" charset="2"/>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MS PGothic" panose="020B0600070205080204"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pPr>
                      <a:endParaRPr kumimoji="1" lang="zh-CN" altLang="en-US" sz="1400" b="1"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2588">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indent="19050">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indent="38100">
                        <a:spcBef>
                          <a:spcPct val="20000"/>
                        </a:spcBef>
                        <a:buFont typeface="Wingdings" panose="05000000000000000000" pitchFamily="2" charset="2"/>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MS PGothic" panose="020B0600070205080204"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1" lang="zh-CN" altLang="en-US" sz="12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发送信号(</a:t>
                      </a:r>
                      <a:r>
                        <a:rPr kumimoji="1" lang="en-US" altLang="zh-CN" sz="12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signalSending</a:t>
                      </a:r>
                      <a:r>
                        <a:rPr kumimoji="1" lang="zh-CN" altLang="en-US" sz="12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a:t>
                      </a:r>
                      <a:endParaRPr kumimoji="1" lang="zh-CN" altLang="en-US" sz="12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indent="19050">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indent="38100">
                        <a:spcBef>
                          <a:spcPct val="20000"/>
                        </a:spcBef>
                        <a:buFont typeface="Wingdings" panose="05000000000000000000" pitchFamily="2" charset="2"/>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MS PGothic" panose="020B0600070205080204"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1" lang="zh-CN" altLang="en-US" sz="1200" b="0" i="0" u="none" strike="noStrike" cap="none" normalizeH="0" baseline="0" smtClean="0">
                          <a:ln>
                            <a:noFill/>
                          </a:ln>
                          <a:solidFill>
                            <a:srgbClr val="000066"/>
                          </a:solidFill>
                          <a:effectLst/>
                          <a:latin typeface="Times New Roman" panose="02020603050405020304" pitchFamily="18" charset="0"/>
                          <a:ea typeface="新宋体" panose="02010609030101010101" pitchFamily="49" charset="-122"/>
                        </a:rPr>
                        <a:t>活动过程中发送事件，触发另一活动流程</a:t>
                      </a:r>
                      <a:endParaRPr kumimoji="1" lang="zh-CN" altLang="en-US" sz="1200" b="0" i="0" u="none" strike="noStrike" cap="none" normalizeH="0" baseline="0" smtClean="0">
                        <a:ln>
                          <a:noFill/>
                        </a:ln>
                        <a:solidFill>
                          <a:srgbClr val="000066"/>
                        </a:solidFill>
                        <a:effectLst/>
                        <a:latin typeface="Times New Roman" panose="02020603050405020304" pitchFamily="18" charset="0"/>
                        <a:ea typeface="新宋体" panose="02010609030101010101" pitchFamily="49"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indent="19050">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indent="38100">
                        <a:spcBef>
                          <a:spcPct val="20000"/>
                        </a:spcBef>
                        <a:buFont typeface="Wingdings" panose="05000000000000000000" pitchFamily="2" charset="2"/>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MS PGothic" panose="020B0600070205080204"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pPr>
                      <a:endParaRPr kumimoji="1" lang="zh-CN" altLang="en-US" sz="1400" b="1"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6238">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indent="19050">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indent="38100">
                        <a:spcBef>
                          <a:spcPct val="20000"/>
                        </a:spcBef>
                        <a:buFont typeface="Wingdings" panose="05000000000000000000" pitchFamily="2" charset="2"/>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MS PGothic" panose="020B0600070205080204"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1" lang="zh-CN" altLang="en-US" sz="12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接收信号</a:t>
                      </a:r>
                      <a:r>
                        <a:rPr kumimoji="1" lang="en-US" altLang="zh-CN" sz="12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(SignalReceipt)</a:t>
                      </a:r>
                      <a:endParaRPr kumimoji="1" lang="en-US" altLang="zh-CN" sz="12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indent="19050">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indent="38100">
                        <a:spcBef>
                          <a:spcPct val="20000"/>
                        </a:spcBef>
                        <a:buFont typeface="Wingdings" panose="05000000000000000000" pitchFamily="2" charset="2"/>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MS PGothic" panose="020B0600070205080204"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1" lang="zh-CN" altLang="en-US" sz="12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活动过程中接收事件，接收到信号的活动流程开始执行</a:t>
                      </a:r>
                      <a:endParaRPr kumimoji="1" lang="zh-CN" altLang="en-US" sz="12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indent="19050">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indent="38100">
                        <a:spcBef>
                          <a:spcPct val="20000"/>
                        </a:spcBef>
                        <a:buFont typeface="Wingdings" panose="05000000000000000000" pitchFamily="2" charset="2"/>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MS PGothic" panose="020B0600070205080204"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pPr>
                      <a:endParaRPr kumimoji="1" lang="zh-CN" altLang="en-US" sz="1400" b="1"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875">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indent="19050">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indent="38100">
                        <a:spcBef>
                          <a:spcPct val="20000"/>
                        </a:spcBef>
                        <a:buFont typeface="Wingdings" panose="05000000000000000000" pitchFamily="2" charset="2"/>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MS PGothic" panose="020B0600070205080204"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1" lang="zh-CN" altLang="en-US" sz="12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泳道</a:t>
                      </a:r>
                      <a:r>
                        <a:rPr kumimoji="1" lang="en-US" altLang="zh-CN" sz="12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(SwimLane)</a:t>
                      </a:r>
                      <a:endParaRPr kumimoji="1" lang="en-US" altLang="zh-CN" sz="12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indent="19050">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indent="38100">
                        <a:spcBef>
                          <a:spcPct val="20000"/>
                        </a:spcBef>
                        <a:buFont typeface="Wingdings" panose="05000000000000000000" pitchFamily="2" charset="2"/>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MS PGothic" panose="020B0600070205080204"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1" lang="zh-CN" altLang="en-US" sz="12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活动的负责者</a:t>
                      </a:r>
                      <a:endParaRPr kumimoji="1" lang="zh-CN" altLang="en-US" sz="12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indent="19050">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indent="38100">
                        <a:spcBef>
                          <a:spcPct val="20000"/>
                        </a:spcBef>
                        <a:buFont typeface="Wingdings" panose="05000000000000000000" pitchFamily="2" charset="2"/>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MS PGothic" panose="020B0600070205080204"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pPr>
                      <a:endParaRPr kumimoji="1" lang="zh-CN" altLang="en-US" sz="1400" b="1"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pic>
        <p:nvPicPr>
          <p:cNvPr id="121895" name="Picture 39"/>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092950" y="3789363"/>
            <a:ext cx="217488" cy="217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1896" name="Picture 4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92950" y="4149725"/>
            <a:ext cx="217488" cy="217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1897" name="Picture 4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88125" y="3429000"/>
            <a:ext cx="1128713" cy="242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1898" name="Picture 4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32588" y="5734050"/>
            <a:ext cx="908050" cy="28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1899" name="Picture 4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32588" y="4437063"/>
            <a:ext cx="838200" cy="287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1900" name="Picture 4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732588" y="4941888"/>
            <a:ext cx="908050" cy="287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1901" name="Picture 4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732588" y="5300663"/>
            <a:ext cx="831850" cy="38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4" name="Rectangle 44"/>
          <p:cNvSpPr>
            <a:spLocks noGrp="1" noChangeArrowheads="1"/>
          </p:cNvSpPr>
          <p:nvPr>
            <p:ph type="title"/>
          </p:nvPr>
        </p:nvSpPr>
        <p:spPr/>
        <p:txBody>
          <a:bodyPr/>
          <a:lstStyle/>
          <a:p>
            <a:r>
              <a:rPr lang="zh-CN" altLang="en-US">
                <a:latin typeface="Times New Roman" panose="02020603050405020304" pitchFamily="18" charset="0"/>
              </a:rPr>
              <a:t>7.</a:t>
            </a:r>
            <a:r>
              <a:rPr lang="zh-CN" altLang="en-US"/>
              <a:t> 活动图</a:t>
            </a:r>
            <a:endParaRPr lang="ja-JP" altLang="en-US"/>
          </a:p>
        </p:txBody>
      </p:sp>
      <p:sp>
        <p:nvSpPr>
          <p:cNvPr id="122945" name="Rectangle 65"/>
          <p:cNvSpPr>
            <a:spLocks noChangeArrowheads="1"/>
          </p:cNvSpPr>
          <p:nvPr/>
        </p:nvSpPr>
        <p:spPr bwMode="auto">
          <a:xfrm>
            <a:off x="96838" y="647700"/>
            <a:ext cx="5770562"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 tIns="3600" rIns="3600" bIns="3600"/>
          <a:lstStyle>
            <a:lvl1pPr marL="285750" indent="-285750">
              <a:defRPr kumimoji="1" sz="2400">
                <a:solidFill>
                  <a:schemeClr val="tx1"/>
                </a:solidFill>
                <a:latin typeface="Times New Roman" panose="02020603050405020304" pitchFamily="18" charset="0"/>
                <a:ea typeface="MS PGothic" panose="020B0600070205080204" pitchFamily="34" charset="-128"/>
              </a:defRPr>
            </a:lvl1pPr>
            <a:lvl2pPr marL="762000" indent="-285750">
              <a:defRPr kumimoji="1" sz="2400">
                <a:solidFill>
                  <a:schemeClr val="tx1"/>
                </a:solidFill>
                <a:latin typeface="Times New Roman" panose="02020603050405020304" pitchFamily="18" charset="0"/>
                <a:ea typeface="MS PGothic" panose="020B0600070205080204" pitchFamily="34" charset="-128"/>
              </a:defRPr>
            </a:lvl2pPr>
            <a:lvl3pPr marL="1181100" indent="-228600">
              <a:defRPr kumimoji="1" sz="2400">
                <a:solidFill>
                  <a:schemeClr val="tx1"/>
                </a:solidFill>
                <a:latin typeface="Times New Roman" panose="02020603050405020304" pitchFamily="18" charset="0"/>
                <a:ea typeface="MS PGothic" panose="020B0600070205080204" pitchFamily="34" charset="-128"/>
              </a:defRPr>
            </a:lvl3pPr>
            <a:lvl4pPr marL="1600200" indent="-228600">
              <a:defRPr kumimoji="1" sz="2400">
                <a:solidFill>
                  <a:schemeClr val="tx1"/>
                </a:solidFill>
                <a:latin typeface="Times New Roman" panose="02020603050405020304" pitchFamily="18" charset="0"/>
                <a:ea typeface="MS PGothic" panose="020B0600070205080204" pitchFamily="34" charset="-128"/>
              </a:defRPr>
            </a:lvl4pPr>
            <a:lvl5pPr marL="2057400" indent="-228600">
              <a:defRPr kumimoji="1" sz="2400">
                <a:solidFill>
                  <a:schemeClr val="tx1"/>
                </a:solidFill>
                <a:latin typeface="Times New Roman" panose="02020603050405020304" pitchFamily="18" charset="0"/>
                <a:ea typeface="MS PGothic" panose="020B0600070205080204" pitchFamily="34" charset="-128"/>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MS PGothic" panose="020B0600070205080204" pitchFamily="34" charset="-128"/>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MS PGothic" panose="020B0600070205080204" pitchFamily="34" charset="-128"/>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MS PGothic" panose="020B0600070205080204" pitchFamily="34" charset="-128"/>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MS PGothic" panose="020B0600070205080204" pitchFamily="34" charset="-128"/>
              </a:defRPr>
            </a:lvl9pPr>
          </a:lstStyle>
          <a:p>
            <a:pPr>
              <a:spcBef>
                <a:spcPct val="20000"/>
              </a:spcBef>
              <a:buFont typeface="Wingdings" panose="05000000000000000000" pitchFamily="2" charset="2"/>
              <a:buNone/>
            </a:pPr>
            <a:r>
              <a:rPr lang="en-US" altLang="zh-CN" sz="1800" i="0">
                <a:solidFill>
                  <a:srgbClr val="000066"/>
                </a:solidFill>
                <a:effectLst/>
                <a:ea typeface="宋体" panose="02010600030101010101" pitchFamily="2" charset="-122"/>
              </a:rPr>
              <a:t>7.3  </a:t>
            </a:r>
            <a:r>
              <a:rPr lang="zh-CN" altLang="en-US" sz="1800" i="0">
                <a:solidFill>
                  <a:srgbClr val="000066"/>
                </a:solidFill>
                <a:effectLst/>
                <a:ea typeface="新宋体" panose="02010609030101010101" pitchFamily="49" charset="-122"/>
              </a:rPr>
              <a:t>活动图</a:t>
            </a:r>
            <a:r>
              <a:rPr lang="zh-CN" altLang="en-US" sz="1800" i="0">
                <a:solidFill>
                  <a:srgbClr val="000066"/>
                </a:solidFill>
                <a:effectLst/>
                <a:ea typeface="宋体" panose="02010600030101010101" pitchFamily="2" charset="-122"/>
              </a:rPr>
              <a:t>关系</a:t>
            </a:r>
            <a:endParaRPr lang="zh-CN" altLang="en-US" sz="1800" i="0">
              <a:solidFill>
                <a:srgbClr val="000066"/>
              </a:solidFill>
              <a:effectLst/>
              <a:ea typeface="宋体" panose="02010600030101010101" pitchFamily="2" charset="-122"/>
            </a:endParaRPr>
          </a:p>
        </p:txBody>
      </p:sp>
      <p:graphicFrame>
        <p:nvGraphicFramePr>
          <p:cNvPr id="122996" name="Group 116"/>
          <p:cNvGraphicFramePr>
            <a:graphicFrameLocks noGrp="1"/>
          </p:cNvGraphicFramePr>
          <p:nvPr/>
        </p:nvGraphicFramePr>
        <p:xfrm>
          <a:off x="838200" y="990600"/>
          <a:ext cx="7315200" cy="1685925"/>
        </p:xfrm>
        <a:graphic>
          <a:graphicData uri="http://schemas.openxmlformats.org/drawingml/2006/table">
            <a:tbl>
              <a:tblPr/>
              <a:tblGrid>
                <a:gridCol w="2057400"/>
                <a:gridCol w="3124200"/>
                <a:gridCol w="2133600"/>
              </a:tblGrid>
              <a:tr h="419100">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indent="19050">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indent="38100">
                        <a:spcBef>
                          <a:spcPct val="20000"/>
                        </a:spcBef>
                        <a:buFont typeface="Wingdings" panose="05000000000000000000" pitchFamily="2" charset="2"/>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MS PGothic" panose="020B0600070205080204"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1" lang="zh-CN" altLang="en-US" sz="12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迁移</a:t>
                      </a:r>
                      <a:r>
                        <a:rPr kumimoji="1" lang="en-US" altLang="zh-CN" sz="12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(transition)</a:t>
                      </a:r>
                      <a:endParaRPr kumimoji="1" lang="zh-CN" altLang="en-US" sz="12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indent="19050">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indent="38100">
                        <a:spcBef>
                          <a:spcPct val="20000"/>
                        </a:spcBef>
                        <a:buFont typeface="Wingdings" panose="05000000000000000000" pitchFamily="2" charset="2"/>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MS PGothic" panose="020B0600070205080204"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1" lang="zh-CN" altLang="en-US" sz="12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活动的完成与新活动的开始</a:t>
                      </a:r>
                      <a:endParaRPr kumimoji="1" lang="zh-CN" altLang="en-US" sz="12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indent="19050">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indent="38100">
                        <a:spcBef>
                          <a:spcPct val="20000"/>
                        </a:spcBef>
                        <a:buFont typeface="Wingdings" panose="05000000000000000000" pitchFamily="2" charset="2"/>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MS PGothic" panose="020B0600070205080204"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pPr>
                      <a:endParaRPr kumimoji="1" lang="zh-CN" altLang="en-US" sz="1200" b="1"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1000">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indent="19050">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indent="38100">
                        <a:spcBef>
                          <a:spcPct val="20000"/>
                        </a:spcBef>
                        <a:buFont typeface="Wingdings" panose="05000000000000000000" pitchFamily="2" charset="2"/>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MS PGothic" panose="020B0600070205080204"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1" lang="zh-CN" altLang="en-US" sz="12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分支</a:t>
                      </a:r>
                      <a:r>
                        <a:rPr kumimoji="1" lang="en-US" altLang="zh-CN" sz="12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(junction point)</a:t>
                      </a:r>
                      <a:endParaRPr kumimoji="1" lang="en-US" altLang="zh-CN" sz="12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indent="19050">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indent="38100">
                        <a:spcBef>
                          <a:spcPct val="20000"/>
                        </a:spcBef>
                        <a:buFont typeface="Wingdings" panose="05000000000000000000" pitchFamily="2" charset="2"/>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MS PGothic" panose="020B0600070205080204"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1" lang="zh-CN" altLang="en-US" sz="12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根据条件，控制执行方向</a:t>
                      </a:r>
                      <a:endParaRPr kumimoji="1" lang="zh-CN" altLang="en-US" sz="12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indent="19050">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indent="38100">
                        <a:spcBef>
                          <a:spcPct val="20000"/>
                        </a:spcBef>
                        <a:buFont typeface="Wingdings" panose="05000000000000000000" pitchFamily="2" charset="2"/>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MS PGothic" panose="020B0600070205080204"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pPr>
                      <a:endParaRPr kumimoji="1" lang="zh-CN" altLang="en-US" sz="1200" b="1"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22275">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indent="19050">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indent="38100">
                        <a:spcBef>
                          <a:spcPct val="20000"/>
                        </a:spcBef>
                        <a:buFont typeface="Wingdings" panose="05000000000000000000" pitchFamily="2" charset="2"/>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MS PGothic" panose="020B0600070205080204"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1" lang="zh-CN" altLang="en-US" sz="12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分叉</a:t>
                      </a:r>
                      <a:r>
                        <a:rPr kumimoji="1" lang="en-US" altLang="zh-CN" sz="12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(fork)</a:t>
                      </a:r>
                      <a:endParaRPr kumimoji="1" lang="en-US" altLang="zh-CN" sz="12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indent="19050">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indent="38100">
                        <a:spcBef>
                          <a:spcPct val="20000"/>
                        </a:spcBef>
                        <a:buFont typeface="Wingdings" panose="05000000000000000000" pitchFamily="2" charset="2"/>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MS PGothic" panose="020B0600070205080204"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1" lang="zh-CN" altLang="en-US" sz="12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以下的活动可并发执行</a:t>
                      </a:r>
                      <a:endParaRPr kumimoji="1" lang="zh-CN" altLang="en-US" sz="12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indent="19050">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indent="38100">
                        <a:spcBef>
                          <a:spcPct val="20000"/>
                        </a:spcBef>
                        <a:buFont typeface="Wingdings" panose="05000000000000000000" pitchFamily="2" charset="2"/>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MS PGothic" panose="020B0600070205080204"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pPr>
                      <a:endParaRPr kumimoji="1" lang="zh-CN" altLang="en-US" sz="1200" b="1"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63550">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indent="19050">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indent="38100">
                        <a:spcBef>
                          <a:spcPct val="20000"/>
                        </a:spcBef>
                        <a:buFont typeface="Wingdings" panose="05000000000000000000" pitchFamily="2" charset="2"/>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MS PGothic" panose="020B0600070205080204"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1" lang="zh-CN" altLang="en-US" sz="12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结合</a:t>
                      </a:r>
                      <a:r>
                        <a:rPr kumimoji="1" lang="en-US" altLang="zh-CN" sz="12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(join)</a:t>
                      </a:r>
                      <a:endParaRPr kumimoji="1" lang="en-US" altLang="zh-CN" sz="12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indent="19050">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indent="38100">
                        <a:spcBef>
                          <a:spcPct val="20000"/>
                        </a:spcBef>
                        <a:buFont typeface="Wingdings" panose="05000000000000000000" pitchFamily="2" charset="2"/>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MS PGothic" panose="020B0600070205080204"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1" lang="zh-CN" altLang="en-US" sz="12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以上的并发活动再此结合</a:t>
                      </a:r>
                      <a:endParaRPr kumimoji="1" lang="zh-CN" altLang="en-US" sz="12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indent="19050">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indent="38100">
                        <a:spcBef>
                          <a:spcPct val="20000"/>
                        </a:spcBef>
                        <a:buFont typeface="Wingdings" panose="05000000000000000000" pitchFamily="2" charset="2"/>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MS PGothic" panose="020B0600070205080204"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pPr>
                      <a:endParaRPr kumimoji="1" lang="zh-CN" altLang="en-US" sz="1200" b="1"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pic>
        <p:nvPicPr>
          <p:cNvPr id="122973" name="Picture 9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877050" y="1412875"/>
            <a:ext cx="457200" cy="320675"/>
          </a:xfrm>
          <a:prstGeom prst="rect">
            <a:avLst/>
          </a:prstGeom>
          <a:noFill/>
          <a:extLst>
            <a:ext uri="{909E8E84-426E-40DD-AFC4-6F175D3DCCD1}">
              <a14:hiddenFill xmlns:a14="http://schemas.microsoft.com/office/drawing/2010/main">
                <a:solidFill>
                  <a:srgbClr val="FFFFFF"/>
                </a:solidFill>
              </a14:hiddenFill>
            </a:ext>
          </a:extLst>
        </p:spPr>
      </p:pic>
      <p:pic>
        <p:nvPicPr>
          <p:cNvPr id="122974" name="Picture 9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48488" y="1052513"/>
            <a:ext cx="298450" cy="288925"/>
          </a:xfrm>
          <a:prstGeom prst="rect">
            <a:avLst/>
          </a:prstGeom>
          <a:noFill/>
          <a:extLst>
            <a:ext uri="{909E8E84-426E-40DD-AFC4-6F175D3DCCD1}">
              <a14:hiddenFill xmlns:a14="http://schemas.microsoft.com/office/drawing/2010/main">
                <a:solidFill>
                  <a:srgbClr val="FFFFFF"/>
                </a:solidFill>
              </a14:hiddenFill>
            </a:ext>
          </a:extLst>
        </p:spPr>
      </p:pic>
      <p:pic>
        <p:nvPicPr>
          <p:cNvPr id="122975" name="Picture 9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48488" y="2349500"/>
            <a:ext cx="295275" cy="250825"/>
          </a:xfrm>
          <a:prstGeom prst="rect">
            <a:avLst/>
          </a:prstGeom>
          <a:noFill/>
          <a:extLst>
            <a:ext uri="{909E8E84-426E-40DD-AFC4-6F175D3DCCD1}">
              <a14:hiddenFill xmlns:a14="http://schemas.microsoft.com/office/drawing/2010/main">
                <a:solidFill>
                  <a:srgbClr val="FFFFFF"/>
                </a:solidFill>
              </a14:hiddenFill>
            </a:ext>
          </a:extLst>
        </p:spPr>
      </p:pic>
      <p:pic>
        <p:nvPicPr>
          <p:cNvPr id="122976" name="Picture 9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48488" y="1844675"/>
            <a:ext cx="304800" cy="269875"/>
          </a:xfrm>
          <a:prstGeom prst="rect">
            <a:avLst/>
          </a:prstGeom>
          <a:noFill/>
          <a:extLst>
            <a:ext uri="{909E8E84-426E-40DD-AFC4-6F175D3DCCD1}">
              <a14:hiddenFill xmlns:a14="http://schemas.microsoft.com/office/drawing/2010/main">
                <a:solidFill>
                  <a:srgbClr val="FFFFFF"/>
                </a:solidFill>
              </a14:hiddenFill>
            </a:ext>
          </a:extLst>
        </p:spPr>
      </p:pic>
      <p:pic>
        <p:nvPicPr>
          <p:cNvPr id="122988" name="Picture 10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99113" y="3200400"/>
            <a:ext cx="3106737" cy="3276600"/>
          </a:xfrm>
          <a:prstGeom prst="rect">
            <a:avLst/>
          </a:prstGeom>
          <a:noFill/>
          <a:extLst>
            <a:ext uri="{909E8E84-426E-40DD-AFC4-6F175D3DCCD1}">
              <a14:hiddenFill xmlns:a14="http://schemas.microsoft.com/office/drawing/2010/main">
                <a:solidFill>
                  <a:srgbClr val="FFFFFF"/>
                </a:solidFill>
              </a14:hiddenFill>
            </a:ext>
          </a:extLst>
        </p:spPr>
      </p:pic>
      <p:sp>
        <p:nvSpPr>
          <p:cNvPr id="122989" name="Rectangle 109"/>
          <p:cNvSpPr>
            <a:spLocks noGrp="1" noChangeArrowheads="1"/>
          </p:cNvSpPr>
          <p:nvPr>
            <p:ph type="body" idx="1"/>
          </p:nvPr>
        </p:nvSpPr>
        <p:spPr>
          <a:xfrm>
            <a:off x="152400" y="3276600"/>
            <a:ext cx="5334000" cy="2209800"/>
          </a:xfrm>
          <a:noFill/>
        </p:spPr>
        <p:txBody>
          <a:bodyPr/>
          <a:lstStyle/>
          <a:p>
            <a:pPr>
              <a:lnSpc>
                <a:spcPct val="80000"/>
              </a:lnSpc>
            </a:pPr>
            <a:r>
              <a:rPr kumimoji="0" lang="en-US" altLang="zh-CN" sz="1600"/>
              <a:t>7.4   </a:t>
            </a:r>
            <a:r>
              <a:rPr kumimoji="0" lang="zh-CN" altLang="en-US" sz="1600"/>
              <a:t>活动图实例</a:t>
            </a:r>
            <a:r>
              <a:rPr kumimoji="0" lang="zh-CN" altLang="en-US" sz="1200"/>
              <a:t>     </a:t>
            </a:r>
            <a:endParaRPr kumimoji="0" lang="zh-CN" altLang="en-US" sz="1200"/>
          </a:p>
          <a:p>
            <a:pPr>
              <a:lnSpc>
                <a:spcPct val="80000"/>
              </a:lnSpc>
            </a:pPr>
            <a:r>
              <a:rPr kumimoji="0" lang="en-US" altLang="zh-CN" sz="1600"/>
              <a:t>     1. </a:t>
            </a:r>
            <a:r>
              <a:rPr kumimoji="0" lang="zh-CN" altLang="en-US" sz="1600"/>
              <a:t>一般的活动图</a:t>
            </a:r>
            <a:endParaRPr lang="zh-CN" altLang="en-US" sz="1600"/>
          </a:p>
          <a:p>
            <a:pPr>
              <a:lnSpc>
                <a:spcPct val="80000"/>
              </a:lnSpc>
            </a:pPr>
            <a:r>
              <a:rPr lang="ja-JP" altLang="en-US" sz="1200" b="0"/>
              <a:t>           本活动图描述一个处</a:t>
            </a:r>
            <a:r>
              <a:rPr lang="zh-CN" altLang="en-US" sz="1200" b="0"/>
              <a:t>理订单的用例执行过</a:t>
            </a:r>
            <a:endParaRPr lang="zh-CN" altLang="en-US" sz="1200" b="0"/>
          </a:p>
          <a:p>
            <a:pPr lvl="1">
              <a:lnSpc>
                <a:spcPct val="80000"/>
              </a:lnSpc>
            </a:pPr>
            <a:r>
              <a:rPr lang="zh-CN" altLang="en-US" sz="1200" b="0"/>
              <a:t>(1)执行</a:t>
            </a:r>
            <a:r>
              <a:rPr lang="en-US" altLang="zh-CN" sz="1200" b="0"/>
              <a:t>setup order</a:t>
            </a:r>
            <a:endParaRPr lang="en-US" altLang="zh-CN" sz="1200" b="0"/>
          </a:p>
          <a:p>
            <a:pPr lvl="1">
              <a:lnSpc>
                <a:spcPct val="80000"/>
              </a:lnSpc>
            </a:pPr>
            <a:r>
              <a:rPr lang="zh-CN" altLang="en-US" sz="1200" b="0"/>
              <a:t>(2)根据</a:t>
            </a:r>
            <a:r>
              <a:rPr lang="en-US" altLang="zh-CN" sz="1200" b="0"/>
              <a:t>order</a:t>
            </a:r>
            <a:r>
              <a:rPr lang="zh-CN" altLang="en-US" sz="1200" b="0"/>
              <a:t>的类型是执行不同的分支：</a:t>
            </a:r>
            <a:endParaRPr lang="en-US" altLang="zh-CN" sz="1200" b="0"/>
          </a:p>
          <a:p>
            <a:pPr>
              <a:lnSpc>
                <a:spcPct val="80000"/>
              </a:lnSpc>
            </a:pPr>
            <a:r>
              <a:rPr lang="en-US" altLang="zh-CN" sz="1200" b="0"/>
              <a:t>             single order：</a:t>
            </a:r>
            <a:r>
              <a:rPr lang="zh-CN" altLang="en-US" sz="1200" b="0"/>
              <a:t>执行</a:t>
            </a:r>
            <a:r>
              <a:rPr lang="en-US" altLang="zh-CN" sz="1200" b="0"/>
              <a:t>assign seat</a:t>
            </a:r>
            <a:r>
              <a:rPr lang="zh-CN" altLang="en-US" sz="1200" b="0"/>
              <a:t>、</a:t>
            </a:r>
            <a:r>
              <a:rPr lang="en-US" altLang="zh-CN" sz="1200" b="0"/>
              <a:t>charge credit card</a:t>
            </a:r>
            <a:endParaRPr lang="en-US" altLang="zh-CN" sz="1200" b="0"/>
          </a:p>
          <a:p>
            <a:pPr>
              <a:lnSpc>
                <a:spcPct val="80000"/>
              </a:lnSpc>
            </a:pPr>
            <a:r>
              <a:rPr lang="zh-CN" altLang="en-US" sz="1200" b="0"/>
              <a:t>             </a:t>
            </a:r>
            <a:r>
              <a:rPr lang="en-US" altLang="zh-CN" sz="1200" b="0"/>
              <a:t>subscription：</a:t>
            </a:r>
            <a:r>
              <a:rPr lang="zh-CN" altLang="en-US" sz="1200" b="0"/>
              <a:t>同时执行</a:t>
            </a:r>
            <a:r>
              <a:rPr lang="en-US" altLang="zh-CN" sz="1200" b="0"/>
              <a:t>assignseats</a:t>
            </a:r>
            <a:r>
              <a:rPr lang="zh-CN" altLang="en-US" sz="1200" b="0"/>
              <a:t>、</a:t>
            </a:r>
            <a:r>
              <a:rPr lang="en-US" altLang="zh-CN" sz="1200" b="0"/>
              <a:t>debit account</a:t>
            </a:r>
            <a:r>
              <a:rPr lang="zh-CN" altLang="en-US" sz="1200" b="0"/>
              <a:t>或  </a:t>
            </a:r>
            <a:endParaRPr lang="zh-CN" altLang="en-US" sz="1200" b="0"/>
          </a:p>
          <a:p>
            <a:pPr>
              <a:lnSpc>
                <a:spcPct val="80000"/>
              </a:lnSpc>
            </a:pPr>
            <a:r>
              <a:rPr lang="en-US" altLang="zh-CN" sz="1200"/>
              <a:t>                                             award bonus</a:t>
            </a:r>
            <a:endParaRPr lang="en-US" altLang="zh-CN" sz="1200"/>
          </a:p>
          <a:p>
            <a:pPr>
              <a:lnSpc>
                <a:spcPct val="80000"/>
              </a:lnSpc>
            </a:pPr>
            <a:r>
              <a:rPr lang="zh-CN" altLang="en-US" sz="1200" b="0"/>
              <a:t>             </a:t>
            </a:r>
            <a:r>
              <a:rPr lang="en-US" altLang="zh-CN" sz="1200" b="0"/>
              <a:t>single order</a:t>
            </a:r>
            <a:r>
              <a:rPr lang="zh-CN" altLang="en-US" sz="1200" b="0"/>
              <a:t>与</a:t>
            </a:r>
            <a:r>
              <a:rPr lang="en-US" altLang="zh-CN" sz="1200" b="0"/>
              <a:t>subscription</a:t>
            </a:r>
            <a:r>
              <a:rPr lang="zh-CN" altLang="en-US" sz="1200" b="0"/>
              <a:t>两步可同时进行</a:t>
            </a:r>
            <a:endParaRPr lang="zh-CN" altLang="en-US" sz="1200" b="0"/>
          </a:p>
          <a:p>
            <a:pPr lvl="1">
              <a:lnSpc>
                <a:spcPct val="80000"/>
              </a:lnSpc>
            </a:pPr>
            <a:r>
              <a:rPr lang="zh-CN" altLang="en-US" sz="1200" b="0"/>
              <a:t>(3) 最后</a:t>
            </a:r>
            <a:r>
              <a:rPr lang="en-US" altLang="zh-CN" sz="1200" b="0"/>
              <a:t>mail packet</a:t>
            </a:r>
            <a:r>
              <a:rPr lang="zh-CN" altLang="en-US" sz="1200" b="0"/>
              <a:t>。</a:t>
            </a:r>
            <a:endParaRPr lang="zh-CN" altLang="en-US" sz="1200" b="0"/>
          </a:p>
          <a:p>
            <a:pPr>
              <a:lnSpc>
                <a:spcPct val="80000"/>
              </a:lnSpc>
            </a:pPr>
            <a:endParaRPr lang="zh-CN" altLang="en-US" sz="1200" b="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ChangeArrowheads="1"/>
          </p:cNvSpPr>
          <p:nvPr>
            <p:ph type="title"/>
          </p:nvPr>
        </p:nvSpPr>
        <p:spPr>
          <a:xfrm>
            <a:off x="0" y="44450"/>
            <a:ext cx="9102725" cy="504825"/>
          </a:xfrm>
        </p:spPr>
        <p:txBody>
          <a:bodyPr/>
          <a:lstStyle/>
          <a:p>
            <a:r>
              <a:rPr lang="zh-CN" altLang="en-US">
                <a:latin typeface="Times New Roman" panose="02020603050405020304" pitchFamily="18" charset="0"/>
              </a:rPr>
              <a:t>7.</a:t>
            </a:r>
            <a:r>
              <a:rPr lang="zh-CN" altLang="en-US"/>
              <a:t> 活动图</a:t>
            </a:r>
            <a:endParaRPr lang="ja-JP" altLang="en-US"/>
          </a:p>
        </p:txBody>
      </p:sp>
      <p:sp>
        <p:nvSpPr>
          <p:cNvPr id="125955" name="Rectangle 3"/>
          <p:cNvSpPr>
            <a:spLocks noGrp="1" noChangeArrowheads="1"/>
          </p:cNvSpPr>
          <p:nvPr>
            <p:ph type="body" idx="1"/>
          </p:nvPr>
        </p:nvSpPr>
        <p:spPr>
          <a:xfrm>
            <a:off x="179388" y="685800"/>
            <a:ext cx="3554412" cy="3505200"/>
          </a:xfrm>
        </p:spPr>
        <p:txBody>
          <a:bodyPr/>
          <a:lstStyle/>
          <a:p>
            <a:pPr>
              <a:lnSpc>
                <a:spcPct val="80000"/>
              </a:lnSpc>
            </a:pPr>
            <a:r>
              <a:rPr lang="en-US" altLang="zh-CN" sz="1800"/>
              <a:t>2. </a:t>
            </a:r>
            <a:r>
              <a:rPr lang="zh-CN" altLang="en-US" sz="1800">
                <a:sym typeface="Wingdings" panose="05000000000000000000" pitchFamily="2" charset="2"/>
              </a:rPr>
              <a:t>带泳道的活动图</a:t>
            </a:r>
            <a:endParaRPr lang="en-US" altLang="zh-CN" sz="1800"/>
          </a:p>
          <a:p>
            <a:pPr>
              <a:lnSpc>
                <a:spcPct val="80000"/>
              </a:lnSpc>
            </a:pPr>
            <a:r>
              <a:rPr lang="zh-CN" altLang="en-US" sz="1400" b="0"/>
              <a:t>　 本例为一个按活动职责</a:t>
            </a:r>
            <a:r>
              <a:rPr lang="en-US" altLang="zh-CN" sz="1400" b="0"/>
              <a:t>(</a:t>
            </a:r>
            <a:r>
              <a:rPr lang="zh-CN" altLang="en-US" sz="1400" b="0"/>
              <a:t>带泳道</a:t>
            </a:r>
            <a:r>
              <a:rPr lang="en-US" altLang="zh-CN" sz="1400" b="0"/>
              <a:t>)</a:t>
            </a:r>
            <a:r>
              <a:rPr lang="zh-CN" altLang="en-US" sz="1400" b="0"/>
              <a:t>组织的处理订单用例的活动图</a:t>
            </a:r>
            <a:r>
              <a:rPr lang="en-US" altLang="zh-CN" sz="1400" b="0"/>
              <a:t>(</a:t>
            </a:r>
            <a:r>
              <a:rPr lang="zh-CN" altLang="en-US" sz="1400" b="0"/>
              <a:t>模型中的活动按职责组织)。活动被按职责分配到用线分开的不同区域</a:t>
            </a:r>
            <a:r>
              <a:rPr lang="en-US" altLang="zh-CN" sz="1400" b="0"/>
              <a:t>(</a:t>
            </a:r>
            <a:r>
              <a:rPr lang="zh-CN" altLang="en-US" sz="1400" b="0"/>
              <a:t>泳道</a:t>
            </a:r>
            <a:r>
              <a:rPr lang="en-US" altLang="zh-CN" sz="1400" b="0"/>
              <a:t>)</a:t>
            </a:r>
            <a:r>
              <a:rPr lang="zh-CN" altLang="en-US" sz="1400" b="0"/>
              <a:t>：</a:t>
            </a:r>
            <a:endParaRPr lang="zh-CN" altLang="en-US" sz="1400" b="0"/>
          </a:p>
          <a:p>
            <a:pPr lvl="1">
              <a:lnSpc>
                <a:spcPct val="80000"/>
              </a:lnSpc>
            </a:pPr>
            <a:r>
              <a:rPr lang="en-US" altLang="zh-CN" sz="1200" b="0"/>
              <a:t> Customer</a:t>
            </a:r>
            <a:endParaRPr lang="zh-CN" altLang="en-US" sz="1200" b="0"/>
          </a:p>
          <a:p>
            <a:pPr lvl="1">
              <a:lnSpc>
                <a:spcPct val="80000"/>
              </a:lnSpc>
            </a:pPr>
            <a:r>
              <a:rPr lang="en-US" altLang="zh-CN" sz="1200" b="0"/>
              <a:t> Sales</a:t>
            </a:r>
            <a:endParaRPr lang="zh-CN" altLang="en-US" sz="1200" b="0"/>
          </a:p>
          <a:p>
            <a:pPr lvl="1">
              <a:lnSpc>
                <a:spcPct val="80000"/>
              </a:lnSpc>
            </a:pPr>
            <a:r>
              <a:rPr lang="en-US" altLang="zh-CN" sz="1200" b="0"/>
              <a:t> Stockroom</a:t>
            </a:r>
            <a:endParaRPr lang="en-US" altLang="ja-JP" sz="1200" b="0"/>
          </a:p>
          <a:p>
            <a:pPr>
              <a:lnSpc>
                <a:spcPct val="80000"/>
              </a:lnSpc>
            </a:pPr>
            <a:r>
              <a:rPr lang="zh-CN" altLang="en-US" sz="1400" b="0">
                <a:ea typeface="新宋体" panose="02010609030101010101" pitchFamily="49" charset="-122"/>
              </a:rPr>
              <a:t>      (1)顾客要求服务，</a:t>
            </a:r>
            <a:r>
              <a:rPr lang="en-US" altLang="zh-CN" sz="1400" b="0">
                <a:ea typeface="新宋体" panose="02010609030101010101" pitchFamily="49" charset="-122"/>
              </a:rPr>
              <a:t>Sales</a:t>
            </a:r>
            <a:r>
              <a:rPr lang="zh-CN" altLang="en-US" sz="1400" b="0">
                <a:ea typeface="新宋体" panose="02010609030101010101" pitchFamily="49" charset="-122"/>
              </a:rPr>
              <a:t>负责接收定</a:t>
            </a:r>
            <a:endParaRPr lang="zh-CN" altLang="en-US" sz="1400" b="0">
              <a:ea typeface="新宋体" panose="02010609030101010101" pitchFamily="49" charset="-122"/>
            </a:endParaRPr>
          </a:p>
          <a:p>
            <a:pPr>
              <a:lnSpc>
                <a:spcPct val="80000"/>
              </a:lnSpc>
            </a:pPr>
            <a:r>
              <a:rPr lang="zh-CN" altLang="en-US" sz="1400" b="0">
                <a:ea typeface="新宋体" panose="02010609030101010101" pitchFamily="49" charset="-122"/>
              </a:rPr>
              <a:t>          单，并提交到</a:t>
            </a:r>
            <a:r>
              <a:rPr lang="en-US" altLang="zh-CN" sz="1400" b="0">
                <a:ea typeface="新宋体" panose="02010609030101010101" pitchFamily="49" charset="-122"/>
              </a:rPr>
              <a:t>Stockroom</a:t>
            </a:r>
            <a:endParaRPr lang="en-US" altLang="zh-CN" sz="1400" b="0">
              <a:ea typeface="新宋体" panose="02010609030101010101" pitchFamily="49" charset="-122"/>
            </a:endParaRPr>
          </a:p>
          <a:p>
            <a:pPr>
              <a:lnSpc>
                <a:spcPct val="80000"/>
              </a:lnSpc>
            </a:pPr>
            <a:r>
              <a:rPr lang="en-US" altLang="zh-CN" sz="1400" b="0">
                <a:ea typeface="新宋体" panose="02010609030101010101" pitchFamily="49" charset="-122"/>
              </a:rPr>
              <a:t>      (2) Stockroom</a:t>
            </a:r>
            <a:r>
              <a:rPr lang="zh-CN" altLang="en-US" sz="1400" b="0">
                <a:ea typeface="新宋体" panose="02010609030101010101" pitchFamily="49" charset="-122"/>
              </a:rPr>
              <a:t>处理定单，与此同时，  </a:t>
            </a:r>
            <a:endParaRPr lang="zh-CN" altLang="en-US" sz="1400" b="0">
              <a:ea typeface="新宋体" panose="02010609030101010101" pitchFamily="49" charset="-122"/>
            </a:endParaRPr>
          </a:p>
          <a:p>
            <a:pPr>
              <a:lnSpc>
                <a:spcPct val="80000"/>
              </a:lnSpc>
            </a:pPr>
            <a:r>
              <a:rPr lang="en-US" altLang="zh-CN" sz="1400" b="0">
                <a:ea typeface="新宋体" panose="02010609030101010101" pitchFamily="49" charset="-122"/>
              </a:rPr>
              <a:t>           Customer</a:t>
            </a:r>
            <a:r>
              <a:rPr lang="zh-CN" altLang="en-US" sz="1400" b="0">
                <a:ea typeface="新宋体" panose="02010609030101010101" pitchFamily="49" charset="-122"/>
              </a:rPr>
              <a:t>付款，并由</a:t>
            </a:r>
            <a:r>
              <a:rPr lang="en-US" altLang="zh-CN" sz="1400" b="0">
                <a:ea typeface="新宋体" panose="02010609030101010101" pitchFamily="49" charset="-122"/>
              </a:rPr>
              <a:t>Sales</a:t>
            </a:r>
            <a:r>
              <a:rPr lang="zh-CN" altLang="en-US" sz="1400" b="0">
                <a:ea typeface="新宋体" panose="02010609030101010101" pitchFamily="49" charset="-122"/>
              </a:rPr>
              <a:t>处</a:t>
            </a:r>
            <a:endParaRPr lang="zh-CN" altLang="en-US" sz="1400" b="0">
              <a:ea typeface="新宋体" panose="02010609030101010101" pitchFamily="49" charset="-122"/>
            </a:endParaRPr>
          </a:p>
          <a:p>
            <a:pPr>
              <a:lnSpc>
                <a:spcPct val="80000"/>
              </a:lnSpc>
            </a:pPr>
            <a:r>
              <a:rPr lang="en-US" altLang="zh-CN" sz="1400" b="0">
                <a:ea typeface="新宋体" panose="02010609030101010101" pitchFamily="49" charset="-122"/>
              </a:rPr>
              <a:t>           Deliverorder</a:t>
            </a:r>
            <a:r>
              <a:rPr lang="zh-CN" altLang="en-US" sz="1400" b="0">
                <a:ea typeface="新宋体" panose="02010609030101010101" pitchFamily="49" charset="-122"/>
              </a:rPr>
              <a:t>至</a:t>
            </a:r>
            <a:r>
              <a:rPr lang="en-US" altLang="zh-CN" sz="1400" b="0">
                <a:ea typeface="新宋体" panose="02010609030101010101" pitchFamily="49" charset="-122"/>
              </a:rPr>
              <a:t>Customer</a:t>
            </a:r>
            <a:r>
              <a:rPr lang="zh-CN" altLang="en-US" sz="1400" b="0">
                <a:ea typeface="新宋体" panose="02010609030101010101" pitchFamily="49" charset="-122"/>
              </a:rPr>
              <a:t>。</a:t>
            </a:r>
            <a:endParaRPr lang="ja-JP" altLang="en-US" sz="1400" b="0">
              <a:ea typeface="新宋体" panose="02010609030101010101" pitchFamily="49" charset="-122"/>
            </a:endParaRPr>
          </a:p>
        </p:txBody>
      </p:sp>
      <p:pic>
        <p:nvPicPr>
          <p:cNvPr id="125956" name="Picture 4" descr="7-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267200" y="609600"/>
            <a:ext cx="4473575" cy="327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ChangeArrowheads="1"/>
          </p:cNvSpPr>
          <p:nvPr>
            <p:ph type="title"/>
          </p:nvPr>
        </p:nvSpPr>
        <p:spPr>
          <a:xfrm>
            <a:off x="0" y="44450"/>
            <a:ext cx="9102725" cy="504825"/>
          </a:xfrm>
        </p:spPr>
        <p:txBody>
          <a:bodyPr/>
          <a:lstStyle/>
          <a:p>
            <a:r>
              <a:rPr lang="zh-CN" altLang="en-US">
                <a:latin typeface="Times New Roman" panose="02020603050405020304" pitchFamily="18" charset="0"/>
              </a:rPr>
              <a:t>7.</a:t>
            </a:r>
            <a:r>
              <a:rPr lang="zh-CN" altLang="en-US"/>
              <a:t> 活动图</a:t>
            </a:r>
            <a:endParaRPr lang="ja-JP" altLang="en-US"/>
          </a:p>
        </p:txBody>
      </p:sp>
      <p:sp>
        <p:nvSpPr>
          <p:cNvPr id="126979" name="Rectangle 3"/>
          <p:cNvSpPr>
            <a:spLocks noGrp="1" noChangeArrowheads="1"/>
          </p:cNvSpPr>
          <p:nvPr>
            <p:ph type="body" idx="1"/>
          </p:nvPr>
        </p:nvSpPr>
        <p:spPr>
          <a:xfrm>
            <a:off x="76200" y="685800"/>
            <a:ext cx="8229600" cy="685800"/>
          </a:xfrm>
        </p:spPr>
        <p:txBody>
          <a:bodyPr/>
          <a:lstStyle/>
          <a:p>
            <a:pPr>
              <a:lnSpc>
                <a:spcPct val="90000"/>
              </a:lnSpc>
            </a:pPr>
            <a:r>
              <a:rPr lang="en-US" altLang="zh-CN" sz="1600"/>
              <a:t>7.5  </a:t>
            </a:r>
            <a:r>
              <a:rPr lang="zh-CN" altLang="en-US" sz="1600"/>
              <a:t>活动图练习</a:t>
            </a:r>
            <a:endParaRPr lang="zh-CN" altLang="en-US" sz="1600"/>
          </a:p>
          <a:p>
            <a:pPr>
              <a:lnSpc>
                <a:spcPct val="90000"/>
              </a:lnSpc>
            </a:pPr>
            <a:r>
              <a:rPr lang="en-US" altLang="zh-CN" sz="1200" b="0"/>
              <a:t>   1. </a:t>
            </a:r>
            <a:r>
              <a:rPr lang="zh-CN" altLang="en-US" sz="1200" b="0">
                <a:ea typeface="新宋体" panose="02010609030101010101" pitchFamily="49" charset="-122"/>
              </a:rPr>
              <a:t>请选择下面所列的活动图的事物中</a:t>
            </a:r>
            <a:r>
              <a:rPr lang="en-US" altLang="zh-CN" sz="1200" b="0">
                <a:ea typeface="新宋体" panose="02010609030101010101" pitchFamily="49" charset="-122"/>
              </a:rPr>
              <a:t>，</a:t>
            </a:r>
            <a:r>
              <a:rPr lang="zh-CN" altLang="en-US" sz="1200" b="0">
                <a:ea typeface="新宋体" panose="02010609030101010101" pitchFamily="49" charset="-122"/>
              </a:rPr>
              <a:t>表示信号的是</a:t>
            </a:r>
            <a:r>
              <a:rPr lang="en-US" altLang="zh-CN" sz="1200" b="0">
                <a:ea typeface="新宋体" panose="02010609030101010101" pitchFamily="49" charset="-122"/>
              </a:rPr>
              <a:t>(   )，</a:t>
            </a:r>
            <a:r>
              <a:rPr lang="zh-CN" altLang="en-US" sz="1200" b="0">
                <a:ea typeface="新宋体" panose="02010609030101010101" pitchFamily="49" charset="-122"/>
              </a:rPr>
              <a:t>表示对象流的是</a:t>
            </a:r>
            <a:r>
              <a:rPr lang="en-US" altLang="zh-CN" sz="1200" b="0">
                <a:ea typeface="新宋体" panose="02010609030101010101" pitchFamily="49" charset="-122"/>
              </a:rPr>
              <a:t>(   )。</a:t>
            </a:r>
            <a:endParaRPr lang="en-US" altLang="zh-CN" sz="1200" b="0">
              <a:ea typeface="新宋体" panose="02010609030101010101" pitchFamily="49" charset="-122"/>
            </a:endParaRPr>
          </a:p>
          <a:p>
            <a:pPr>
              <a:lnSpc>
                <a:spcPct val="90000"/>
              </a:lnSpc>
            </a:pPr>
            <a:r>
              <a:rPr lang="en-US" altLang="zh-CN" sz="1200" b="0">
                <a:ea typeface="新宋体" panose="02010609030101010101" pitchFamily="49" charset="-122"/>
              </a:rPr>
              <a:t>    </a:t>
            </a:r>
            <a:endParaRPr lang="ja-JP" altLang="en-US" sz="1200" b="0">
              <a:ea typeface="新宋体" panose="02010609030101010101" pitchFamily="49" charset="-122"/>
            </a:endParaRPr>
          </a:p>
        </p:txBody>
      </p:sp>
      <p:graphicFrame>
        <p:nvGraphicFramePr>
          <p:cNvPr id="126980" name="Group 4"/>
          <p:cNvGraphicFramePr>
            <a:graphicFrameLocks noGrp="1"/>
          </p:cNvGraphicFramePr>
          <p:nvPr/>
        </p:nvGraphicFramePr>
        <p:xfrm>
          <a:off x="304800" y="1219200"/>
          <a:ext cx="8135938" cy="647700"/>
        </p:xfrm>
        <a:graphic>
          <a:graphicData uri="http://schemas.openxmlformats.org/drawingml/2006/table">
            <a:tbl>
              <a:tblPr/>
              <a:tblGrid>
                <a:gridCol w="503238"/>
                <a:gridCol w="1530350"/>
                <a:gridCol w="414337"/>
                <a:gridCol w="1655763"/>
                <a:gridCol w="431800"/>
                <a:gridCol w="1566862"/>
                <a:gridCol w="449263"/>
                <a:gridCol w="1584325"/>
              </a:tblGrid>
              <a:tr h="647700">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indent="19050">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indent="38100">
                        <a:spcBef>
                          <a:spcPct val="20000"/>
                        </a:spcBef>
                        <a:buFont typeface="Wingdings" panose="05000000000000000000" pitchFamily="2" charset="2"/>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MS PGothic" panose="020B0600070205080204"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1" lang="en-US" altLang="zh-CN" sz="1200" b="1"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A</a:t>
                      </a:r>
                      <a:endParaRPr kumimoji="1" lang="en-US" altLang="ja-JP" sz="1200" b="1"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marL="90000" marR="90000" marT="46800" marB="46800" anchor="ctr" horzOverflow="overflow">
                    <a:lnL cap="flat">
                      <a:noFill/>
                    </a:lnL>
                    <a:lnR>
                      <a:noFill/>
                    </a:lnR>
                    <a:lnT cap="flat">
                      <a:noFill/>
                    </a:lnT>
                    <a:lnB cap="flat">
                      <a:noFill/>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indent="19050">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indent="38100">
                        <a:spcBef>
                          <a:spcPct val="20000"/>
                        </a:spcBef>
                        <a:buFont typeface="Wingdings" panose="05000000000000000000" pitchFamily="2" charset="2"/>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MS PGothic" panose="020B0600070205080204"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pPr>
                      <a:endParaRPr kumimoji="1" lang="zh-CN" altLang="en-US" sz="1200" b="1"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marL="90000" marR="90000" marT="46800" marB="46800" anchor="ctr" horzOverflow="overflow">
                    <a:lnL>
                      <a:noFill/>
                    </a:lnL>
                    <a:lnR>
                      <a:noFill/>
                    </a:lnR>
                    <a:lnT cap="flat">
                      <a:noFill/>
                    </a:lnT>
                    <a:lnB cap="flat">
                      <a:noFill/>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indent="19050">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indent="38100">
                        <a:spcBef>
                          <a:spcPct val="20000"/>
                        </a:spcBef>
                        <a:buFont typeface="Wingdings" panose="05000000000000000000" pitchFamily="2" charset="2"/>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MS PGothic" panose="020B0600070205080204"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1" lang="en-US" altLang="zh-CN" sz="1200" b="1"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 B</a:t>
                      </a:r>
                      <a:endParaRPr kumimoji="1" lang="en-US" altLang="ja-JP" sz="1200" b="1"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marL="90000" marR="90000" marT="46800" marB="46800" anchor="ctr" horzOverflow="overflow">
                    <a:lnL>
                      <a:noFill/>
                    </a:lnL>
                    <a:lnR>
                      <a:noFill/>
                    </a:lnR>
                    <a:lnT cap="flat">
                      <a:noFill/>
                    </a:lnT>
                    <a:lnB cap="flat">
                      <a:noFill/>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indent="19050">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indent="38100">
                        <a:spcBef>
                          <a:spcPct val="20000"/>
                        </a:spcBef>
                        <a:buFont typeface="Wingdings" panose="05000000000000000000" pitchFamily="2" charset="2"/>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MS PGothic" panose="020B0600070205080204"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pPr>
                      <a:endParaRPr kumimoji="1" lang="zh-CN" altLang="en-US" sz="1200" b="1"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marL="90000" marR="90000" marT="46800" marB="46800" anchor="ctr" horzOverflow="overflow">
                    <a:lnL>
                      <a:noFill/>
                    </a:lnL>
                    <a:lnR>
                      <a:noFill/>
                    </a:lnR>
                    <a:lnT cap="flat">
                      <a:noFill/>
                    </a:lnT>
                    <a:lnB cap="flat">
                      <a:noFill/>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indent="19050">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indent="38100">
                        <a:spcBef>
                          <a:spcPct val="20000"/>
                        </a:spcBef>
                        <a:buFont typeface="Wingdings" panose="05000000000000000000" pitchFamily="2" charset="2"/>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MS PGothic" panose="020B0600070205080204"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1" lang="en-US" altLang="zh-CN" sz="1200" b="1"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C</a:t>
                      </a:r>
                      <a:endParaRPr kumimoji="1" lang="en-US" altLang="ja-JP" sz="1200" b="1"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marL="90000" marR="90000" marT="46800" marB="46800" anchor="ctr" horzOverflow="overflow">
                    <a:lnL>
                      <a:noFill/>
                    </a:lnL>
                    <a:lnR>
                      <a:noFill/>
                    </a:lnR>
                    <a:lnT cap="flat">
                      <a:noFill/>
                    </a:lnT>
                    <a:lnB cap="flat">
                      <a:noFill/>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indent="19050">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indent="38100">
                        <a:spcBef>
                          <a:spcPct val="20000"/>
                        </a:spcBef>
                        <a:buFont typeface="Wingdings" panose="05000000000000000000" pitchFamily="2" charset="2"/>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MS PGothic" panose="020B0600070205080204"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pPr>
                      <a:endParaRPr kumimoji="1" lang="zh-CN" altLang="en-US" sz="1200" b="1"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marL="90000" marR="90000" marT="46800" marB="46800" anchor="ctr" horzOverflow="overflow">
                    <a:lnL>
                      <a:noFill/>
                    </a:lnL>
                    <a:lnR>
                      <a:noFill/>
                    </a:lnR>
                    <a:lnT cap="flat">
                      <a:noFill/>
                    </a:lnT>
                    <a:lnB cap="flat">
                      <a:noFill/>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indent="19050">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indent="38100">
                        <a:spcBef>
                          <a:spcPct val="20000"/>
                        </a:spcBef>
                        <a:buFont typeface="Wingdings" panose="05000000000000000000" pitchFamily="2" charset="2"/>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MS PGothic" panose="020B0600070205080204"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1" lang="en-US" altLang="zh-CN" sz="1200" b="1"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D</a:t>
                      </a:r>
                      <a:endParaRPr kumimoji="1" lang="en-US" altLang="ja-JP" sz="1200" b="1"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marL="90000" marR="90000" marT="46800" marB="46800" anchor="ctr" horzOverflow="overflow">
                    <a:lnL>
                      <a:noFill/>
                    </a:lnL>
                    <a:lnR>
                      <a:noFill/>
                    </a:lnR>
                    <a:lnT cap="flat">
                      <a:noFill/>
                    </a:lnT>
                    <a:lnB cap="flat">
                      <a:noFill/>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indent="19050">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indent="38100">
                        <a:spcBef>
                          <a:spcPct val="20000"/>
                        </a:spcBef>
                        <a:buFont typeface="Wingdings" panose="05000000000000000000" pitchFamily="2" charset="2"/>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MS PGothic" panose="020B0600070205080204"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pPr>
                      <a:endParaRPr kumimoji="1" lang="zh-CN" altLang="en-US" sz="1200" b="1"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marL="90000" marR="90000" marT="46800" marB="46800" anchor="ctr" horzOverflow="overflow">
                    <a:lnL>
                      <a:noFill/>
                    </a:lnL>
                    <a:lnR cap="flat">
                      <a:noFill/>
                    </a:lnR>
                    <a:lnT cap="flat">
                      <a:noFill/>
                    </a:lnT>
                    <a:lnB cap="flat">
                      <a:noFill/>
                    </a:lnB>
                    <a:lnTlToBr>
                      <a:noFill/>
                    </a:lnTlToBr>
                    <a:lnBlToTr>
                      <a:noFill/>
                    </a:lnBlToTr>
                    <a:noFill/>
                  </a:tcPr>
                </a:tc>
              </a:tr>
            </a:tbl>
          </a:graphicData>
        </a:graphic>
      </p:graphicFrame>
      <p:grpSp>
        <p:nvGrpSpPr>
          <p:cNvPr id="127012" name="Group 36"/>
          <p:cNvGrpSpPr/>
          <p:nvPr/>
        </p:nvGrpSpPr>
        <p:grpSpPr bwMode="auto">
          <a:xfrm>
            <a:off x="792163" y="1195388"/>
            <a:ext cx="7056437" cy="709612"/>
            <a:chOff x="643" y="720"/>
            <a:chExt cx="4445" cy="447"/>
          </a:xfrm>
        </p:grpSpPr>
        <p:pic>
          <p:nvPicPr>
            <p:cNvPr id="127007" name="Picture 3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43" y="765"/>
              <a:ext cx="772" cy="4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7008" name="Picture 3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59" y="720"/>
              <a:ext cx="635" cy="4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7009" name="Picture 3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93" y="765"/>
              <a:ext cx="680" cy="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7010" name="Picture 3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08" y="765"/>
              <a:ext cx="680" cy="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127011" name="Rectangle 35"/>
          <p:cNvSpPr>
            <a:spLocks noChangeArrowheads="1"/>
          </p:cNvSpPr>
          <p:nvPr/>
        </p:nvSpPr>
        <p:spPr bwMode="auto">
          <a:xfrm>
            <a:off x="539750" y="3933825"/>
            <a:ext cx="8229600" cy="1944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85750" indent="-285750">
              <a:spcBef>
                <a:spcPct val="20000"/>
              </a:spcBef>
              <a:buFont typeface="Wingdings" panose="05000000000000000000" pitchFamily="2" charset="2"/>
              <a:defRPr kumimoji="1" sz="2400" b="1">
                <a:solidFill>
                  <a:srgbClr val="000066"/>
                </a:solidFill>
                <a:latin typeface="Times New Roman" panose="02020603050405020304" pitchFamily="18" charset="0"/>
                <a:ea typeface="宋体" panose="02010600030101010101" pitchFamily="2" charset="-122"/>
              </a:defRPr>
            </a:lvl1pPr>
            <a:lvl2pPr marL="762000" indent="-285750">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2pPr>
            <a:lvl3pPr marL="1181100" indent="-228600">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Ø"/>
              <a:defRPr kumimoji="1" sz="1400">
                <a:solidFill>
                  <a:schemeClr val="tx1"/>
                </a:solidFill>
                <a:latin typeface="Arial" panose="020B0604020202020204" pitchFamily="34" charset="0"/>
                <a:ea typeface="MS PGothic" panose="020B0600070205080204" pitchFamily="34" charset="-128"/>
              </a:defRPr>
            </a:lvl4pPr>
            <a:lvl5pPr marL="2057400" indent="-228600">
              <a:spcBef>
                <a:spcPct val="20000"/>
              </a:spcBef>
              <a:buFont typeface="Wingdings" panose="05000000000000000000" pitchFamily="2" charset="2"/>
              <a:buChar char="è"/>
              <a:defRPr kumimoji="1" sz="1200">
                <a:solidFill>
                  <a:schemeClr val="tx1"/>
                </a:solidFill>
                <a:latin typeface="Arial" panose="020B0604020202020204" pitchFamily="34" charset="0"/>
                <a:ea typeface="MS PGothic" panose="020B0600070205080204" pitchFamily="34" charset="-128"/>
              </a:defRPr>
            </a:lvl5pPr>
            <a:lvl6pPr marL="2514600" indent="-228600" fontAlgn="base">
              <a:spcBef>
                <a:spcPct val="20000"/>
              </a:spcBef>
              <a:spcAft>
                <a:spcPct val="0"/>
              </a:spcAft>
              <a:buFont typeface="Wingdings" panose="05000000000000000000" pitchFamily="2" charset="2"/>
              <a:buChar char="è"/>
              <a:defRPr kumimoji="1" sz="1200">
                <a:solidFill>
                  <a:schemeClr val="tx1"/>
                </a:solidFill>
                <a:latin typeface="Arial" panose="020B0604020202020204" pitchFamily="34" charset="0"/>
                <a:ea typeface="MS PGothic" panose="020B0600070205080204" pitchFamily="34" charset="-128"/>
              </a:defRPr>
            </a:lvl6pPr>
            <a:lvl7pPr marL="2971800" indent="-228600" fontAlgn="base">
              <a:spcBef>
                <a:spcPct val="20000"/>
              </a:spcBef>
              <a:spcAft>
                <a:spcPct val="0"/>
              </a:spcAft>
              <a:buFont typeface="Wingdings" panose="05000000000000000000" pitchFamily="2" charset="2"/>
              <a:buChar char="è"/>
              <a:defRPr kumimoji="1" sz="1200">
                <a:solidFill>
                  <a:schemeClr val="tx1"/>
                </a:solidFill>
                <a:latin typeface="Arial" panose="020B0604020202020204" pitchFamily="34" charset="0"/>
                <a:ea typeface="MS PGothic" panose="020B0600070205080204" pitchFamily="34" charset="-128"/>
              </a:defRPr>
            </a:lvl7pPr>
            <a:lvl8pPr marL="3429000" indent="-228600" fontAlgn="base">
              <a:spcBef>
                <a:spcPct val="20000"/>
              </a:spcBef>
              <a:spcAft>
                <a:spcPct val="0"/>
              </a:spcAft>
              <a:buFont typeface="Wingdings" panose="05000000000000000000" pitchFamily="2" charset="2"/>
              <a:buChar char="è"/>
              <a:defRPr kumimoji="1" sz="1200">
                <a:solidFill>
                  <a:schemeClr val="tx1"/>
                </a:solidFill>
                <a:latin typeface="Arial" panose="020B0604020202020204" pitchFamily="34" charset="0"/>
                <a:ea typeface="MS PGothic" panose="020B0600070205080204" pitchFamily="34" charset="-128"/>
              </a:defRPr>
            </a:lvl8pPr>
            <a:lvl9pPr marL="3886200" indent="-228600" fontAlgn="base">
              <a:spcBef>
                <a:spcPct val="20000"/>
              </a:spcBef>
              <a:spcAft>
                <a:spcPct val="0"/>
              </a:spcAft>
              <a:buFont typeface="Wingdings" panose="05000000000000000000" pitchFamily="2" charset="2"/>
              <a:buChar char="è"/>
              <a:defRPr kumimoji="1" sz="1200">
                <a:solidFill>
                  <a:schemeClr val="tx1"/>
                </a:solidFill>
                <a:latin typeface="Arial" panose="020B0604020202020204" pitchFamily="34" charset="0"/>
                <a:ea typeface="MS PGothic" panose="020B0600070205080204" pitchFamily="34" charset="-128"/>
              </a:defRPr>
            </a:lvl9pPr>
          </a:lstStyle>
          <a:p>
            <a:r>
              <a:rPr lang="en-US" altLang="zh-CN" sz="1800" b="0" i="0">
                <a:effectLst/>
                <a:ea typeface="新宋体" panose="02010609030101010101" pitchFamily="49" charset="-122"/>
              </a:rPr>
              <a:t>    </a:t>
            </a:r>
            <a:endParaRPr lang="en-US" altLang="ja-JP" sz="1800" b="0" i="0">
              <a:effectLst/>
              <a:ea typeface="新宋体" panose="02010609030101010101" pitchFamily="49" charset="-122"/>
            </a:endParaRPr>
          </a:p>
        </p:txBody>
      </p:sp>
      <p:pic>
        <p:nvPicPr>
          <p:cNvPr id="127013" name="Picture 3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45038" y="2255838"/>
            <a:ext cx="4398962" cy="3687762"/>
          </a:xfrm>
          <a:prstGeom prst="rect">
            <a:avLst/>
          </a:prstGeom>
          <a:noFill/>
          <a:extLst>
            <a:ext uri="{909E8E84-426E-40DD-AFC4-6F175D3DCCD1}">
              <a14:hiddenFill xmlns:a14="http://schemas.microsoft.com/office/drawing/2010/main">
                <a:solidFill>
                  <a:srgbClr val="FFFFFF"/>
                </a:solidFill>
              </a14:hiddenFill>
            </a:ext>
          </a:extLst>
        </p:spPr>
      </p:pic>
      <p:sp>
        <p:nvSpPr>
          <p:cNvPr id="127014" name="Rectangle 38"/>
          <p:cNvSpPr>
            <a:spLocks noChangeArrowheads="1"/>
          </p:cNvSpPr>
          <p:nvPr/>
        </p:nvSpPr>
        <p:spPr bwMode="auto">
          <a:xfrm>
            <a:off x="266700" y="2225675"/>
            <a:ext cx="3619500" cy="3489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 tIns="3600" rIns="3600" bIns="3600"/>
          <a:lstStyle>
            <a:lvl1pPr marL="285750" indent="-285750">
              <a:defRPr kumimoji="1" sz="2400">
                <a:solidFill>
                  <a:schemeClr val="tx1"/>
                </a:solidFill>
                <a:latin typeface="Times New Roman" panose="02020603050405020304" pitchFamily="18" charset="0"/>
                <a:ea typeface="MS PGothic" panose="020B0600070205080204" pitchFamily="34" charset="-128"/>
              </a:defRPr>
            </a:lvl1pPr>
            <a:lvl2pPr marL="762000" indent="-285750">
              <a:defRPr kumimoji="1" sz="2400">
                <a:solidFill>
                  <a:schemeClr val="tx1"/>
                </a:solidFill>
                <a:latin typeface="Times New Roman" panose="02020603050405020304" pitchFamily="18" charset="0"/>
                <a:ea typeface="MS PGothic" panose="020B0600070205080204" pitchFamily="34" charset="-128"/>
              </a:defRPr>
            </a:lvl2pPr>
            <a:lvl3pPr marL="1181100" indent="-228600">
              <a:defRPr kumimoji="1" sz="2400">
                <a:solidFill>
                  <a:schemeClr val="tx1"/>
                </a:solidFill>
                <a:latin typeface="Times New Roman" panose="02020603050405020304" pitchFamily="18" charset="0"/>
                <a:ea typeface="MS PGothic" panose="020B0600070205080204" pitchFamily="34" charset="-128"/>
              </a:defRPr>
            </a:lvl3pPr>
            <a:lvl4pPr marL="1600200" indent="-228600">
              <a:defRPr kumimoji="1" sz="2400">
                <a:solidFill>
                  <a:schemeClr val="tx1"/>
                </a:solidFill>
                <a:latin typeface="Times New Roman" panose="02020603050405020304" pitchFamily="18" charset="0"/>
                <a:ea typeface="MS PGothic" panose="020B0600070205080204" pitchFamily="34" charset="-128"/>
              </a:defRPr>
            </a:lvl4pPr>
            <a:lvl5pPr marL="2057400" indent="-228600">
              <a:defRPr kumimoji="1" sz="2400">
                <a:solidFill>
                  <a:schemeClr val="tx1"/>
                </a:solidFill>
                <a:latin typeface="Times New Roman" panose="02020603050405020304" pitchFamily="18" charset="0"/>
                <a:ea typeface="MS PGothic" panose="020B0600070205080204" pitchFamily="34" charset="-128"/>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MS PGothic" panose="020B0600070205080204" pitchFamily="34" charset="-128"/>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MS PGothic" panose="020B0600070205080204" pitchFamily="34" charset="-128"/>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MS PGothic" panose="020B0600070205080204" pitchFamily="34" charset="-128"/>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MS PGothic" panose="020B0600070205080204" pitchFamily="34" charset="-128"/>
              </a:defRPr>
            </a:lvl9pPr>
          </a:lstStyle>
          <a:p>
            <a:pPr>
              <a:spcBef>
                <a:spcPct val="20000"/>
              </a:spcBef>
              <a:buFont typeface="Wingdings" panose="05000000000000000000" pitchFamily="2" charset="2"/>
              <a:buChar char="n"/>
            </a:pPr>
            <a:endParaRPr lang="zh-CN" altLang="en-US" sz="1800" b="0" i="0">
              <a:solidFill>
                <a:srgbClr val="000066"/>
              </a:solidFill>
              <a:effectLst/>
              <a:ea typeface="宋体" panose="02010600030101010101" pitchFamily="2" charset="-122"/>
            </a:endParaRPr>
          </a:p>
          <a:p>
            <a:pPr>
              <a:spcBef>
                <a:spcPct val="20000"/>
              </a:spcBef>
              <a:buFont typeface="Wingdings" panose="05000000000000000000" pitchFamily="2" charset="2"/>
              <a:buNone/>
            </a:pPr>
            <a:r>
              <a:rPr lang="en-US" altLang="zh-CN" sz="1400" b="0" i="0">
                <a:solidFill>
                  <a:srgbClr val="000066"/>
                </a:solidFill>
                <a:effectLst/>
                <a:ea typeface="新宋体" panose="02010609030101010101" pitchFamily="49" charset="-122"/>
              </a:rPr>
              <a:t>2. </a:t>
            </a:r>
            <a:r>
              <a:rPr lang="zh-CN" altLang="en-US" sz="1400" b="0" i="0">
                <a:solidFill>
                  <a:srgbClr val="000066"/>
                </a:solidFill>
                <a:effectLst/>
                <a:ea typeface="新宋体" panose="02010609030101010101" pitchFamily="49" charset="-122"/>
              </a:rPr>
              <a:t>关于右面的活动图</a:t>
            </a:r>
            <a:r>
              <a:rPr lang="en-US" altLang="zh-CN" sz="1400" b="0" i="0">
                <a:solidFill>
                  <a:srgbClr val="000066"/>
                </a:solidFill>
                <a:effectLst/>
                <a:ea typeface="新宋体" panose="02010609030101010101" pitchFamily="49" charset="-122"/>
              </a:rPr>
              <a:t>，</a:t>
            </a:r>
            <a:r>
              <a:rPr lang="zh-CN" altLang="en-US" sz="1400" b="0" i="0">
                <a:solidFill>
                  <a:srgbClr val="000066"/>
                </a:solidFill>
                <a:effectLst/>
                <a:ea typeface="新宋体" panose="02010609030101010101" pitchFamily="49" charset="-122"/>
              </a:rPr>
              <a:t>下面的说法中不正确的是</a:t>
            </a:r>
            <a:r>
              <a:rPr lang="en-US" altLang="zh-CN" sz="1400" b="0" i="0">
                <a:solidFill>
                  <a:srgbClr val="000066"/>
                </a:solidFill>
                <a:effectLst/>
                <a:ea typeface="新宋体" panose="02010609030101010101" pitchFamily="49" charset="-122"/>
              </a:rPr>
              <a:t>(   )。</a:t>
            </a:r>
            <a:endParaRPr lang="en-US" altLang="zh-CN" sz="1400" b="0" i="0">
              <a:solidFill>
                <a:srgbClr val="000066"/>
              </a:solidFill>
              <a:effectLst/>
              <a:ea typeface="新宋体" panose="02010609030101010101" pitchFamily="49" charset="-122"/>
            </a:endParaRPr>
          </a:p>
          <a:p>
            <a:pPr>
              <a:spcBef>
                <a:spcPct val="20000"/>
              </a:spcBef>
              <a:buFont typeface="Wingdings" panose="05000000000000000000" pitchFamily="2" charset="2"/>
              <a:buNone/>
            </a:pPr>
            <a:r>
              <a:rPr lang="en-US" altLang="zh-CN" sz="1400" b="0" i="0">
                <a:solidFill>
                  <a:srgbClr val="000066"/>
                </a:solidFill>
                <a:effectLst/>
                <a:ea typeface="新宋体" panose="02010609030101010101" pitchFamily="49" charset="-122"/>
              </a:rPr>
              <a:t>      A  aPrinter:Printer</a:t>
            </a:r>
            <a:r>
              <a:rPr lang="zh-CN" altLang="en-US" sz="1400" b="0" i="0">
                <a:solidFill>
                  <a:srgbClr val="000066"/>
                </a:solidFill>
                <a:effectLst/>
                <a:ea typeface="新宋体" panose="02010609030101010101" pitchFamily="49" charset="-122"/>
              </a:rPr>
              <a:t>是信号。</a:t>
            </a:r>
            <a:endParaRPr lang="zh-CN" altLang="en-US" sz="1400" b="0" i="0">
              <a:solidFill>
                <a:srgbClr val="000066"/>
              </a:solidFill>
              <a:effectLst/>
              <a:ea typeface="新宋体" panose="02010609030101010101" pitchFamily="49" charset="-122"/>
            </a:endParaRPr>
          </a:p>
          <a:p>
            <a:pPr>
              <a:spcBef>
                <a:spcPct val="20000"/>
              </a:spcBef>
              <a:buFont typeface="Wingdings" panose="05000000000000000000" pitchFamily="2" charset="2"/>
              <a:buNone/>
            </a:pPr>
            <a:r>
              <a:rPr lang="en-US" altLang="zh-CN" sz="1400" b="0" i="0">
                <a:solidFill>
                  <a:srgbClr val="000066"/>
                </a:solidFill>
                <a:effectLst/>
                <a:ea typeface="新宋体" panose="02010609030101010101" pitchFamily="49" charset="-122"/>
              </a:rPr>
              <a:t>      B  </a:t>
            </a:r>
            <a:r>
              <a:rPr lang="zh-CN" altLang="en-US" sz="1400" b="0" i="0">
                <a:solidFill>
                  <a:srgbClr val="000066"/>
                </a:solidFill>
                <a:effectLst/>
                <a:ea typeface="新宋体" panose="02010609030101010101" pitchFamily="49" charset="-122"/>
              </a:rPr>
              <a:t>操作开始从“删除报文框</a:t>
            </a:r>
            <a:r>
              <a:rPr lang="en-US" altLang="zh-CN" sz="1400" b="0" i="0">
                <a:solidFill>
                  <a:srgbClr val="000066"/>
                </a:solidFill>
                <a:effectLst/>
                <a:ea typeface="新宋体" panose="02010609030101010101" pitchFamily="49" charset="-122"/>
              </a:rPr>
              <a:t>”</a:t>
            </a:r>
            <a:r>
              <a:rPr lang="zh-CN" altLang="en-US" sz="1400" b="0" i="0">
                <a:solidFill>
                  <a:srgbClr val="000066"/>
                </a:solidFill>
                <a:effectLst/>
                <a:ea typeface="新宋体" panose="02010609030101010101" pitchFamily="49" charset="-122"/>
              </a:rPr>
              <a:t>活动开始。</a:t>
            </a:r>
            <a:endParaRPr lang="en-US" altLang="zh-CN" sz="1400" b="0" i="0">
              <a:solidFill>
                <a:srgbClr val="000066"/>
              </a:solidFill>
              <a:effectLst/>
              <a:ea typeface="新宋体" panose="02010609030101010101" pitchFamily="49" charset="-122"/>
            </a:endParaRPr>
          </a:p>
          <a:p>
            <a:pPr>
              <a:spcBef>
                <a:spcPct val="20000"/>
              </a:spcBef>
              <a:buFont typeface="Wingdings" panose="05000000000000000000" pitchFamily="2" charset="2"/>
              <a:buNone/>
            </a:pPr>
            <a:r>
              <a:rPr lang="en-US" altLang="zh-CN" sz="1400" b="0" i="0">
                <a:solidFill>
                  <a:srgbClr val="000066"/>
                </a:solidFill>
                <a:effectLst/>
                <a:ea typeface="新宋体" panose="02010609030101010101" pitchFamily="49" charset="-122"/>
              </a:rPr>
              <a:t>      C </a:t>
            </a:r>
            <a:r>
              <a:rPr lang="zh-CN" altLang="en-US" sz="1400" b="0" i="0">
                <a:solidFill>
                  <a:srgbClr val="000066"/>
                </a:solidFill>
                <a:effectLst/>
                <a:ea typeface="新宋体" panose="02010609030101010101" pitchFamily="49" charset="-122"/>
              </a:rPr>
              <a:t>在“创建</a:t>
            </a:r>
            <a:r>
              <a:rPr lang="en-US" altLang="zh-CN" sz="1400" b="0" i="0">
                <a:solidFill>
                  <a:srgbClr val="000066"/>
                </a:solidFill>
                <a:effectLst/>
                <a:ea typeface="新宋体" panose="02010609030101010101" pitchFamily="49" charset="-122"/>
              </a:rPr>
              <a:t>PS</a:t>
            </a:r>
            <a:r>
              <a:rPr lang="zh-CN" altLang="en-US" sz="1400" b="0" i="0">
                <a:solidFill>
                  <a:srgbClr val="000066"/>
                </a:solidFill>
                <a:effectLst/>
                <a:ea typeface="新宋体" panose="02010609030101010101" pitchFamily="49" charset="-122"/>
              </a:rPr>
              <a:t>文件</a:t>
            </a:r>
            <a:r>
              <a:rPr lang="en-US" altLang="zh-CN" sz="1400" b="0" i="0">
                <a:solidFill>
                  <a:srgbClr val="000066"/>
                </a:solidFill>
                <a:effectLst/>
                <a:ea typeface="新宋体" panose="02010609030101010101" pitchFamily="49" charset="-122"/>
              </a:rPr>
              <a:t>”</a:t>
            </a:r>
            <a:r>
              <a:rPr lang="zh-CN" altLang="en-US" sz="1400" b="0" i="0">
                <a:solidFill>
                  <a:srgbClr val="000066"/>
                </a:solidFill>
                <a:effectLst/>
                <a:ea typeface="新宋体" panose="02010609030101010101" pitchFamily="49" charset="-122"/>
              </a:rPr>
              <a:t>和</a:t>
            </a:r>
            <a:r>
              <a:rPr lang="en-US" altLang="zh-CN" sz="1400" b="0" i="0">
                <a:solidFill>
                  <a:srgbClr val="000066"/>
                </a:solidFill>
                <a:effectLst/>
                <a:ea typeface="新宋体" panose="02010609030101010101" pitchFamily="49" charset="-122"/>
              </a:rPr>
              <a:t>”</a:t>
            </a:r>
            <a:r>
              <a:rPr lang="zh-CN" altLang="en-US" sz="1400" b="0" i="0">
                <a:solidFill>
                  <a:srgbClr val="000066"/>
                </a:solidFill>
                <a:effectLst/>
                <a:ea typeface="新宋体" panose="02010609030101010101" pitchFamily="49" charset="-122"/>
              </a:rPr>
              <a:t>删除报文框</a:t>
            </a:r>
            <a:r>
              <a:rPr lang="en-US" altLang="zh-CN" sz="1400" b="0" i="0">
                <a:solidFill>
                  <a:srgbClr val="000066"/>
                </a:solidFill>
                <a:effectLst/>
                <a:ea typeface="新宋体" panose="02010609030101010101" pitchFamily="49" charset="-122"/>
              </a:rPr>
              <a:t>”</a:t>
            </a:r>
            <a:r>
              <a:rPr lang="zh-CN" altLang="en-US" sz="1400" b="0" i="0">
                <a:solidFill>
                  <a:srgbClr val="000066"/>
                </a:solidFill>
                <a:effectLst/>
                <a:ea typeface="新宋体" panose="02010609030101010101" pitchFamily="49" charset="-122"/>
              </a:rPr>
              <a:t>活动中  </a:t>
            </a:r>
            <a:endParaRPr lang="zh-CN" altLang="en-US" sz="1400" b="0" i="0">
              <a:solidFill>
                <a:srgbClr val="000066"/>
              </a:solidFill>
              <a:effectLst/>
              <a:ea typeface="新宋体" panose="02010609030101010101" pitchFamily="49" charset="-122"/>
            </a:endParaRPr>
          </a:p>
          <a:p>
            <a:pPr>
              <a:spcBef>
                <a:spcPct val="20000"/>
              </a:spcBef>
              <a:buFont typeface="Wingdings" panose="05000000000000000000" pitchFamily="2" charset="2"/>
              <a:buNone/>
            </a:pPr>
            <a:r>
              <a:rPr lang="zh-CN" altLang="en-US" sz="1400" b="0" i="0">
                <a:solidFill>
                  <a:srgbClr val="000066"/>
                </a:solidFill>
                <a:effectLst/>
                <a:ea typeface="新宋体" panose="02010609030101010101" pitchFamily="49" charset="-122"/>
              </a:rPr>
              <a:t>          发送“</a:t>
            </a:r>
            <a:r>
              <a:rPr lang="en-US" altLang="zh-CN" sz="1400" b="0" i="0">
                <a:solidFill>
                  <a:srgbClr val="000066"/>
                </a:solidFill>
                <a:effectLst/>
                <a:ea typeface="新宋体" panose="02010609030101010101" pitchFamily="49" charset="-122"/>
              </a:rPr>
              <a:t>print(file)”</a:t>
            </a:r>
            <a:r>
              <a:rPr lang="zh-CN" altLang="en-US" sz="1400" b="0" i="0">
                <a:solidFill>
                  <a:srgbClr val="000066"/>
                </a:solidFill>
                <a:effectLst/>
                <a:ea typeface="新宋体" panose="02010609030101010101" pitchFamily="49" charset="-122"/>
              </a:rPr>
              <a:t>信号。</a:t>
            </a:r>
            <a:endParaRPr lang="en-US" altLang="zh-CN" sz="1400" b="0" i="0">
              <a:solidFill>
                <a:srgbClr val="000066"/>
              </a:solidFill>
              <a:effectLst/>
              <a:ea typeface="新宋体" panose="02010609030101010101" pitchFamily="49" charset="-122"/>
            </a:endParaRPr>
          </a:p>
          <a:p>
            <a:pPr>
              <a:spcBef>
                <a:spcPct val="20000"/>
              </a:spcBef>
              <a:buFont typeface="Wingdings" panose="05000000000000000000" pitchFamily="2" charset="2"/>
              <a:buNone/>
            </a:pPr>
            <a:r>
              <a:rPr lang="en-US" altLang="zh-CN" sz="1400" b="0" i="0">
                <a:solidFill>
                  <a:srgbClr val="000066"/>
                </a:solidFill>
                <a:effectLst/>
                <a:ea typeface="新宋体" panose="02010609030101010101" pitchFamily="49" charset="-122"/>
              </a:rPr>
              <a:t>      D  </a:t>
            </a:r>
            <a:r>
              <a:rPr lang="zh-CN" altLang="en-US" sz="1400" b="0" i="0">
                <a:solidFill>
                  <a:srgbClr val="000066"/>
                </a:solidFill>
                <a:effectLst/>
                <a:ea typeface="新宋体" panose="02010609030101010101" pitchFamily="49" charset="-122"/>
              </a:rPr>
              <a:t>信号发送的方向是从左到右。</a:t>
            </a:r>
            <a:r>
              <a:rPr lang="en-US" altLang="zh-CN" sz="1400" b="0" i="0">
                <a:solidFill>
                  <a:srgbClr val="000066"/>
                </a:solidFill>
                <a:effectLst/>
                <a:ea typeface="新宋体" panose="02010609030101010101" pitchFamily="49" charset="-122"/>
              </a:rPr>
              <a:t> </a:t>
            </a:r>
            <a:endParaRPr lang="en-US" altLang="zh-CN" sz="1400" b="0" i="0">
              <a:solidFill>
                <a:srgbClr val="000066"/>
              </a:solidFill>
              <a:effectLst/>
              <a:ea typeface="新宋体" panose="02010609030101010101" pitchFamily="49" charset="-122"/>
            </a:endParaRPr>
          </a:p>
          <a:p>
            <a:pPr>
              <a:spcBef>
                <a:spcPct val="20000"/>
              </a:spcBef>
              <a:buFont typeface="Wingdings" panose="05000000000000000000" pitchFamily="2" charset="2"/>
              <a:buNone/>
            </a:pPr>
            <a:endParaRPr lang="zh-CN" altLang="en-US" sz="1400" i="0">
              <a:solidFill>
                <a:srgbClr val="000066"/>
              </a:solidFill>
              <a:effectLst/>
              <a:ea typeface="新宋体" panose="02010609030101010101" pitchFamily="49" charset="-122"/>
            </a:endParaRPr>
          </a:p>
          <a:p>
            <a:pPr>
              <a:spcBef>
                <a:spcPct val="20000"/>
              </a:spcBef>
              <a:buFont typeface="Wingdings" panose="05000000000000000000" pitchFamily="2" charset="2"/>
              <a:buNone/>
            </a:pPr>
            <a:endParaRPr lang="zh-CN" altLang="en-US" sz="1400" i="0">
              <a:solidFill>
                <a:srgbClr val="000066"/>
              </a:solidFill>
              <a:effectLst/>
              <a:ea typeface="新宋体" panose="02010609030101010101" pitchFamily="49" charset="-122"/>
            </a:endParaRPr>
          </a:p>
          <a:p>
            <a:pPr>
              <a:spcBef>
                <a:spcPct val="20000"/>
              </a:spcBef>
              <a:buFont typeface="Wingdings" panose="05000000000000000000" pitchFamily="2" charset="2"/>
              <a:buNone/>
            </a:pPr>
            <a:r>
              <a:rPr lang="zh-CN" altLang="en-US" sz="1400" i="0">
                <a:solidFill>
                  <a:srgbClr val="000066"/>
                </a:solidFill>
                <a:effectLst/>
                <a:ea typeface="新宋体" panose="02010609030101010101" pitchFamily="49" charset="-122"/>
              </a:rPr>
              <a:t>习题答案</a:t>
            </a:r>
            <a:endParaRPr lang="zh-CN" altLang="en-US" sz="1400" i="0">
              <a:solidFill>
                <a:srgbClr val="000066"/>
              </a:solidFill>
              <a:effectLst/>
              <a:ea typeface="新宋体" panose="02010609030101010101" pitchFamily="49" charset="-122"/>
            </a:endParaRPr>
          </a:p>
          <a:p>
            <a:pPr>
              <a:spcBef>
                <a:spcPct val="20000"/>
              </a:spcBef>
              <a:buFont typeface="Wingdings" panose="05000000000000000000" pitchFamily="2" charset="2"/>
              <a:buNone/>
            </a:pPr>
            <a:r>
              <a:rPr lang="zh-CN" altLang="en-US" sz="1400" i="0">
                <a:solidFill>
                  <a:srgbClr val="000066"/>
                </a:solidFill>
                <a:effectLst/>
                <a:ea typeface="新宋体" panose="02010609030101010101" pitchFamily="49" charset="-122"/>
              </a:rPr>
              <a:t> </a:t>
            </a:r>
            <a:r>
              <a:rPr lang="en-US" altLang="zh-CN" sz="1400" b="0" i="0">
                <a:solidFill>
                  <a:srgbClr val="000066"/>
                </a:solidFill>
                <a:effectLst/>
                <a:ea typeface="新宋体" panose="02010609030101010101" pitchFamily="49" charset="-122"/>
              </a:rPr>
              <a:t>1 C， B  2 C</a:t>
            </a:r>
            <a:endParaRPr lang="zh-CN" altLang="en-US" sz="1400" b="0" i="0">
              <a:solidFill>
                <a:srgbClr val="000066"/>
              </a:solidFill>
              <a:effectLst/>
              <a:ea typeface="新宋体" panose="02010609030101010101" pitchFamily="49" charset="-122"/>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3330" name="Rectangle 2"/>
          <p:cNvSpPr>
            <a:spLocks noGrp="1" noChangeArrowheads="1"/>
          </p:cNvSpPr>
          <p:nvPr>
            <p:ph type="title"/>
          </p:nvPr>
        </p:nvSpPr>
        <p:spPr/>
        <p:txBody>
          <a:bodyPr/>
          <a:lstStyle/>
          <a:p>
            <a:r>
              <a:rPr lang="zh-CN" altLang="en-US"/>
              <a:t>8. 构件图</a:t>
            </a:r>
            <a:endParaRPr lang="zh-CN" altLang="en-US"/>
          </a:p>
        </p:txBody>
      </p:sp>
      <p:sp>
        <p:nvSpPr>
          <p:cNvPr id="483331" name="Rectangle 3"/>
          <p:cNvSpPr>
            <a:spLocks noGrp="1" noChangeArrowheads="1"/>
          </p:cNvSpPr>
          <p:nvPr>
            <p:ph type="body" idx="1"/>
          </p:nvPr>
        </p:nvSpPr>
        <p:spPr>
          <a:xfrm>
            <a:off x="141288" y="981075"/>
            <a:ext cx="8534400" cy="990600"/>
          </a:xfrm>
        </p:spPr>
        <p:txBody>
          <a:bodyPr/>
          <a:lstStyle/>
          <a:p>
            <a:pPr lvl="1">
              <a:buFont typeface="Times New Roman" panose="02020603050405020304" pitchFamily="18" charset="0"/>
              <a:buNone/>
            </a:pPr>
            <a:r>
              <a:rPr lang="zh-CN" altLang="en-US" sz="1600" b="0"/>
              <a:t>构件图用于</a:t>
            </a:r>
            <a:r>
              <a:rPr lang="zh-CN" altLang="en-US" sz="1600" b="0">
                <a:solidFill>
                  <a:srgbClr val="7A0900"/>
                </a:solidFill>
              </a:rPr>
              <a:t>静态</a:t>
            </a:r>
            <a:r>
              <a:rPr lang="zh-CN" altLang="en-US" sz="1600" b="0"/>
              <a:t>建模，是表示构件类型的组织以及各种构件之间依赖关系的图。</a:t>
            </a:r>
            <a:endParaRPr lang="zh-CN" altLang="en-US" sz="1600" b="0"/>
          </a:p>
          <a:p>
            <a:pPr lvl="1">
              <a:buFont typeface="Times New Roman" panose="02020603050405020304" pitchFamily="18" charset="0"/>
              <a:buNone/>
            </a:pPr>
            <a:r>
              <a:rPr lang="zh-CN" altLang="en-US" sz="1600" b="0"/>
              <a:t>构件图通过对构件间依赖关系的描述来估计对系统构件的修改给系统可能带来的影响。</a:t>
            </a:r>
            <a:endParaRPr lang="zh-CN" altLang="en-US" sz="1600" b="0"/>
          </a:p>
        </p:txBody>
      </p:sp>
      <p:sp>
        <p:nvSpPr>
          <p:cNvPr id="483332" name="Rectangle 4"/>
          <p:cNvSpPr>
            <a:spLocks noChangeArrowheads="1"/>
          </p:cNvSpPr>
          <p:nvPr/>
        </p:nvSpPr>
        <p:spPr bwMode="auto">
          <a:xfrm>
            <a:off x="152400" y="1752600"/>
            <a:ext cx="8534400" cy="34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 tIns="3600" rIns="3600" bIns="3600"/>
          <a:lstStyle>
            <a:lvl1pPr marL="285750" indent="-285750">
              <a:defRPr kumimoji="1" sz="2400">
                <a:solidFill>
                  <a:schemeClr val="tx1"/>
                </a:solidFill>
                <a:latin typeface="Times New Roman" panose="02020603050405020304" pitchFamily="18" charset="0"/>
                <a:ea typeface="MS PGothic" panose="020B0600070205080204" pitchFamily="34" charset="-128"/>
              </a:defRPr>
            </a:lvl1pPr>
            <a:lvl2pPr marL="762000" indent="-285750">
              <a:defRPr kumimoji="1" sz="2400">
                <a:solidFill>
                  <a:schemeClr val="tx1"/>
                </a:solidFill>
                <a:latin typeface="Times New Roman" panose="02020603050405020304" pitchFamily="18" charset="0"/>
                <a:ea typeface="MS PGothic" panose="020B0600070205080204" pitchFamily="34" charset="-128"/>
              </a:defRPr>
            </a:lvl2pPr>
            <a:lvl3pPr marL="1181100" indent="-228600">
              <a:defRPr kumimoji="1" sz="2400">
                <a:solidFill>
                  <a:schemeClr val="tx1"/>
                </a:solidFill>
                <a:latin typeface="Times New Roman" panose="02020603050405020304" pitchFamily="18" charset="0"/>
                <a:ea typeface="MS PGothic" panose="020B0600070205080204" pitchFamily="34" charset="-128"/>
              </a:defRPr>
            </a:lvl3pPr>
            <a:lvl4pPr marL="1600200" indent="-228600">
              <a:defRPr kumimoji="1" sz="2400">
                <a:solidFill>
                  <a:schemeClr val="tx1"/>
                </a:solidFill>
                <a:latin typeface="Times New Roman" panose="02020603050405020304" pitchFamily="18" charset="0"/>
                <a:ea typeface="MS PGothic" panose="020B0600070205080204" pitchFamily="34" charset="-128"/>
              </a:defRPr>
            </a:lvl4pPr>
            <a:lvl5pPr marL="2057400" indent="-228600">
              <a:defRPr kumimoji="1" sz="2400">
                <a:solidFill>
                  <a:schemeClr val="tx1"/>
                </a:solidFill>
                <a:latin typeface="Times New Roman" panose="02020603050405020304" pitchFamily="18" charset="0"/>
                <a:ea typeface="MS PGothic" panose="020B0600070205080204" pitchFamily="34" charset="-128"/>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MS PGothic" panose="020B0600070205080204" pitchFamily="34" charset="-128"/>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MS PGothic" panose="020B0600070205080204" pitchFamily="34" charset="-128"/>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MS PGothic" panose="020B0600070205080204" pitchFamily="34" charset="-128"/>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MS PGothic" panose="020B0600070205080204" pitchFamily="34" charset="-128"/>
              </a:defRPr>
            </a:lvl9pPr>
          </a:lstStyle>
          <a:p>
            <a:pPr>
              <a:spcBef>
                <a:spcPct val="20000"/>
              </a:spcBef>
              <a:buFont typeface="Wingdings" panose="05000000000000000000" pitchFamily="2" charset="2"/>
              <a:buNone/>
            </a:pPr>
            <a:r>
              <a:rPr lang="en-US" altLang="zh-CN" sz="2000" i="0">
                <a:solidFill>
                  <a:srgbClr val="000066"/>
                </a:solidFill>
                <a:effectLst/>
                <a:ea typeface="宋体" panose="02010600030101010101" pitchFamily="2" charset="-122"/>
              </a:rPr>
              <a:t>8.2  </a:t>
            </a:r>
            <a:r>
              <a:rPr lang="zh-CN" altLang="en-US" sz="2000" i="0">
                <a:solidFill>
                  <a:srgbClr val="000066"/>
                </a:solidFill>
                <a:effectLst/>
                <a:ea typeface="宋体" panose="02010600030101010101" pitchFamily="2" charset="-122"/>
              </a:rPr>
              <a:t>构件图中的事物及解释</a:t>
            </a:r>
            <a:endParaRPr lang="zh-CN" altLang="en-US" sz="2000" i="0">
              <a:solidFill>
                <a:srgbClr val="000066"/>
              </a:solidFill>
              <a:effectLst/>
              <a:ea typeface="宋体" panose="02010600030101010101" pitchFamily="2" charset="-122"/>
            </a:endParaRPr>
          </a:p>
          <a:p>
            <a:pPr>
              <a:spcBef>
                <a:spcPct val="20000"/>
              </a:spcBef>
              <a:buFont typeface="Wingdings" panose="05000000000000000000" pitchFamily="2" charset="2"/>
              <a:buChar char="n"/>
            </a:pPr>
            <a:endParaRPr lang="zh-CN" altLang="en-US" sz="2000" i="0">
              <a:solidFill>
                <a:srgbClr val="000066"/>
              </a:solidFill>
              <a:effectLst/>
              <a:ea typeface="宋体" panose="02010600030101010101" pitchFamily="2" charset="-122"/>
            </a:endParaRPr>
          </a:p>
        </p:txBody>
      </p:sp>
      <p:graphicFrame>
        <p:nvGraphicFramePr>
          <p:cNvPr id="483333" name="Group 5"/>
          <p:cNvGraphicFramePr>
            <a:graphicFrameLocks noGrp="1"/>
          </p:cNvGraphicFramePr>
          <p:nvPr/>
        </p:nvGraphicFramePr>
        <p:xfrm>
          <a:off x="635000" y="2111375"/>
          <a:ext cx="8051800" cy="1676400"/>
        </p:xfrm>
        <a:graphic>
          <a:graphicData uri="http://schemas.openxmlformats.org/drawingml/2006/table">
            <a:tbl>
              <a:tblPr/>
              <a:tblGrid>
                <a:gridCol w="1538288"/>
                <a:gridCol w="4062412"/>
                <a:gridCol w="2451100"/>
              </a:tblGrid>
              <a:tr h="361950">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a:spcBef>
                          <a:spcPct val="20000"/>
                        </a:spcBef>
                        <a:buFont typeface="Wingdings" panose="05000000000000000000" pitchFamily="2" charset="2"/>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MS PGothic" panose="020B0600070205080204"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1" lang="zh-CN" altLang="en-US" sz="12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事物名称</a:t>
                      </a:r>
                      <a:endParaRPr kumimoji="1" lang="zh-CN" altLang="en-US" sz="12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a:spcBef>
                          <a:spcPct val="20000"/>
                        </a:spcBef>
                        <a:buFont typeface="Wingdings" panose="05000000000000000000" pitchFamily="2" charset="2"/>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MS PGothic" panose="020B0600070205080204"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1" lang="zh-CN" altLang="en-US" sz="12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含义</a:t>
                      </a:r>
                      <a:endParaRPr kumimoji="1" lang="zh-CN" altLang="en-US" sz="12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a:spcBef>
                          <a:spcPct val="20000"/>
                        </a:spcBef>
                        <a:buFont typeface="Wingdings" panose="05000000000000000000" pitchFamily="2" charset="2"/>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MS PGothic" panose="020B0600070205080204"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1" lang="zh-CN" altLang="en-US" sz="12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图例</a:t>
                      </a:r>
                      <a:endParaRPr kumimoji="1" lang="zh-CN" altLang="en-US" sz="12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76250">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a:spcBef>
                          <a:spcPct val="20000"/>
                        </a:spcBef>
                        <a:buFont typeface="Wingdings" panose="05000000000000000000" pitchFamily="2" charset="2"/>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MS PGothic" panose="020B0600070205080204"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1" lang="zh-CN" altLang="en-US" sz="1200" b="0" i="0" u="none" strike="noStrike" cap="none" normalizeH="0" baseline="0" smtClean="0">
                          <a:ln>
                            <a:noFill/>
                          </a:ln>
                          <a:solidFill>
                            <a:srgbClr val="000066"/>
                          </a:solidFill>
                          <a:effectLst>
                            <a:outerShdw blurRad="38100" dist="38100" dir="2700000" algn="tl">
                              <a:srgbClr val="C0C0C0"/>
                            </a:outerShdw>
                          </a:effectLst>
                          <a:latin typeface="Times New Roman" panose="02020603050405020304" pitchFamily="18" charset="0"/>
                          <a:ea typeface="宋体" panose="02010600030101010101" pitchFamily="2" charset="-122"/>
                          <a:cs typeface="Times New Roman" panose="02020603050405020304" pitchFamily="18" charset="0"/>
                        </a:rPr>
                        <a:t>构件</a:t>
                      </a:r>
                      <a:endParaRPr kumimoji="1" lang="zh-CN" altLang="en-US" sz="1200" b="0" i="0" u="none" strike="noStrike" cap="none" normalizeH="0" baseline="0" smtClean="0">
                        <a:ln>
                          <a:noFill/>
                        </a:ln>
                        <a:solidFill>
                          <a:srgbClr val="000066"/>
                        </a:solidFill>
                        <a:effectLst>
                          <a:outerShdw blurRad="38100" dist="38100" dir="2700000" algn="tl">
                            <a:srgbClr val="C0C0C0"/>
                          </a:outerShdw>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a:spcBef>
                          <a:spcPct val="20000"/>
                        </a:spcBef>
                        <a:buFont typeface="Wingdings" panose="05000000000000000000" pitchFamily="2" charset="2"/>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MS PGothic" panose="020B0600070205080204"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1" lang="zh-CN" altLang="en-US" sz="12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指系统中可替换的物理部分，构件名字</a:t>
                      </a:r>
                      <a:r>
                        <a:rPr kumimoji="1" lang="en-US" altLang="zh-CN" sz="12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1" lang="zh-CN" altLang="en-US" sz="12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如图中的</a:t>
                      </a:r>
                      <a:r>
                        <a:rPr kumimoji="1" lang="en-US" altLang="zh-CN" sz="12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Dictionary)</a:t>
                      </a:r>
                      <a:r>
                        <a:rPr kumimoji="1" lang="zh-CN" altLang="en-US" sz="12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标在矩形中，提供了一组接口的实现。</a:t>
                      </a:r>
                      <a:endParaRPr kumimoji="1" lang="zh-CN" altLang="en-US" sz="12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a:spcBef>
                          <a:spcPct val="20000"/>
                        </a:spcBef>
                        <a:buFont typeface="Wingdings" panose="05000000000000000000" pitchFamily="2" charset="2"/>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MS PGothic" panose="020B0600070205080204"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pPr>
                      <a:endParaRPr kumimoji="1" lang="zh-CN" altLang="en-US" sz="12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81000">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a:spcBef>
                          <a:spcPct val="20000"/>
                        </a:spcBef>
                        <a:buFont typeface="Wingdings" panose="05000000000000000000" pitchFamily="2" charset="2"/>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MS PGothic" panose="020B0600070205080204"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1" lang="zh-CN" altLang="en-US" sz="1200" b="0" i="0" u="none" strike="noStrike" cap="none" normalizeH="0" baseline="0" smtClean="0">
                          <a:ln>
                            <a:noFill/>
                          </a:ln>
                          <a:solidFill>
                            <a:srgbClr val="000066"/>
                          </a:solidFill>
                          <a:effectLst>
                            <a:outerShdw blurRad="38100" dist="38100" dir="2700000" algn="tl">
                              <a:srgbClr val="C0C0C0"/>
                            </a:outerShdw>
                          </a:effectLst>
                          <a:latin typeface="Times New Roman" panose="02020603050405020304" pitchFamily="18" charset="0"/>
                          <a:ea typeface="宋体" panose="02010600030101010101" pitchFamily="2" charset="-122"/>
                          <a:cs typeface="Times New Roman" panose="02020603050405020304" pitchFamily="18" charset="0"/>
                        </a:rPr>
                        <a:t>接口</a:t>
                      </a:r>
                      <a:endParaRPr kumimoji="1" lang="zh-CN" altLang="en-US" sz="1200" b="0" i="0" u="none" strike="noStrike" cap="none" normalizeH="0" baseline="0" smtClean="0">
                        <a:ln>
                          <a:noFill/>
                        </a:ln>
                        <a:solidFill>
                          <a:srgbClr val="000066"/>
                        </a:solidFill>
                        <a:effectLst>
                          <a:outerShdw blurRad="38100" dist="38100" dir="2700000" algn="tl">
                            <a:srgbClr val="C0C0C0"/>
                          </a:outerShdw>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a:spcBef>
                          <a:spcPct val="20000"/>
                        </a:spcBef>
                        <a:buFont typeface="Wingdings" panose="05000000000000000000" pitchFamily="2" charset="2"/>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MS PGothic" panose="020B0600070205080204"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1" lang="zh-CN" altLang="en-US" sz="12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外部可访问到的服务 </a:t>
                      </a:r>
                      <a:r>
                        <a:rPr kumimoji="1" lang="en-US" altLang="zh-CN" sz="12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a:t>
                      </a:r>
                      <a:r>
                        <a:rPr kumimoji="1" lang="zh-CN" altLang="en-US" sz="12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如图中的</a:t>
                      </a:r>
                      <a:r>
                        <a:rPr kumimoji="1" lang="en-US" altLang="zh-CN" sz="12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Spell-check)</a:t>
                      </a:r>
                      <a:r>
                        <a:rPr kumimoji="1" lang="zh-CN" altLang="en-US" sz="12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a:t>
                      </a:r>
                      <a:endParaRPr kumimoji="1" lang="zh-CN" altLang="en-US" sz="12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a:spcBef>
                          <a:spcPct val="20000"/>
                        </a:spcBef>
                        <a:buFont typeface="Wingdings" panose="05000000000000000000" pitchFamily="2" charset="2"/>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MS PGothic" panose="020B0600070205080204"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pPr>
                      <a:endParaRPr kumimoji="1" lang="zh-CN" altLang="en-US" sz="12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57200">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a:spcBef>
                          <a:spcPct val="20000"/>
                        </a:spcBef>
                        <a:buFont typeface="Wingdings" panose="05000000000000000000" pitchFamily="2" charset="2"/>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MS PGothic" panose="020B0600070205080204"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1" lang="zh-CN" altLang="en-US" sz="1200" b="0" i="0" u="none" strike="noStrike" cap="none" normalizeH="0" baseline="0" smtClean="0">
                          <a:ln>
                            <a:noFill/>
                          </a:ln>
                          <a:solidFill>
                            <a:srgbClr val="000066"/>
                          </a:solidFill>
                          <a:effectLst>
                            <a:outerShdw blurRad="38100" dist="38100" dir="2700000" algn="tl">
                              <a:srgbClr val="C0C0C0"/>
                            </a:outerShdw>
                          </a:effectLst>
                          <a:latin typeface="Times New Roman" panose="02020603050405020304" pitchFamily="18" charset="0"/>
                          <a:ea typeface="宋体" panose="02010600030101010101" pitchFamily="2" charset="-122"/>
                          <a:cs typeface="Times New Roman" panose="02020603050405020304" pitchFamily="18" charset="0"/>
                        </a:rPr>
                        <a:t>构件实例</a:t>
                      </a:r>
                      <a:endParaRPr kumimoji="1" lang="zh-CN" altLang="en-US" sz="1200" b="0" i="0" u="none" strike="noStrike" cap="none" normalizeH="0" baseline="0" smtClean="0">
                        <a:ln>
                          <a:noFill/>
                        </a:ln>
                        <a:solidFill>
                          <a:srgbClr val="000066"/>
                        </a:solidFill>
                        <a:effectLst>
                          <a:outerShdw blurRad="38100" dist="38100" dir="2700000" algn="tl">
                            <a:srgbClr val="C0C0C0"/>
                          </a:outerShdw>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a:spcBef>
                          <a:spcPct val="20000"/>
                        </a:spcBef>
                        <a:buFont typeface="Wingdings" panose="05000000000000000000" pitchFamily="2" charset="2"/>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MS PGothic" panose="020B0600070205080204"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1" lang="zh-CN" altLang="en-US" sz="12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节点实例上的构件的一个实例，冒号后是该构件实例的名字</a:t>
                      </a:r>
                      <a:r>
                        <a:rPr kumimoji="1" lang="en-US" altLang="zh-CN" sz="12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a:t>
                      </a:r>
                      <a:r>
                        <a:rPr kumimoji="1" lang="zh-CN" altLang="en-US" sz="12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如图中的</a:t>
                      </a:r>
                      <a:r>
                        <a:rPr kumimoji="1" lang="en-US" altLang="zh-CN" sz="12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RoutingList)</a:t>
                      </a:r>
                      <a:r>
                        <a:rPr kumimoji="1" lang="zh-CN" altLang="en-US" sz="12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a:t>
                      </a:r>
                      <a:endParaRPr kumimoji="1" lang="ja-JP" altLang="en-US" sz="12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a:spcBef>
                          <a:spcPct val="20000"/>
                        </a:spcBef>
                        <a:buFont typeface="Wingdings" panose="05000000000000000000" pitchFamily="2" charset="2"/>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MS PGothic" panose="020B0600070205080204"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pPr>
                      <a:endParaRPr kumimoji="1" lang="zh-CN" altLang="en-US" sz="12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grpSp>
        <p:nvGrpSpPr>
          <p:cNvPr id="483355" name="Group 27"/>
          <p:cNvGrpSpPr>
            <a:grpSpLocks noChangeAspect="1"/>
          </p:cNvGrpSpPr>
          <p:nvPr/>
        </p:nvGrpSpPr>
        <p:grpSpPr bwMode="auto">
          <a:xfrm>
            <a:off x="6732588" y="3411538"/>
            <a:ext cx="1408112" cy="304800"/>
            <a:chOff x="2281" y="2635"/>
            <a:chExt cx="1571" cy="544"/>
          </a:xfrm>
        </p:grpSpPr>
        <p:sp>
          <p:nvSpPr>
            <p:cNvPr id="483356" name="AutoShape 28"/>
            <p:cNvSpPr>
              <a:spLocks noChangeAspect="1" noChangeArrowheads="1" noTextEdit="1"/>
            </p:cNvSpPr>
            <p:nvPr/>
          </p:nvSpPr>
          <p:spPr bwMode="auto">
            <a:xfrm>
              <a:off x="2281" y="2635"/>
              <a:ext cx="1571" cy="544"/>
            </a:xfrm>
            <a:prstGeom prst="rect">
              <a:avLst/>
            </a:prstGeom>
            <a:noFill/>
            <a:extLst>
              <a:ext uri="{909E8E84-426E-40DD-AFC4-6F175D3DCCD1}">
                <a14:hiddenFill xmlns:a14="http://schemas.microsoft.com/office/drawing/2010/main">
                  <a:solidFill>
                    <a:srgbClr val="FFFFFF"/>
                  </a:solidFill>
                </a14:hiddenFill>
              </a:ext>
            </a:extLst>
          </p:spPr>
          <p:txBody>
            <a:bodyPr/>
            <a:lstStyle/>
            <a:p>
              <a:endParaRPr lang="zh-CN" altLang="en-US"/>
            </a:p>
          </p:txBody>
        </p:sp>
        <p:pic>
          <p:nvPicPr>
            <p:cNvPr id="483357" name="Picture 29" descr="13-61"/>
            <p:cNvPicPr>
              <a:picLocks noChangeAspect="1" noChangeArrowheads="1"/>
            </p:cNvPicPr>
            <p:nvPr/>
          </p:nvPicPr>
          <p:blipFill>
            <a:blip r:embed="rId1">
              <a:extLst>
                <a:ext uri="{28A0092B-C50C-407E-A947-70E740481C1C}">
                  <a14:useLocalDpi xmlns:a14="http://schemas.microsoft.com/office/drawing/2010/main" val="0"/>
                </a:ext>
              </a:extLst>
            </a:blip>
            <a:srcRect l="51648" t="23450" r="16473" b="47285"/>
            <a:stretch>
              <a:fillRect/>
            </a:stretch>
          </p:blipFill>
          <p:spPr bwMode="auto">
            <a:xfrm>
              <a:off x="2281" y="2635"/>
              <a:ext cx="1571" cy="54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83358" name="Group 30"/>
          <p:cNvGrpSpPr>
            <a:grpSpLocks noChangeAspect="1"/>
          </p:cNvGrpSpPr>
          <p:nvPr/>
        </p:nvGrpSpPr>
        <p:grpSpPr bwMode="auto">
          <a:xfrm>
            <a:off x="6804025" y="2997200"/>
            <a:ext cx="1258888" cy="228600"/>
            <a:chOff x="2281" y="2635"/>
            <a:chExt cx="1498" cy="326"/>
          </a:xfrm>
        </p:grpSpPr>
        <p:sp>
          <p:nvSpPr>
            <p:cNvPr id="483359" name="AutoShape 31"/>
            <p:cNvSpPr>
              <a:spLocks noChangeAspect="1" noChangeArrowheads="1" noTextEdit="1"/>
            </p:cNvSpPr>
            <p:nvPr/>
          </p:nvSpPr>
          <p:spPr bwMode="auto">
            <a:xfrm>
              <a:off x="2281" y="2635"/>
              <a:ext cx="1498" cy="326"/>
            </a:xfrm>
            <a:prstGeom prst="rect">
              <a:avLst/>
            </a:prstGeom>
            <a:noFill/>
            <a:extLst>
              <a:ext uri="{909E8E84-426E-40DD-AFC4-6F175D3DCCD1}">
                <a14:hiddenFill xmlns:a14="http://schemas.microsoft.com/office/drawing/2010/main">
                  <a:solidFill>
                    <a:srgbClr val="FFFFFF"/>
                  </a:solidFill>
                </a14:hiddenFill>
              </a:ext>
            </a:extLst>
          </p:spPr>
          <p:txBody>
            <a:bodyPr/>
            <a:lstStyle/>
            <a:p>
              <a:endParaRPr lang="zh-CN" altLang="en-US"/>
            </a:p>
          </p:txBody>
        </p:sp>
        <p:pic>
          <p:nvPicPr>
            <p:cNvPr id="483360" name="Picture 32" descr="13-60"/>
            <p:cNvPicPr>
              <a:picLocks noChangeAspect="1" noChangeArrowheads="1"/>
            </p:cNvPicPr>
            <p:nvPr/>
          </p:nvPicPr>
          <p:blipFill>
            <a:blip r:embed="rId2">
              <a:extLst>
                <a:ext uri="{28A0092B-C50C-407E-A947-70E740481C1C}">
                  <a14:useLocalDpi xmlns:a14="http://schemas.microsoft.com/office/drawing/2010/main" val="0"/>
                </a:ext>
              </a:extLst>
            </a:blip>
            <a:srcRect l="71954" t="10898" b="70993"/>
            <a:stretch>
              <a:fillRect/>
            </a:stretch>
          </p:blipFill>
          <p:spPr bwMode="auto">
            <a:xfrm>
              <a:off x="2281" y="2635"/>
              <a:ext cx="1498" cy="326"/>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83361" name="Group 33"/>
          <p:cNvGrpSpPr>
            <a:grpSpLocks noChangeAspect="1"/>
          </p:cNvGrpSpPr>
          <p:nvPr/>
        </p:nvGrpSpPr>
        <p:grpSpPr bwMode="auto">
          <a:xfrm>
            <a:off x="6804025" y="2590800"/>
            <a:ext cx="1258888" cy="304800"/>
            <a:chOff x="2281" y="2635"/>
            <a:chExt cx="2150" cy="804"/>
          </a:xfrm>
        </p:grpSpPr>
        <p:sp>
          <p:nvSpPr>
            <p:cNvPr id="483362" name="AutoShape 34"/>
            <p:cNvSpPr>
              <a:spLocks noChangeAspect="1" noChangeArrowheads="1" noTextEdit="1"/>
            </p:cNvSpPr>
            <p:nvPr/>
          </p:nvSpPr>
          <p:spPr bwMode="auto">
            <a:xfrm>
              <a:off x="2281" y="2635"/>
              <a:ext cx="2150" cy="804"/>
            </a:xfrm>
            <a:prstGeom prst="rect">
              <a:avLst/>
            </a:prstGeom>
            <a:noFill/>
            <a:extLst>
              <a:ext uri="{909E8E84-426E-40DD-AFC4-6F175D3DCCD1}">
                <a14:hiddenFill xmlns:a14="http://schemas.microsoft.com/office/drawing/2010/main">
                  <a:solidFill>
                    <a:srgbClr val="FFFFFF"/>
                  </a:solidFill>
                </a14:hiddenFill>
              </a:ext>
            </a:extLst>
          </p:spPr>
          <p:txBody>
            <a:bodyPr/>
            <a:lstStyle/>
            <a:p>
              <a:endParaRPr lang="zh-CN" altLang="en-US"/>
            </a:p>
          </p:txBody>
        </p:sp>
        <p:pic>
          <p:nvPicPr>
            <p:cNvPr id="483363" name="Picture 35" descr="13-60"/>
            <p:cNvPicPr>
              <a:picLocks noChangeAspect="1" noChangeArrowheads="1"/>
            </p:cNvPicPr>
            <p:nvPr/>
          </p:nvPicPr>
          <p:blipFill>
            <a:blip r:embed="rId2">
              <a:extLst>
                <a:ext uri="{28A0092B-C50C-407E-A947-70E740481C1C}">
                  <a14:useLocalDpi xmlns:a14="http://schemas.microsoft.com/office/drawing/2010/main" val="0"/>
                </a:ext>
              </a:extLst>
            </a:blip>
            <a:srcRect l="1152" t="6786" r="50000" b="39151"/>
            <a:stretch>
              <a:fillRect/>
            </a:stretch>
          </p:blipFill>
          <p:spPr bwMode="auto">
            <a:xfrm>
              <a:off x="2281" y="2635"/>
              <a:ext cx="2150" cy="804"/>
            </a:xfrm>
            <a:prstGeom prst="rect">
              <a:avLst/>
            </a:prstGeom>
            <a:noFill/>
            <a:extLst>
              <a:ext uri="{909E8E84-426E-40DD-AFC4-6F175D3DCCD1}">
                <a14:hiddenFill xmlns:a14="http://schemas.microsoft.com/office/drawing/2010/main">
                  <a:solidFill>
                    <a:srgbClr val="FFFFFF"/>
                  </a:solidFill>
                </a14:hiddenFill>
              </a:ext>
            </a:extLst>
          </p:spPr>
        </p:pic>
      </p:grpSp>
      <p:sp>
        <p:nvSpPr>
          <p:cNvPr id="483364" name="Rectangle 36"/>
          <p:cNvSpPr>
            <a:spLocks noChangeArrowheads="1"/>
          </p:cNvSpPr>
          <p:nvPr/>
        </p:nvSpPr>
        <p:spPr bwMode="auto">
          <a:xfrm>
            <a:off x="620713" y="3962400"/>
            <a:ext cx="82184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marL="476250">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marL="952500">
              <a:spcBef>
                <a:spcPct val="20000"/>
              </a:spcBef>
              <a:buFont typeface="Wingdings" panose="05000000000000000000" pitchFamily="2" charset="2"/>
              <a:defRPr kumimoji="1" sz="1600" b="1">
                <a:solidFill>
                  <a:srgbClr val="000066"/>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Ø"/>
              <a:defRPr kumimoji="1" sz="1200">
                <a:solidFill>
                  <a:schemeClr val="tx1"/>
                </a:solidFill>
                <a:latin typeface="Arial" panose="020B0604020202020204" pitchFamily="34" charset="0"/>
                <a:ea typeface="MS PGothic" panose="020B0600070205080204" pitchFamily="34" charset="-128"/>
              </a:defRPr>
            </a:lvl4pPr>
            <a:lvl5pPr marL="2057400" indent="-228600">
              <a:spcBef>
                <a:spcPct val="20000"/>
              </a:spcBef>
              <a:buFont typeface="Wingdings" panose="05000000000000000000" pitchFamily="2" charset="2"/>
              <a:buChar char="è"/>
              <a:defRPr kumimoji="1" sz="1000">
                <a:solidFill>
                  <a:schemeClr val="tx1"/>
                </a:solidFill>
                <a:latin typeface="Arial" panose="020B0604020202020204" pitchFamily="34" charset="0"/>
                <a:ea typeface="MS PGothic" panose="020B0600070205080204" pitchFamily="34" charset="-128"/>
              </a:defRPr>
            </a:lvl5pPr>
            <a:lvl6pPr marL="2514600" indent="-228600" fontAlgn="base">
              <a:spcBef>
                <a:spcPct val="20000"/>
              </a:spcBef>
              <a:spcAft>
                <a:spcPct val="0"/>
              </a:spcAft>
              <a:buFont typeface="Wingdings" panose="05000000000000000000" pitchFamily="2" charset="2"/>
              <a:buChar char="è"/>
              <a:defRPr kumimoji="1" sz="1000">
                <a:solidFill>
                  <a:schemeClr val="tx1"/>
                </a:solidFill>
                <a:latin typeface="Arial" panose="020B0604020202020204" pitchFamily="34" charset="0"/>
                <a:ea typeface="MS PGothic" panose="020B0600070205080204" pitchFamily="34" charset="-128"/>
              </a:defRPr>
            </a:lvl6pPr>
            <a:lvl7pPr marL="2971800" indent="-228600" fontAlgn="base">
              <a:spcBef>
                <a:spcPct val="20000"/>
              </a:spcBef>
              <a:spcAft>
                <a:spcPct val="0"/>
              </a:spcAft>
              <a:buFont typeface="Wingdings" panose="05000000000000000000" pitchFamily="2" charset="2"/>
              <a:buChar char="è"/>
              <a:defRPr kumimoji="1" sz="1000">
                <a:solidFill>
                  <a:schemeClr val="tx1"/>
                </a:solidFill>
                <a:latin typeface="Arial" panose="020B0604020202020204" pitchFamily="34" charset="0"/>
                <a:ea typeface="MS PGothic" panose="020B0600070205080204" pitchFamily="34" charset="-128"/>
              </a:defRPr>
            </a:lvl7pPr>
            <a:lvl8pPr marL="3429000" indent="-228600" fontAlgn="base">
              <a:spcBef>
                <a:spcPct val="20000"/>
              </a:spcBef>
              <a:spcAft>
                <a:spcPct val="0"/>
              </a:spcAft>
              <a:buFont typeface="Wingdings" panose="05000000000000000000" pitchFamily="2" charset="2"/>
              <a:buChar char="è"/>
              <a:defRPr kumimoji="1" sz="1000">
                <a:solidFill>
                  <a:schemeClr val="tx1"/>
                </a:solidFill>
                <a:latin typeface="Arial" panose="020B0604020202020204" pitchFamily="34" charset="0"/>
                <a:ea typeface="MS PGothic" panose="020B0600070205080204" pitchFamily="34" charset="-128"/>
              </a:defRPr>
            </a:lvl8pPr>
            <a:lvl9pPr marL="3886200" indent="-228600" fontAlgn="base">
              <a:spcBef>
                <a:spcPct val="20000"/>
              </a:spcBef>
              <a:spcAft>
                <a:spcPct val="0"/>
              </a:spcAft>
              <a:buFont typeface="Wingdings" panose="05000000000000000000" pitchFamily="2" charset="2"/>
              <a:buChar char="è"/>
              <a:defRPr kumimoji="1" sz="1000">
                <a:solidFill>
                  <a:schemeClr val="tx1"/>
                </a:solidFill>
                <a:latin typeface="Arial" panose="020B0604020202020204" pitchFamily="34" charset="0"/>
                <a:ea typeface="MS PGothic" panose="020B0600070205080204" pitchFamily="34" charset="-128"/>
              </a:defRPr>
            </a:lvl9pPr>
          </a:lstStyle>
          <a:p>
            <a:pPr>
              <a:lnSpc>
                <a:spcPct val="80000"/>
              </a:lnSpc>
            </a:pPr>
            <a:r>
              <a:rPr lang="zh-CN" altLang="en-US" sz="1200" b="0" i="0" u="sng">
                <a:effectLst/>
              </a:rPr>
              <a:t>可替换的物理部分</a:t>
            </a:r>
            <a:r>
              <a:rPr lang="zh-CN" altLang="en-US" sz="1200" b="0" i="0">
                <a:effectLst/>
              </a:rPr>
              <a:t>包括软件代码、脚本或命令行文件，也可以表示运行时的对象，文档，数据库等。</a:t>
            </a:r>
            <a:endParaRPr lang="zh-CN" altLang="en-US" sz="1200" b="0" i="0">
              <a:effectLst/>
            </a:endParaRPr>
          </a:p>
          <a:p>
            <a:pPr>
              <a:lnSpc>
                <a:spcPct val="105000"/>
              </a:lnSpc>
            </a:pPr>
            <a:r>
              <a:rPr lang="zh-CN" altLang="en-US" sz="1200" b="0" i="0" u="sng">
                <a:effectLst/>
              </a:rPr>
              <a:t>节点</a:t>
            </a:r>
            <a:r>
              <a:rPr lang="en-US" altLang="zh-CN" sz="1200" b="0" i="0" u="sng">
                <a:effectLst/>
              </a:rPr>
              <a:t>(node)</a:t>
            </a:r>
            <a:r>
              <a:rPr lang="zh-CN" altLang="en-US" sz="1200" b="0" i="0">
                <a:effectLst/>
              </a:rPr>
              <a:t>是运行时的物理对象，代表一个计算机资源。具体请参见教程“部署图</a:t>
            </a:r>
            <a:r>
              <a:rPr lang="en-US" altLang="zh-CN" sz="1200" b="0" i="0">
                <a:effectLst/>
              </a:rPr>
              <a:t>(</a:t>
            </a:r>
            <a:r>
              <a:rPr lang="en-US" altLang="ja-JP" sz="1200" b="0" i="0">
                <a:effectLst/>
              </a:rPr>
              <a:t>deployment diagram</a:t>
            </a:r>
            <a:r>
              <a:rPr lang="en-US" altLang="zh-CN" sz="1200" b="0" i="0">
                <a:effectLst/>
              </a:rPr>
              <a:t>)”</a:t>
            </a:r>
            <a:r>
              <a:rPr lang="zh-CN" altLang="en-US" sz="1200" b="0" i="0">
                <a:effectLst/>
              </a:rPr>
              <a:t>部分。</a:t>
            </a:r>
            <a:endParaRPr lang="zh-CN" altLang="en-US" sz="1200" b="0" i="0">
              <a:effectLst/>
            </a:endParaRPr>
          </a:p>
          <a:p>
            <a:pPr>
              <a:lnSpc>
                <a:spcPct val="80000"/>
              </a:lnSpc>
            </a:pPr>
            <a:endParaRPr lang="zh-CN" altLang="en-US" sz="1200" b="0" i="0">
              <a:effectLst/>
            </a:endParaRPr>
          </a:p>
        </p:txBody>
      </p:sp>
      <p:sp>
        <p:nvSpPr>
          <p:cNvPr id="483365" name="Rectangle 37"/>
          <p:cNvSpPr>
            <a:spLocks noChangeArrowheads="1"/>
          </p:cNvSpPr>
          <p:nvPr/>
        </p:nvSpPr>
        <p:spPr bwMode="auto">
          <a:xfrm>
            <a:off x="152400" y="4572000"/>
            <a:ext cx="85344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 tIns="3600" rIns="3600" bIns="3600"/>
          <a:lstStyle>
            <a:lvl1pPr marL="285750" indent="-285750">
              <a:defRPr kumimoji="1" sz="2400">
                <a:solidFill>
                  <a:schemeClr val="tx1"/>
                </a:solidFill>
                <a:latin typeface="Times New Roman" panose="02020603050405020304" pitchFamily="18" charset="0"/>
                <a:ea typeface="MS PGothic" panose="020B0600070205080204" pitchFamily="34" charset="-128"/>
              </a:defRPr>
            </a:lvl1pPr>
            <a:lvl2pPr marL="762000" indent="-285750">
              <a:defRPr kumimoji="1" sz="2400">
                <a:solidFill>
                  <a:schemeClr val="tx1"/>
                </a:solidFill>
                <a:latin typeface="Times New Roman" panose="02020603050405020304" pitchFamily="18" charset="0"/>
                <a:ea typeface="MS PGothic" panose="020B0600070205080204" pitchFamily="34" charset="-128"/>
              </a:defRPr>
            </a:lvl2pPr>
            <a:lvl3pPr marL="1181100" indent="-228600">
              <a:defRPr kumimoji="1" sz="2400">
                <a:solidFill>
                  <a:schemeClr val="tx1"/>
                </a:solidFill>
                <a:latin typeface="Times New Roman" panose="02020603050405020304" pitchFamily="18" charset="0"/>
                <a:ea typeface="MS PGothic" panose="020B0600070205080204" pitchFamily="34" charset="-128"/>
              </a:defRPr>
            </a:lvl3pPr>
            <a:lvl4pPr marL="1600200" indent="-228600">
              <a:defRPr kumimoji="1" sz="2400">
                <a:solidFill>
                  <a:schemeClr val="tx1"/>
                </a:solidFill>
                <a:latin typeface="Times New Roman" panose="02020603050405020304" pitchFamily="18" charset="0"/>
                <a:ea typeface="MS PGothic" panose="020B0600070205080204" pitchFamily="34" charset="-128"/>
              </a:defRPr>
            </a:lvl4pPr>
            <a:lvl5pPr marL="2057400" indent="-228600">
              <a:defRPr kumimoji="1" sz="2400">
                <a:solidFill>
                  <a:schemeClr val="tx1"/>
                </a:solidFill>
                <a:latin typeface="Times New Roman" panose="02020603050405020304" pitchFamily="18" charset="0"/>
                <a:ea typeface="MS PGothic" panose="020B0600070205080204" pitchFamily="34" charset="-128"/>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MS PGothic" panose="020B0600070205080204" pitchFamily="34" charset="-128"/>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MS PGothic" panose="020B0600070205080204" pitchFamily="34" charset="-128"/>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MS PGothic" panose="020B0600070205080204" pitchFamily="34" charset="-128"/>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MS PGothic" panose="020B0600070205080204" pitchFamily="34" charset="-128"/>
              </a:defRPr>
            </a:lvl9pPr>
          </a:lstStyle>
          <a:p>
            <a:pPr>
              <a:lnSpc>
                <a:spcPct val="90000"/>
              </a:lnSpc>
              <a:spcBef>
                <a:spcPct val="20000"/>
              </a:spcBef>
              <a:buFont typeface="Wingdings" panose="05000000000000000000" pitchFamily="2" charset="2"/>
              <a:buNone/>
            </a:pPr>
            <a:r>
              <a:rPr lang="en-US" altLang="zh-CN" sz="2000" i="0">
                <a:solidFill>
                  <a:srgbClr val="000066"/>
                </a:solidFill>
                <a:effectLst/>
                <a:ea typeface="宋体" panose="02010600030101010101" pitchFamily="2" charset="-122"/>
              </a:rPr>
              <a:t>8.3  </a:t>
            </a:r>
            <a:r>
              <a:rPr lang="zh-CN" altLang="en-US" sz="2000" i="0">
                <a:solidFill>
                  <a:srgbClr val="000066"/>
                </a:solidFill>
                <a:effectLst/>
                <a:ea typeface="宋体" panose="02010600030101010101" pitchFamily="2" charset="-122"/>
              </a:rPr>
              <a:t>构件图中的关系及解释</a:t>
            </a:r>
            <a:endParaRPr lang="zh-CN" altLang="en-US" sz="2000" i="0">
              <a:solidFill>
                <a:srgbClr val="000066"/>
              </a:solidFill>
              <a:effectLst/>
              <a:ea typeface="宋体" panose="02010600030101010101" pitchFamily="2" charset="-122"/>
            </a:endParaRPr>
          </a:p>
        </p:txBody>
      </p:sp>
      <p:graphicFrame>
        <p:nvGraphicFramePr>
          <p:cNvPr id="483366" name="Group 38"/>
          <p:cNvGraphicFramePr>
            <a:graphicFrameLocks noGrp="1"/>
          </p:cNvGraphicFramePr>
          <p:nvPr/>
        </p:nvGraphicFramePr>
        <p:xfrm>
          <a:off x="684213" y="4965700"/>
          <a:ext cx="7608887" cy="938213"/>
        </p:xfrm>
        <a:graphic>
          <a:graphicData uri="http://schemas.openxmlformats.org/drawingml/2006/table">
            <a:tbl>
              <a:tblPr/>
              <a:tblGrid>
                <a:gridCol w="1201737"/>
                <a:gridCol w="3816350"/>
                <a:gridCol w="2590800"/>
              </a:tblGrid>
              <a:tr h="266700">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a:spcBef>
                          <a:spcPct val="20000"/>
                        </a:spcBef>
                        <a:buFont typeface="Wingdings" panose="05000000000000000000" pitchFamily="2" charset="2"/>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MS PGothic" panose="020B0600070205080204"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1" lang="zh-CN" altLang="en-US" sz="12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关系名称</a:t>
                      </a:r>
                      <a:endParaRPr kumimoji="1" lang="zh-CN" altLang="en-US" sz="12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a:spcBef>
                          <a:spcPct val="20000"/>
                        </a:spcBef>
                        <a:buFont typeface="Wingdings" panose="05000000000000000000" pitchFamily="2" charset="2"/>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MS PGothic" panose="020B0600070205080204"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1" lang="zh-CN" altLang="en-US" sz="12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含义</a:t>
                      </a:r>
                      <a:endParaRPr kumimoji="1" lang="zh-CN" altLang="en-US" sz="12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a:spcBef>
                          <a:spcPct val="20000"/>
                        </a:spcBef>
                        <a:buFont typeface="Wingdings" panose="05000000000000000000" pitchFamily="2" charset="2"/>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MS PGothic" panose="020B0600070205080204"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1" lang="zh-CN" altLang="en-US" sz="12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图例</a:t>
                      </a:r>
                      <a:endParaRPr kumimoji="1" lang="zh-CN" altLang="en-US" sz="12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93688">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a:spcBef>
                          <a:spcPct val="20000"/>
                        </a:spcBef>
                        <a:buFont typeface="Wingdings" panose="05000000000000000000" pitchFamily="2" charset="2"/>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MS PGothic" panose="020B0600070205080204"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1" lang="zh-CN" altLang="en-US" sz="1200" b="0" i="0" u="none" strike="noStrike" cap="none" normalizeH="0" baseline="0" smtClean="0">
                          <a:ln>
                            <a:noFill/>
                          </a:ln>
                          <a:solidFill>
                            <a:srgbClr val="000066"/>
                          </a:solidFill>
                          <a:effectLst>
                            <a:outerShdw blurRad="38100" dist="38100" dir="2700000" algn="tl">
                              <a:srgbClr val="C0C0C0"/>
                            </a:outerShdw>
                          </a:effectLst>
                          <a:latin typeface="Times New Roman" panose="02020603050405020304" pitchFamily="18" charset="0"/>
                          <a:ea typeface="宋体" panose="02010600030101010101" pitchFamily="2" charset="-122"/>
                        </a:rPr>
                        <a:t>实现关系</a:t>
                      </a:r>
                      <a:endParaRPr kumimoji="1" lang="zh-CN" altLang="en-US" sz="1200" b="0" i="0" u="none" strike="noStrike" cap="none" normalizeH="0" baseline="0" smtClean="0">
                        <a:ln>
                          <a:noFill/>
                        </a:ln>
                        <a:solidFill>
                          <a:srgbClr val="000066"/>
                        </a:solidFill>
                        <a:effectLst>
                          <a:outerShdw blurRad="38100" dist="38100" dir="2700000" algn="tl">
                            <a:srgbClr val="C0C0C0"/>
                          </a:outerShdw>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a:spcBef>
                          <a:spcPct val="20000"/>
                        </a:spcBef>
                        <a:buFont typeface="Wingdings" panose="05000000000000000000" pitchFamily="2" charset="2"/>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MS PGothic" panose="020B0600070205080204"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1" lang="zh-CN" altLang="en-US" sz="12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构件向外提供的服务。</a:t>
                      </a:r>
                      <a:endParaRPr kumimoji="1" lang="zh-CN" altLang="en-US" sz="12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a:spcBef>
                          <a:spcPct val="20000"/>
                        </a:spcBef>
                        <a:buFont typeface="Wingdings" panose="05000000000000000000" pitchFamily="2" charset="2"/>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MS PGothic" panose="020B0600070205080204"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pPr>
                      <a:endParaRPr kumimoji="1" lang="zh-CN" altLang="en-US" sz="12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71475">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a:spcBef>
                          <a:spcPct val="20000"/>
                        </a:spcBef>
                        <a:buFont typeface="Wingdings" panose="05000000000000000000" pitchFamily="2" charset="2"/>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MS PGothic" panose="020B0600070205080204"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1" lang="zh-CN" altLang="en-US" sz="1200" b="0" i="0" u="none" strike="noStrike" cap="none" normalizeH="0" baseline="0" smtClean="0">
                          <a:ln>
                            <a:noFill/>
                          </a:ln>
                          <a:solidFill>
                            <a:srgbClr val="000066"/>
                          </a:solidFill>
                          <a:effectLst>
                            <a:outerShdw blurRad="38100" dist="38100" dir="2700000" algn="tl">
                              <a:srgbClr val="C0C0C0"/>
                            </a:outerShdw>
                          </a:effectLst>
                          <a:latin typeface="Times New Roman" panose="02020603050405020304" pitchFamily="18" charset="0"/>
                          <a:ea typeface="宋体" panose="02010600030101010101" pitchFamily="2" charset="-122"/>
                        </a:rPr>
                        <a:t>依赖关系</a:t>
                      </a:r>
                      <a:endParaRPr kumimoji="1" lang="zh-CN" altLang="en-US" sz="1200" b="0" i="0" u="none" strike="noStrike" cap="none" normalizeH="0" baseline="0" smtClean="0">
                        <a:ln>
                          <a:noFill/>
                        </a:ln>
                        <a:solidFill>
                          <a:srgbClr val="000066"/>
                        </a:solidFill>
                        <a:effectLst>
                          <a:outerShdw blurRad="38100" dist="38100" dir="2700000" algn="tl">
                            <a:srgbClr val="C0C0C0"/>
                          </a:outerShdw>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a:spcBef>
                          <a:spcPct val="20000"/>
                        </a:spcBef>
                        <a:buFont typeface="Wingdings" panose="05000000000000000000" pitchFamily="2" charset="2"/>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MS PGothic" panose="020B0600070205080204"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1" lang="zh-CN" altLang="en-US" sz="12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构件依赖外部提供的服务</a:t>
                      </a:r>
                      <a:r>
                        <a:rPr kumimoji="1" lang="en-US" altLang="zh-CN" sz="12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a:t>
                      </a:r>
                      <a:r>
                        <a:rPr kumimoji="1" lang="zh-CN" altLang="en-US" sz="12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由构件到接口</a:t>
                      </a:r>
                      <a:r>
                        <a:rPr kumimoji="1" lang="en-US" altLang="zh-CN" sz="12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a:t>
                      </a:r>
                      <a:r>
                        <a:rPr kumimoji="1" lang="zh-CN" altLang="en-US" sz="12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a:t>
                      </a:r>
                      <a:endParaRPr kumimoji="1" lang="en-US" altLang="zh-CN" sz="12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a:spcBef>
                          <a:spcPct val="20000"/>
                        </a:spcBef>
                        <a:buFont typeface="Wingdings" panose="05000000000000000000" pitchFamily="2" charset="2"/>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MS PGothic" panose="020B0600070205080204"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pPr>
                      <a:endParaRPr kumimoji="1" lang="zh-CN" altLang="en-US" sz="12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grpSp>
        <p:nvGrpSpPr>
          <p:cNvPr id="483387" name="Group 59"/>
          <p:cNvGrpSpPr>
            <a:grpSpLocks noChangeAspect="1"/>
          </p:cNvGrpSpPr>
          <p:nvPr/>
        </p:nvGrpSpPr>
        <p:grpSpPr bwMode="auto">
          <a:xfrm>
            <a:off x="6156325" y="5516563"/>
            <a:ext cx="2087563" cy="409575"/>
            <a:chOff x="1" y="-1"/>
            <a:chExt cx="6545" cy="1234"/>
          </a:xfrm>
        </p:grpSpPr>
        <p:sp>
          <p:nvSpPr>
            <p:cNvPr id="483388" name="AutoShape 60"/>
            <p:cNvSpPr>
              <a:spLocks noChangeAspect="1" noChangeArrowheads="1" noTextEdit="1"/>
            </p:cNvSpPr>
            <p:nvPr/>
          </p:nvSpPr>
          <p:spPr bwMode="auto">
            <a:xfrm>
              <a:off x="1" y="-1"/>
              <a:ext cx="6545" cy="1234"/>
            </a:xfrm>
            <a:prstGeom prst="rect">
              <a:avLst/>
            </a:prstGeom>
            <a:noFill/>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83389" name="Line 61"/>
            <p:cNvSpPr>
              <a:spLocks noChangeShapeType="1"/>
            </p:cNvSpPr>
            <p:nvPr/>
          </p:nvSpPr>
          <p:spPr bwMode="auto">
            <a:xfrm flipH="1">
              <a:off x="1" y="616"/>
              <a:ext cx="5891" cy="1"/>
            </a:xfrm>
            <a:prstGeom prst="line">
              <a:avLst/>
            </a:prstGeom>
            <a:noFill/>
            <a:ln w="28575">
              <a:solidFill>
                <a:srgbClr val="000000"/>
              </a:solidFill>
              <a:prstDash val="dash"/>
              <a:round/>
              <a:head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79A9AF"/>
                    </a:outerShdw>
                  </a:effectLst>
                </a14:hiddenEffects>
              </a:ext>
            </a:extLst>
          </p:spPr>
          <p:txBody>
            <a:bodyPr/>
            <a:lstStyle/>
            <a:p>
              <a:endParaRPr lang="zh-CN" altLang="en-US"/>
            </a:p>
          </p:txBody>
        </p:sp>
      </p:grpSp>
      <p:grpSp>
        <p:nvGrpSpPr>
          <p:cNvPr id="483390" name="Group 62"/>
          <p:cNvGrpSpPr>
            <a:grpSpLocks noChangeAspect="1"/>
          </p:cNvGrpSpPr>
          <p:nvPr/>
        </p:nvGrpSpPr>
        <p:grpSpPr bwMode="auto">
          <a:xfrm>
            <a:off x="5940425" y="5151438"/>
            <a:ext cx="2592388" cy="438150"/>
            <a:chOff x="8150" y="9673"/>
            <a:chExt cx="1980" cy="360"/>
          </a:xfrm>
        </p:grpSpPr>
        <p:sp>
          <p:nvSpPr>
            <p:cNvPr id="483391" name="AutoShape 63"/>
            <p:cNvSpPr>
              <a:spLocks noChangeAspect="1" noChangeArrowheads="1" noTextEdit="1"/>
            </p:cNvSpPr>
            <p:nvPr/>
          </p:nvSpPr>
          <p:spPr bwMode="auto">
            <a:xfrm>
              <a:off x="8150" y="9673"/>
              <a:ext cx="1980" cy="360"/>
            </a:xfrm>
            <a:prstGeom prst="rect">
              <a:avLst/>
            </a:prstGeom>
            <a:noFill/>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83392" name="Line 64"/>
            <p:cNvSpPr>
              <a:spLocks noChangeShapeType="1"/>
            </p:cNvSpPr>
            <p:nvPr/>
          </p:nvSpPr>
          <p:spPr bwMode="auto">
            <a:xfrm>
              <a:off x="8330" y="9852"/>
              <a:ext cx="1440" cy="1"/>
            </a:xfrm>
            <a:prstGeom prst="line">
              <a:avLst/>
            </a:prstGeom>
            <a:noFill/>
            <a:ln w="2857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79A9AF"/>
                    </a:outerShdw>
                  </a:effectLst>
                </a14:hiddenEffects>
              </a:ext>
            </a:extLst>
          </p:spPr>
          <p:txBody>
            <a:bodyPr/>
            <a:lstStyle/>
            <a:p>
              <a:endParaRPr lang="zh-CN" altLang="en-US"/>
            </a:p>
          </p:txBody>
        </p:sp>
      </p:grpSp>
      <p:sp>
        <p:nvSpPr>
          <p:cNvPr id="483393" name="Rectangle 65"/>
          <p:cNvSpPr>
            <a:spLocks noChangeArrowheads="1"/>
          </p:cNvSpPr>
          <p:nvPr/>
        </p:nvSpPr>
        <p:spPr bwMode="auto">
          <a:xfrm>
            <a:off x="73025" y="549275"/>
            <a:ext cx="19065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i="0">
                <a:solidFill>
                  <a:srgbClr val="000066"/>
                </a:solidFill>
                <a:effectLst/>
              </a:rPr>
              <a:t>8.1  </a:t>
            </a:r>
            <a:r>
              <a:rPr lang="zh-CN" altLang="en-US" sz="2000" i="0">
                <a:solidFill>
                  <a:srgbClr val="000066"/>
                </a:solidFill>
                <a:effectLst/>
              </a:rPr>
              <a:t>构件图概要</a:t>
            </a:r>
            <a:endParaRPr lang="ja-JP" altLang="en-US" sz="2000" i="0">
              <a:solidFill>
                <a:srgbClr val="000066"/>
              </a:solidFill>
              <a:effectLs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r>
              <a:rPr lang="zh-CN" altLang="en-US">
                <a:latin typeface="Times New Roman" panose="02020603050405020304" pitchFamily="18" charset="0"/>
              </a:rPr>
              <a:t>1.</a:t>
            </a:r>
            <a:r>
              <a:rPr lang="zh-CN" altLang="en-US"/>
              <a:t> 前言</a:t>
            </a:r>
            <a:endParaRPr lang="zh-CN" altLang="en-US"/>
          </a:p>
        </p:txBody>
      </p:sp>
      <p:sp>
        <p:nvSpPr>
          <p:cNvPr id="51203" name="Rectangle 3"/>
          <p:cNvSpPr>
            <a:spLocks noGrp="1" noChangeArrowheads="1"/>
          </p:cNvSpPr>
          <p:nvPr>
            <p:ph type="body" idx="1"/>
          </p:nvPr>
        </p:nvSpPr>
        <p:spPr>
          <a:xfrm>
            <a:off x="120650" y="762000"/>
            <a:ext cx="8718550" cy="5038725"/>
          </a:xfrm>
        </p:spPr>
        <p:txBody>
          <a:bodyPr/>
          <a:lstStyle/>
          <a:p>
            <a:r>
              <a:rPr lang="en-US" altLang="zh-CN" b="1">
                <a:solidFill>
                  <a:srgbClr val="000066"/>
                </a:solidFill>
              </a:rPr>
              <a:t>1.3</a:t>
            </a:r>
            <a:r>
              <a:rPr lang="ja-JP" altLang="en-US" b="1">
                <a:solidFill>
                  <a:srgbClr val="000066"/>
                </a:solidFill>
                <a:ea typeface="MS PGothic" panose="020B0600070205080204" pitchFamily="34" charset="-128"/>
              </a:rPr>
              <a:t>　</a:t>
            </a:r>
            <a:r>
              <a:rPr lang="en-US" altLang="zh-CN" sz="1800" b="1">
                <a:solidFill>
                  <a:srgbClr val="000066"/>
                </a:solidFill>
              </a:rPr>
              <a:t>UML</a:t>
            </a:r>
            <a:r>
              <a:rPr lang="zh-CN" altLang="en-US" sz="1800" b="1">
                <a:solidFill>
                  <a:srgbClr val="000066"/>
                </a:solidFill>
              </a:rPr>
              <a:t>事物</a:t>
            </a:r>
            <a:endParaRPr lang="zh-CN" altLang="en-US" sz="1800" b="1">
              <a:solidFill>
                <a:srgbClr val="000066"/>
              </a:solidFill>
            </a:endParaRPr>
          </a:p>
          <a:p>
            <a:pPr lvl="1"/>
            <a:r>
              <a:rPr lang="en-US" altLang="zh-CN" sz="1400">
                <a:solidFill>
                  <a:srgbClr val="000066"/>
                </a:solidFill>
              </a:rPr>
              <a:t> UML</a:t>
            </a:r>
            <a:r>
              <a:rPr lang="zh-CN" altLang="en-US" sz="1400">
                <a:solidFill>
                  <a:srgbClr val="000066"/>
                </a:solidFill>
              </a:rPr>
              <a:t>包含4种事物</a:t>
            </a:r>
            <a:r>
              <a:rPr lang="zh-CN" altLang="en-US" sz="1600">
                <a:solidFill>
                  <a:srgbClr val="000066"/>
                </a:solidFill>
              </a:rPr>
              <a:t>：</a:t>
            </a:r>
            <a:r>
              <a:rPr lang="zh-CN" altLang="en-US" sz="1400">
                <a:solidFill>
                  <a:srgbClr val="000066"/>
                </a:solidFill>
              </a:rPr>
              <a:t>构件事物 行为事物   分组事物  注释事物</a:t>
            </a:r>
            <a:endParaRPr lang="en-US" altLang="zh-CN" sz="1400">
              <a:solidFill>
                <a:srgbClr val="000066"/>
              </a:solidFill>
            </a:endParaRPr>
          </a:p>
          <a:p>
            <a:pPr lvl="1"/>
            <a:r>
              <a:rPr lang="en-US" altLang="zh-CN" sz="1600" b="1">
                <a:solidFill>
                  <a:srgbClr val="000066"/>
                </a:solidFill>
              </a:rPr>
              <a:t>1.3.1</a:t>
            </a:r>
            <a:r>
              <a:rPr lang="ja-JP" altLang="en-US" sz="1600" b="1">
                <a:solidFill>
                  <a:srgbClr val="000066"/>
                </a:solidFill>
              </a:rPr>
              <a:t>　</a:t>
            </a:r>
            <a:r>
              <a:rPr lang="zh-CN" altLang="en-US" sz="1600" b="1">
                <a:solidFill>
                  <a:srgbClr val="000066"/>
                </a:solidFill>
              </a:rPr>
              <a:t>构件事物</a:t>
            </a:r>
            <a:r>
              <a:rPr lang="zh-CN" altLang="en-US" sz="1600">
                <a:solidFill>
                  <a:srgbClr val="000066"/>
                </a:solidFill>
              </a:rPr>
              <a:t>： </a:t>
            </a:r>
            <a:r>
              <a:rPr lang="en-US" altLang="zh-CN" sz="1600">
                <a:solidFill>
                  <a:srgbClr val="000066"/>
                </a:solidFill>
              </a:rPr>
              <a:t>UML</a:t>
            </a:r>
            <a:r>
              <a:rPr lang="zh-CN" altLang="en-US" sz="1600">
                <a:solidFill>
                  <a:srgbClr val="000066"/>
                </a:solidFill>
              </a:rPr>
              <a:t>模型的静态部分，描述概念或物理元素</a:t>
            </a:r>
            <a:endParaRPr lang="zh-CN" altLang="en-US" sz="1600">
              <a:solidFill>
                <a:srgbClr val="000066"/>
              </a:solidFill>
            </a:endParaRPr>
          </a:p>
          <a:p>
            <a:pPr lvl="1"/>
            <a:r>
              <a:rPr lang="zh-CN" altLang="en-US" sz="1600">
                <a:solidFill>
                  <a:srgbClr val="000066"/>
                </a:solidFill>
              </a:rPr>
              <a:t>   它包括以下几种：</a:t>
            </a:r>
            <a:endParaRPr lang="zh-CN" altLang="en-US" sz="1600">
              <a:solidFill>
                <a:srgbClr val="000066"/>
              </a:solidFill>
            </a:endParaRPr>
          </a:p>
          <a:p>
            <a:pPr lvl="2">
              <a:buFont typeface="Times New Roman" panose="02020603050405020304" pitchFamily="18" charset="0"/>
              <a:buNone/>
            </a:pPr>
            <a:r>
              <a:rPr lang="zh-CN" altLang="en-US" sz="1400" b="1">
                <a:solidFill>
                  <a:srgbClr val="3333FF"/>
                </a:solidFill>
              </a:rPr>
              <a:t>类</a:t>
            </a:r>
            <a:r>
              <a:rPr lang="zh-CN" altLang="en-US" sz="1400">
                <a:solidFill>
                  <a:srgbClr val="000066"/>
                </a:solidFill>
              </a:rPr>
              <a:t>：具有相同属性相同操作 相同关系相同语义的对象的描述</a:t>
            </a:r>
            <a:endParaRPr lang="zh-CN" altLang="en-US" sz="1400">
              <a:solidFill>
                <a:srgbClr val="000066"/>
              </a:solidFill>
            </a:endParaRPr>
          </a:p>
          <a:p>
            <a:pPr lvl="2">
              <a:buFont typeface="Times New Roman" panose="02020603050405020304" pitchFamily="18" charset="0"/>
              <a:buNone/>
            </a:pPr>
            <a:r>
              <a:rPr lang="zh-CN" altLang="en-US" sz="1400" b="1">
                <a:solidFill>
                  <a:srgbClr val="3333FF"/>
                </a:solidFill>
              </a:rPr>
              <a:t>接口</a:t>
            </a:r>
            <a:r>
              <a:rPr lang="zh-CN" altLang="en-US" sz="1400">
                <a:solidFill>
                  <a:srgbClr val="000066"/>
                </a:solidFill>
              </a:rPr>
              <a:t>：描述元素的外部可见行为，即服务集合的定义说明</a:t>
            </a:r>
            <a:endParaRPr lang="zh-CN" altLang="en-US" sz="1400">
              <a:solidFill>
                <a:srgbClr val="000066"/>
              </a:solidFill>
            </a:endParaRPr>
          </a:p>
          <a:p>
            <a:pPr lvl="2">
              <a:buFont typeface="Times New Roman" panose="02020603050405020304" pitchFamily="18" charset="0"/>
              <a:buNone/>
            </a:pPr>
            <a:r>
              <a:rPr lang="zh-CN" altLang="en-US" sz="1400" b="1">
                <a:solidFill>
                  <a:srgbClr val="3333FF"/>
                </a:solidFill>
              </a:rPr>
              <a:t>协作</a:t>
            </a:r>
            <a:r>
              <a:rPr lang="zh-CN" altLang="en-US" sz="1400">
                <a:solidFill>
                  <a:srgbClr val="000066"/>
                </a:solidFill>
              </a:rPr>
              <a:t>：</a:t>
            </a:r>
            <a:r>
              <a:rPr lang="zh-CN" altLang="en-US" sz="1400"/>
              <a:t>描述了一组事物间的相互作用</a:t>
            </a:r>
            <a:r>
              <a:rPr lang="zh-CN" altLang="en-US" sz="1400">
                <a:solidFill>
                  <a:srgbClr val="000066"/>
                </a:solidFill>
              </a:rPr>
              <a:t>的集合</a:t>
            </a:r>
            <a:endParaRPr lang="zh-CN" altLang="en-US" sz="1400">
              <a:solidFill>
                <a:srgbClr val="000066"/>
              </a:solidFill>
            </a:endParaRPr>
          </a:p>
          <a:p>
            <a:pPr lvl="2">
              <a:buFont typeface="Times New Roman" panose="02020603050405020304" pitchFamily="18" charset="0"/>
              <a:buNone/>
            </a:pPr>
            <a:r>
              <a:rPr lang="zh-CN" altLang="en-US" sz="1400" b="1">
                <a:solidFill>
                  <a:srgbClr val="3333FF"/>
                </a:solidFill>
              </a:rPr>
              <a:t>用例</a:t>
            </a:r>
            <a:r>
              <a:rPr lang="zh-CN" altLang="en-US" sz="1400">
                <a:solidFill>
                  <a:srgbClr val="000066"/>
                </a:solidFill>
              </a:rPr>
              <a:t>：代表一个系统或系统的一部分行为，是一组动作序列的集合</a:t>
            </a:r>
            <a:endParaRPr lang="zh-CN" altLang="en-US" sz="1400">
              <a:solidFill>
                <a:srgbClr val="000066"/>
              </a:solidFill>
            </a:endParaRPr>
          </a:p>
          <a:p>
            <a:pPr lvl="2">
              <a:buFont typeface="Times New Roman" panose="02020603050405020304" pitchFamily="18" charset="0"/>
              <a:buNone/>
            </a:pPr>
            <a:r>
              <a:rPr lang="zh-CN" altLang="en-US" sz="1400" b="1">
                <a:solidFill>
                  <a:srgbClr val="3333FF"/>
                </a:solidFill>
              </a:rPr>
              <a:t>构件</a:t>
            </a:r>
            <a:r>
              <a:rPr lang="zh-CN" altLang="en-US" sz="1400">
                <a:solidFill>
                  <a:srgbClr val="000066"/>
                </a:solidFill>
              </a:rPr>
              <a:t>：系统中物理存在，可替换的部件</a:t>
            </a:r>
            <a:endParaRPr lang="zh-CN" altLang="en-US" sz="1400">
              <a:solidFill>
                <a:srgbClr val="000066"/>
              </a:solidFill>
            </a:endParaRPr>
          </a:p>
          <a:p>
            <a:pPr lvl="2">
              <a:buFont typeface="Times New Roman" panose="02020603050405020304" pitchFamily="18" charset="0"/>
              <a:buNone/>
            </a:pPr>
            <a:r>
              <a:rPr lang="zh-CN" altLang="en-US" sz="1400" b="1">
                <a:solidFill>
                  <a:srgbClr val="3333FF"/>
                </a:solidFill>
              </a:rPr>
              <a:t>节点</a:t>
            </a:r>
            <a:r>
              <a:rPr lang="zh-CN" altLang="en-US" sz="1400">
                <a:solidFill>
                  <a:srgbClr val="000066"/>
                </a:solidFill>
              </a:rPr>
              <a:t>：运行时存在的物理元素</a:t>
            </a:r>
            <a:endParaRPr lang="zh-CN" altLang="en-US" sz="1400">
              <a:solidFill>
                <a:srgbClr val="000066"/>
              </a:solidFill>
            </a:endParaRPr>
          </a:p>
          <a:p>
            <a:pPr lvl="1"/>
            <a:r>
              <a:rPr lang="zh-CN" altLang="en-US" sz="1400">
                <a:solidFill>
                  <a:srgbClr val="000066"/>
                </a:solidFill>
              </a:rPr>
              <a:t>          另外，参与者、信号应用、文档库、页表等都是上述基本事物的变体</a:t>
            </a:r>
            <a:endParaRPr lang="zh-CN" altLang="en-US" sz="1400">
              <a:solidFill>
                <a:srgbClr val="000066"/>
              </a:solidFill>
            </a:endParaRPr>
          </a:p>
          <a:p>
            <a:pPr lvl="1"/>
            <a:r>
              <a:rPr lang="en-US" altLang="zh-CN" sz="1600" b="1">
                <a:solidFill>
                  <a:srgbClr val="000066"/>
                </a:solidFill>
              </a:rPr>
              <a:t>1.3.2</a:t>
            </a:r>
            <a:r>
              <a:rPr lang="ja-JP" altLang="en-US" sz="1600" b="1">
                <a:solidFill>
                  <a:srgbClr val="000066"/>
                </a:solidFill>
              </a:rPr>
              <a:t>　</a:t>
            </a:r>
            <a:r>
              <a:rPr lang="zh-CN" altLang="en-US" sz="1600" b="1">
                <a:solidFill>
                  <a:srgbClr val="000066"/>
                </a:solidFill>
              </a:rPr>
              <a:t>行为事物</a:t>
            </a:r>
            <a:r>
              <a:rPr lang="zh-CN" altLang="en-US" sz="1600">
                <a:solidFill>
                  <a:srgbClr val="000066"/>
                </a:solidFill>
              </a:rPr>
              <a:t>：</a:t>
            </a:r>
            <a:r>
              <a:rPr lang="en-US" altLang="zh-CN" sz="1600">
                <a:solidFill>
                  <a:srgbClr val="000066"/>
                </a:solidFill>
              </a:rPr>
              <a:t>UML</a:t>
            </a:r>
            <a:r>
              <a:rPr lang="zh-CN" altLang="en-US" sz="1600">
                <a:solidFill>
                  <a:srgbClr val="000066"/>
                </a:solidFill>
              </a:rPr>
              <a:t>模型图的动态部分，描述跨越空间和时间的行为</a:t>
            </a:r>
            <a:endParaRPr lang="zh-CN" altLang="en-US" sz="1600">
              <a:solidFill>
                <a:srgbClr val="000066"/>
              </a:solidFill>
            </a:endParaRPr>
          </a:p>
          <a:p>
            <a:pPr lvl="2">
              <a:buFont typeface="Times New Roman" panose="02020603050405020304" pitchFamily="18" charset="0"/>
              <a:buNone/>
            </a:pPr>
            <a:r>
              <a:rPr lang="zh-CN" altLang="en-US" sz="1400" b="1">
                <a:solidFill>
                  <a:srgbClr val="3333FF"/>
                </a:solidFill>
              </a:rPr>
              <a:t>交互</a:t>
            </a:r>
            <a:r>
              <a:rPr lang="zh-CN" altLang="en-US" sz="1400">
                <a:solidFill>
                  <a:srgbClr val="000066"/>
                </a:solidFill>
              </a:rPr>
              <a:t>：实现某功能的一组构件事物之间的消息的集合，涉及消息、动作序列、链接</a:t>
            </a:r>
            <a:endParaRPr lang="zh-CN" altLang="en-US" sz="1400">
              <a:solidFill>
                <a:srgbClr val="000066"/>
              </a:solidFill>
            </a:endParaRPr>
          </a:p>
          <a:p>
            <a:pPr lvl="2">
              <a:buFont typeface="Times New Roman" panose="02020603050405020304" pitchFamily="18" charset="0"/>
              <a:buNone/>
            </a:pPr>
            <a:r>
              <a:rPr lang="zh-CN" altLang="en-US" sz="1400" b="1">
                <a:solidFill>
                  <a:srgbClr val="3333FF"/>
                </a:solidFill>
              </a:rPr>
              <a:t>状态机</a:t>
            </a:r>
            <a:r>
              <a:rPr lang="zh-CN" altLang="en-US" sz="1400">
                <a:solidFill>
                  <a:srgbClr val="000066"/>
                </a:solidFill>
              </a:rPr>
              <a:t>：描述事物或交互在生命周期内响应事件所经历的状态序列</a:t>
            </a:r>
            <a:endParaRPr lang="zh-CN" altLang="en-US" sz="1400">
              <a:solidFill>
                <a:srgbClr val="000066"/>
              </a:solidFill>
            </a:endParaRPr>
          </a:p>
          <a:p>
            <a:pPr lvl="1"/>
            <a:r>
              <a:rPr lang="en-US" altLang="zh-CN" sz="1600" b="1">
                <a:solidFill>
                  <a:srgbClr val="000066"/>
                </a:solidFill>
              </a:rPr>
              <a:t>1.3.3</a:t>
            </a:r>
            <a:r>
              <a:rPr lang="ja-JP" altLang="en-US" sz="1600" b="1">
                <a:solidFill>
                  <a:srgbClr val="000066"/>
                </a:solidFill>
              </a:rPr>
              <a:t>　</a:t>
            </a:r>
            <a:r>
              <a:rPr lang="zh-CN" altLang="en-US" sz="1600" b="1">
                <a:solidFill>
                  <a:srgbClr val="000066"/>
                </a:solidFill>
              </a:rPr>
              <a:t>分组事物</a:t>
            </a:r>
            <a:r>
              <a:rPr lang="zh-CN" altLang="en-US" sz="1600">
                <a:solidFill>
                  <a:srgbClr val="000066"/>
                </a:solidFill>
              </a:rPr>
              <a:t>： </a:t>
            </a:r>
            <a:r>
              <a:rPr lang="en-US" altLang="zh-CN" sz="1600">
                <a:solidFill>
                  <a:srgbClr val="000066"/>
                </a:solidFill>
              </a:rPr>
              <a:t>UML</a:t>
            </a:r>
            <a:r>
              <a:rPr lang="zh-CN" altLang="en-US" sz="1600">
                <a:solidFill>
                  <a:srgbClr val="000066"/>
                </a:solidFill>
              </a:rPr>
              <a:t>模型图的组织部分，描述事物的组织结构</a:t>
            </a:r>
            <a:endParaRPr lang="zh-CN" altLang="en-US" sz="1600">
              <a:solidFill>
                <a:srgbClr val="000066"/>
              </a:solidFill>
            </a:endParaRPr>
          </a:p>
          <a:p>
            <a:pPr lvl="2">
              <a:buFont typeface="Times New Roman" panose="02020603050405020304" pitchFamily="18" charset="0"/>
              <a:buNone/>
            </a:pPr>
            <a:r>
              <a:rPr lang="zh-CN" altLang="en-US" sz="1400" b="1">
                <a:solidFill>
                  <a:srgbClr val="3333FF"/>
                </a:solidFill>
              </a:rPr>
              <a:t>包</a:t>
            </a:r>
            <a:r>
              <a:rPr lang="zh-CN" altLang="en-US" sz="1400">
                <a:solidFill>
                  <a:srgbClr val="000066"/>
                </a:solidFill>
              </a:rPr>
              <a:t>： 把元素组织成组的机制</a:t>
            </a:r>
            <a:endParaRPr lang="zh-CN" altLang="en-US" sz="1400">
              <a:solidFill>
                <a:srgbClr val="000066"/>
              </a:solidFill>
            </a:endParaRPr>
          </a:p>
          <a:p>
            <a:pPr lvl="1"/>
            <a:r>
              <a:rPr lang="en-US" altLang="zh-CN" sz="1600" b="1">
                <a:solidFill>
                  <a:srgbClr val="000066"/>
                </a:solidFill>
              </a:rPr>
              <a:t>1.3.4</a:t>
            </a:r>
            <a:r>
              <a:rPr lang="ja-JP" altLang="en-US" sz="1600" b="1">
                <a:solidFill>
                  <a:srgbClr val="000066"/>
                </a:solidFill>
              </a:rPr>
              <a:t>　</a:t>
            </a:r>
            <a:r>
              <a:rPr lang="zh-CN" altLang="en-US" sz="1600" b="1">
                <a:solidFill>
                  <a:srgbClr val="000066"/>
                </a:solidFill>
              </a:rPr>
              <a:t>注释事物</a:t>
            </a:r>
            <a:r>
              <a:rPr lang="zh-CN" altLang="en-US" sz="1600">
                <a:solidFill>
                  <a:srgbClr val="000066"/>
                </a:solidFill>
              </a:rPr>
              <a:t>： </a:t>
            </a:r>
            <a:r>
              <a:rPr lang="en-US" altLang="zh-CN" sz="1600">
                <a:solidFill>
                  <a:srgbClr val="000066"/>
                </a:solidFill>
              </a:rPr>
              <a:t>UML</a:t>
            </a:r>
            <a:r>
              <a:rPr lang="zh-CN" altLang="en-US" sz="1600">
                <a:solidFill>
                  <a:srgbClr val="000066"/>
                </a:solidFill>
              </a:rPr>
              <a:t>模型的解释部分，用来对模型中的元素进行说明，解释</a:t>
            </a:r>
            <a:endParaRPr lang="zh-CN" altLang="en-US" sz="1600">
              <a:solidFill>
                <a:srgbClr val="000066"/>
              </a:solidFill>
            </a:endParaRPr>
          </a:p>
          <a:p>
            <a:pPr lvl="2">
              <a:buFont typeface="Times New Roman" panose="02020603050405020304" pitchFamily="18" charset="0"/>
              <a:buNone/>
            </a:pPr>
            <a:r>
              <a:rPr lang="zh-CN" altLang="en-US" sz="1400" b="1">
                <a:solidFill>
                  <a:srgbClr val="3333FF"/>
                </a:solidFill>
              </a:rPr>
              <a:t>注解 </a:t>
            </a:r>
            <a:r>
              <a:rPr lang="zh-CN" altLang="en-US" sz="1400">
                <a:solidFill>
                  <a:srgbClr val="000066"/>
                </a:solidFill>
              </a:rPr>
              <a:t>：对元素进行约束或解释的简单符号</a:t>
            </a:r>
            <a:endParaRPr lang="zh-CN" altLang="en-US" sz="1400">
              <a:solidFill>
                <a:srgbClr val="000066"/>
              </a:solidFill>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5378" name="Rectangle 2"/>
          <p:cNvSpPr>
            <a:spLocks noGrp="1" noChangeArrowheads="1"/>
          </p:cNvSpPr>
          <p:nvPr>
            <p:ph type="title"/>
          </p:nvPr>
        </p:nvSpPr>
        <p:spPr/>
        <p:txBody>
          <a:bodyPr/>
          <a:lstStyle/>
          <a:p>
            <a:r>
              <a:rPr lang="zh-CN" altLang="en-US"/>
              <a:t>8. 构件图</a:t>
            </a:r>
            <a:endParaRPr lang="zh-CN" altLang="en-US"/>
          </a:p>
        </p:txBody>
      </p:sp>
      <p:sp>
        <p:nvSpPr>
          <p:cNvPr id="485380" name="Rectangle 4"/>
          <p:cNvSpPr>
            <a:spLocks noChangeArrowheads="1"/>
          </p:cNvSpPr>
          <p:nvPr/>
        </p:nvSpPr>
        <p:spPr bwMode="auto">
          <a:xfrm>
            <a:off x="468313" y="1052513"/>
            <a:ext cx="7632700" cy="625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marL="476250">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marL="952500">
              <a:spcBef>
                <a:spcPct val="20000"/>
              </a:spcBef>
              <a:buFont typeface="Wingdings" panose="05000000000000000000" pitchFamily="2" charset="2"/>
              <a:defRPr kumimoji="1" sz="1600" b="1">
                <a:solidFill>
                  <a:srgbClr val="000066"/>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Ø"/>
              <a:defRPr kumimoji="1" sz="1200">
                <a:solidFill>
                  <a:schemeClr val="tx1"/>
                </a:solidFill>
                <a:latin typeface="Arial" panose="020B0604020202020204" pitchFamily="34" charset="0"/>
                <a:ea typeface="MS PGothic" panose="020B0600070205080204" pitchFamily="34" charset="-128"/>
              </a:defRPr>
            </a:lvl4pPr>
            <a:lvl5pPr marL="2057400" indent="-228600">
              <a:spcBef>
                <a:spcPct val="20000"/>
              </a:spcBef>
              <a:buFont typeface="Wingdings" panose="05000000000000000000" pitchFamily="2" charset="2"/>
              <a:buChar char="è"/>
              <a:defRPr kumimoji="1" sz="1000">
                <a:solidFill>
                  <a:schemeClr val="tx1"/>
                </a:solidFill>
                <a:latin typeface="Arial" panose="020B0604020202020204" pitchFamily="34" charset="0"/>
                <a:ea typeface="MS PGothic" panose="020B0600070205080204" pitchFamily="34" charset="-128"/>
              </a:defRPr>
            </a:lvl5pPr>
            <a:lvl6pPr marL="2514600" indent="-228600" fontAlgn="base">
              <a:spcBef>
                <a:spcPct val="20000"/>
              </a:spcBef>
              <a:spcAft>
                <a:spcPct val="0"/>
              </a:spcAft>
              <a:buFont typeface="Wingdings" panose="05000000000000000000" pitchFamily="2" charset="2"/>
              <a:buChar char="è"/>
              <a:defRPr kumimoji="1" sz="1000">
                <a:solidFill>
                  <a:schemeClr val="tx1"/>
                </a:solidFill>
                <a:latin typeface="Arial" panose="020B0604020202020204" pitchFamily="34" charset="0"/>
                <a:ea typeface="MS PGothic" panose="020B0600070205080204" pitchFamily="34" charset="-128"/>
              </a:defRPr>
            </a:lvl6pPr>
            <a:lvl7pPr marL="2971800" indent="-228600" fontAlgn="base">
              <a:spcBef>
                <a:spcPct val="20000"/>
              </a:spcBef>
              <a:spcAft>
                <a:spcPct val="0"/>
              </a:spcAft>
              <a:buFont typeface="Wingdings" panose="05000000000000000000" pitchFamily="2" charset="2"/>
              <a:buChar char="è"/>
              <a:defRPr kumimoji="1" sz="1000">
                <a:solidFill>
                  <a:schemeClr val="tx1"/>
                </a:solidFill>
                <a:latin typeface="Arial" panose="020B0604020202020204" pitchFamily="34" charset="0"/>
                <a:ea typeface="MS PGothic" panose="020B0600070205080204" pitchFamily="34" charset="-128"/>
              </a:defRPr>
            </a:lvl7pPr>
            <a:lvl8pPr marL="3429000" indent="-228600" fontAlgn="base">
              <a:spcBef>
                <a:spcPct val="20000"/>
              </a:spcBef>
              <a:spcAft>
                <a:spcPct val="0"/>
              </a:spcAft>
              <a:buFont typeface="Wingdings" panose="05000000000000000000" pitchFamily="2" charset="2"/>
              <a:buChar char="è"/>
              <a:defRPr kumimoji="1" sz="1000">
                <a:solidFill>
                  <a:schemeClr val="tx1"/>
                </a:solidFill>
                <a:latin typeface="Arial" panose="020B0604020202020204" pitchFamily="34" charset="0"/>
                <a:ea typeface="MS PGothic" panose="020B0600070205080204" pitchFamily="34" charset="-128"/>
              </a:defRPr>
            </a:lvl8pPr>
            <a:lvl9pPr marL="3886200" indent="-228600" fontAlgn="base">
              <a:spcBef>
                <a:spcPct val="20000"/>
              </a:spcBef>
              <a:spcAft>
                <a:spcPct val="0"/>
              </a:spcAft>
              <a:buFont typeface="Wingdings" panose="05000000000000000000" pitchFamily="2" charset="2"/>
              <a:buChar char="è"/>
              <a:defRPr kumimoji="1" sz="1000">
                <a:solidFill>
                  <a:schemeClr val="tx1"/>
                </a:solidFill>
                <a:latin typeface="Arial" panose="020B0604020202020204" pitchFamily="34" charset="0"/>
                <a:ea typeface="MS PGothic" panose="020B0600070205080204" pitchFamily="34" charset="-128"/>
              </a:defRPr>
            </a:lvl9pPr>
          </a:lstStyle>
          <a:p>
            <a:pPr>
              <a:buFont typeface="Times New Roman" panose="02020603050405020304" pitchFamily="18" charset="0"/>
              <a:buNone/>
            </a:pPr>
            <a:r>
              <a:rPr kumimoji="0" lang="zh-CN" altLang="en-US" sz="1400" i="0">
                <a:effectLst/>
              </a:rPr>
              <a:t>实例1.</a:t>
            </a:r>
            <a:endParaRPr kumimoji="0" lang="zh-CN" altLang="en-US" sz="1400" i="0">
              <a:effectLst/>
            </a:endParaRPr>
          </a:p>
          <a:p>
            <a:pPr>
              <a:buFont typeface="Times New Roman" panose="02020603050405020304" pitchFamily="18" charset="0"/>
              <a:buNone/>
            </a:pPr>
            <a:r>
              <a:rPr kumimoji="0" lang="ja-JP" altLang="en-US" sz="1400" b="0" i="0">
                <a:effectLst/>
                <a:ea typeface="MS PGothic" panose="020B0600070205080204" pitchFamily="34" charset="-128"/>
              </a:rPr>
              <a:t>　　　　</a:t>
            </a:r>
            <a:r>
              <a:rPr kumimoji="0" lang="zh-CN" altLang="en-US" sz="1400" b="0" i="0">
                <a:effectLst/>
              </a:rPr>
              <a:t>图中的构件名称是</a:t>
            </a:r>
            <a:r>
              <a:rPr kumimoji="0" lang="en-US" altLang="zh-CN" sz="1400" b="0" i="0">
                <a:effectLst/>
              </a:rPr>
              <a:t>Dictionary</a:t>
            </a:r>
            <a:r>
              <a:rPr kumimoji="0" lang="zh-CN" altLang="en-US" sz="1400" b="0" i="0">
                <a:effectLst/>
              </a:rPr>
              <a:t>字典。</a:t>
            </a:r>
            <a:endParaRPr kumimoji="0" lang="zh-CN" altLang="en-US" sz="1400" b="0" i="0">
              <a:effectLst/>
            </a:endParaRPr>
          </a:p>
          <a:p>
            <a:pPr>
              <a:buFont typeface="Times New Roman" panose="02020603050405020304" pitchFamily="18" charset="0"/>
              <a:buNone/>
            </a:pPr>
            <a:r>
              <a:rPr kumimoji="0" lang="ja-JP" altLang="en-US" sz="1400" b="0" i="0">
                <a:effectLst/>
                <a:ea typeface="MS PGothic" panose="020B0600070205080204" pitchFamily="34" charset="-128"/>
              </a:rPr>
              <a:t>　　　　</a:t>
            </a:r>
            <a:r>
              <a:rPr kumimoji="0" lang="zh-CN" altLang="en-US" sz="1400" b="0" i="0">
                <a:effectLst/>
              </a:rPr>
              <a:t>该构件向外提供两个接口，即两个服务</a:t>
            </a:r>
            <a:r>
              <a:rPr kumimoji="0" lang="en-US" altLang="zh-CN" sz="1400" b="0" i="0">
                <a:effectLst/>
              </a:rPr>
              <a:t>Spell-check</a:t>
            </a:r>
            <a:r>
              <a:rPr kumimoji="0" lang="zh-CN" altLang="en-US" sz="1400" b="0" i="0">
                <a:effectLst/>
              </a:rPr>
              <a:t>拼写检查、</a:t>
            </a:r>
            <a:r>
              <a:rPr kumimoji="0" lang="en-US" altLang="zh-CN" sz="1400" b="0" i="0">
                <a:effectLst/>
              </a:rPr>
              <a:t>Synonyms</a:t>
            </a:r>
            <a:r>
              <a:rPr kumimoji="0" lang="zh-CN" altLang="en-US" sz="1400" b="0" i="0">
                <a:effectLst/>
              </a:rPr>
              <a:t>同义词。</a:t>
            </a:r>
            <a:endParaRPr kumimoji="0" lang="zh-CN" altLang="en-US" sz="1400" b="0" i="0">
              <a:effectLst/>
            </a:endParaRPr>
          </a:p>
        </p:txBody>
      </p:sp>
      <p:pic>
        <p:nvPicPr>
          <p:cNvPr id="485381" name="Picture 5" descr="13-60"/>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295400" y="2120900"/>
            <a:ext cx="4495800" cy="1379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5382" name="Rectangle 6"/>
          <p:cNvSpPr>
            <a:spLocks noChangeArrowheads="1"/>
          </p:cNvSpPr>
          <p:nvPr/>
        </p:nvSpPr>
        <p:spPr bwMode="auto">
          <a:xfrm>
            <a:off x="990600" y="3886200"/>
            <a:ext cx="3457575" cy="121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marL="476250">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marL="952500">
              <a:spcBef>
                <a:spcPct val="20000"/>
              </a:spcBef>
              <a:buFont typeface="Wingdings" panose="05000000000000000000" pitchFamily="2" charset="2"/>
              <a:defRPr kumimoji="1" sz="1600" b="1">
                <a:solidFill>
                  <a:srgbClr val="000066"/>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Ø"/>
              <a:defRPr kumimoji="1" sz="1200">
                <a:solidFill>
                  <a:schemeClr val="tx1"/>
                </a:solidFill>
                <a:latin typeface="Arial" panose="020B0604020202020204" pitchFamily="34" charset="0"/>
                <a:ea typeface="MS PGothic" panose="020B0600070205080204" pitchFamily="34" charset="-128"/>
              </a:defRPr>
            </a:lvl4pPr>
            <a:lvl5pPr marL="2057400" indent="-228600">
              <a:spcBef>
                <a:spcPct val="20000"/>
              </a:spcBef>
              <a:buFont typeface="Wingdings" panose="05000000000000000000" pitchFamily="2" charset="2"/>
              <a:buChar char="è"/>
              <a:defRPr kumimoji="1" sz="1000">
                <a:solidFill>
                  <a:schemeClr val="tx1"/>
                </a:solidFill>
                <a:latin typeface="Arial" panose="020B0604020202020204" pitchFamily="34" charset="0"/>
                <a:ea typeface="MS PGothic" panose="020B0600070205080204" pitchFamily="34" charset="-128"/>
              </a:defRPr>
            </a:lvl5pPr>
            <a:lvl6pPr marL="2514600" indent="-228600" fontAlgn="base">
              <a:spcBef>
                <a:spcPct val="20000"/>
              </a:spcBef>
              <a:spcAft>
                <a:spcPct val="0"/>
              </a:spcAft>
              <a:buFont typeface="Wingdings" panose="05000000000000000000" pitchFamily="2" charset="2"/>
              <a:buChar char="è"/>
              <a:defRPr kumimoji="1" sz="1000">
                <a:solidFill>
                  <a:schemeClr val="tx1"/>
                </a:solidFill>
                <a:latin typeface="Arial" panose="020B0604020202020204" pitchFamily="34" charset="0"/>
                <a:ea typeface="MS PGothic" panose="020B0600070205080204" pitchFamily="34" charset="-128"/>
              </a:defRPr>
            </a:lvl6pPr>
            <a:lvl7pPr marL="2971800" indent="-228600" fontAlgn="base">
              <a:spcBef>
                <a:spcPct val="20000"/>
              </a:spcBef>
              <a:spcAft>
                <a:spcPct val="0"/>
              </a:spcAft>
              <a:buFont typeface="Wingdings" panose="05000000000000000000" pitchFamily="2" charset="2"/>
              <a:buChar char="è"/>
              <a:defRPr kumimoji="1" sz="1000">
                <a:solidFill>
                  <a:schemeClr val="tx1"/>
                </a:solidFill>
                <a:latin typeface="Arial" panose="020B0604020202020204" pitchFamily="34" charset="0"/>
                <a:ea typeface="MS PGothic" panose="020B0600070205080204" pitchFamily="34" charset="-128"/>
              </a:defRPr>
            </a:lvl7pPr>
            <a:lvl8pPr marL="3429000" indent="-228600" fontAlgn="base">
              <a:spcBef>
                <a:spcPct val="20000"/>
              </a:spcBef>
              <a:spcAft>
                <a:spcPct val="0"/>
              </a:spcAft>
              <a:buFont typeface="Wingdings" panose="05000000000000000000" pitchFamily="2" charset="2"/>
              <a:buChar char="è"/>
              <a:defRPr kumimoji="1" sz="1000">
                <a:solidFill>
                  <a:schemeClr val="tx1"/>
                </a:solidFill>
                <a:latin typeface="Arial" panose="020B0604020202020204" pitchFamily="34" charset="0"/>
                <a:ea typeface="MS PGothic" panose="020B0600070205080204" pitchFamily="34" charset="-128"/>
              </a:defRPr>
            </a:lvl8pPr>
            <a:lvl9pPr marL="3886200" indent="-228600" fontAlgn="base">
              <a:spcBef>
                <a:spcPct val="20000"/>
              </a:spcBef>
              <a:spcAft>
                <a:spcPct val="0"/>
              </a:spcAft>
              <a:buFont typeface="Wingdings" panose="05000000000000000000" pitchFamily="2" charset="2"/>
              <a:buChar char="è"/>
              <a:defRPr kumimoji="1" sz="1000">
                <a:solidFill>
                  <a:schemeClr val="tx1"/>
                </a:solidFill>
                <a:latin typeface="Arial" panose="020B0604020202020204" pitchFamily="34" charset="0"/>
                <a:ea typeface="MS PGothic" panose="020B0600070205080204" pitchFamily="34" charset="-128"/>
              </a:defRPr>
            </a:lvl9pPr>
          </a:lstStyle>
          <a:p>
            <a:pPr>
              <a:buFont typeface="Times New Roman" panose="02020603050405020304" pitchFamily="18" charset="0"/>
              <a:buNone/>
            </a:pPr>
            <a:r>
              <a:rPr lang="zh-CN" altLang="en-US" sz="1400" b="0" i="0">
                <a:effectLst/>
              </a:rPr>
              <a:t>图中“</a:t>
            </a:r>
            <a:r>
              <a:rPr lang="en-US" altLang="zh-CN" sz="1400" b="0" i="0">
                <a:effectLst/>
              </a:rPr>
              <a:t>Planner</a:t>
            </a:r>
            <a:r>
              <a:rPr lang="zh-CN" altLang="en-US" sz="1400" b="0" i="0">
                <a:effectLst/>
              </a:rPr>
              <a:t>计划者”构件向外提供一个“</a:t>
            </a:r>
            <a:r>
              <a:rPr lang="en-US" altLang="zh-CN" sz="1400" b="0" i="0">
                <a:effectLst/>
              </a:rPr>
              <a:t>update</a:t>
            </a:r>
            <a:r>
              <a:rPr lang="zh-CN" altLang="en-US" sz="1400" b="0" i="0">
                <a:effectLst/>
              </a:rPr>
              <a:t>更新”接口服务。</a:t>
            </a:r>
            <a:endParaRPr kumimoji="0" lang="zh-CN" altLang="en-US" sz="1400" b="0" i="0">
              <a:effectLst/>
            </a:endParaRPr>
          </a:p>
          <a:p>
            <a:pPr>
              <a:buFont typeface="Times New Roman" panose="02020603050405020304" pitchFamily="18" charset="0"/>
              <a:buNone/>
            </a:pPr>
            <a:r>
              <a:rPr lang="zh-CN" altLang="en-US" sz="1400" b="0" i="0">
                <a:effectLst/>
              </a:rPr>
              <a:t>同时，该构件要求外部接口提供一个“</a:t>
            </a:r>
            <a:r>
              <a:rPr lang="en-US" altLang="zh-CN" sz="1400" b="0" i="0">
                <a:effectLst/>
              </a:rPr>
              <a:t>Reservations</a:t>
            </a:r>
            <a:r>
              <a:rPr lang="zh-CN" altLang="en-US" sz="1400" b="0" i="0">
                <a:effectLst/>
              </a:rPr>
              <a:t>预定”服务。</a:t>
            </a:r>
            <a:endParaRPr lang="zh-CN" altLang="en-US" sz="1400" b="0" i="0">
              <a:effectLst/>
            </a:endParaRPr>
          </a:p>
        </p:txBody>
      </p:sp>
      <p:pic>
        <p:nvPicPr>
          <p:cNvPr id="485383" name="Picture 7" descr="13-6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3800" y="3449638"/>
            <a:ext cx="3530600" cy="2211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5384" name="Text Box 8"/>
          <p:cNvSpPr txBox="1">
            <a:spLocks noChangeArrowheads="1"/>
          </p:cNvSpPr>
          <p:nvPr/>
        </p:nvSpPr>
        <p:spPr bwMode="auto">
          <a:xfrm>
            <a:off x="533400" y="3505200"/>
            <a:ext cx="4114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1400" i="0">
                <a:solidFill>
                  <a:srgbClr val="000066"/>
                </a:solidFill>
                <a:effectLst/>
              </a:rPr>
              <a:t>实例2.</a:t>
            </a:r>
            <a:endParaRPr lang="en-US" altLang="ja-JP" sz="1400" i="0">
              <a:solidFill>
                <a:srgbClr val="000066"/>
              </a:solidFill>
              <a:effectLst/>
            </a:endParaRPr>
          </a:p>
        </p:txBody>
      </p:sp>
      <p:sp>
        <p:nvSpPr>
          <p:cNvPr id="485385" name="Rectangle 9"/>
          <p:cNvSpPr>
            <a:spLocks noChangeArrowheads="1"/>
          </p:cNvSpPr>
          <p:nvPr/>
        </p:nvSpPr>
        <p:spPr bwMode="auto">
          <a:xfrm>
            <a:off x="0" y="668338"/>
            <a:ext cx="21621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en-US" altLang="zh-CN" sz="2000" i="0">
                <a:solidFill>
                  <a:srgbClr val="000066"/>
                </a:solidFill>
                <a:effectLst/>
              </a:rPr>
              <a:t>8.4  </a:t>
            </a:r>
            <a:r>
              <a:rPr kumimoji="0" lang="zh-CN" altLang="en-US" sz="2000" i="0">
                <a:solidFill>
                  <a:srgbClr val="000066"/>
                </a:solidFill>
                <a:effectLst/>
              </a:rPr>
              <a:t>构件图的例子</a:t>
            </a:r>
            <a:endParaRPr kumimoji="0" lang="ja-JP" altLang="en-US" sz="2000" i="0">
              <a:solidFill>
                <a:srgbClr val="000066"/>
              </a:solidFill>
              <a:effectLst/>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7426" name="Rectangle 2"/>
          <p:cNvSpPr>
            <a:spLocks noGrp="1" noChangeArrowheads="1"/>
          </p:cNvSpPr>
          <p:nvPr>
            <p:ph type="title"/>
          </p:nvPr>
        </p:nvSpPr>
        <p:spPr/>
        <p:txBody>
          <a:bodyPr/>
          <a:lstStyle/>
          <a:p>
            <a:r>
              <a:rPr lang="zh-CN" altLang="en-US"/>
              <a:t>8. 构件图</a:t>
            </a:r>
            <a:endParaRPr lang="zh-CN" altLang="en-US"/>
          </a:p>
        </p:txBody>
      </p:sp>
      <p:sp>
        <p:nvSpPr>
          <p:cNvPr id="487427" name="Rectangle 3"/>
          <p:cNvSpPr>
            <a:spLocks noGrp="1" noChangeArrowheads="1"/>
          </p:cNvSpPr>
          <p:nvPr>
            <p:ph type="body" idx="1"/>
          </p:nvPr>
        </p:nvSpPr>
        <p:spPr>
          <a:xfrm>
            <a:off x="250825" y="620713"/>
            <a:ext cx="4800600" cy="381000"/>
          </a:xfrm>
        </p:spPr>
        <p:txBody>
          <a:bodyPr/>
          <a:lstStyle/>
          <a:p>
            <a:r>
              <a:rPr kumimoji="0" lang="zh-CN" altLang="en-US" sz="1600"/>
              <a:t>实例3</a:t>
            </a:r>
            <a:endParaRPr kumimoji="0" lang="zh-CN" altLang="en-US" sz="1600"/>
          </a:p>
        </p:txBody>
      </p:sp>
      <p:pic>
        <p:nvPicPr>
          <p:cNvPr id="487428" name="Picture 4" descr="3-7"/>
          <p:cNvPicPr>
            <a:picLocks noChangeAspect="1" noChangeArrowheads="1"/>
          </p:cNvPicPr>
          <p:nvPr/>
        </p:nvPicPr>
        <p:blipFill>
          <a:blip r:embed="rId1">
            <a:extLst>
              <a:ext uri="{28A0092B-C50C-407E-A947-70E740481C1C}">
                <a14:useLocalDpi xmlns:a14="http://schemas.microsoft.com/office/drawing/2010/main" val="0"/>
              </a:ext>
            </a:extLst>
          </a:blip>
          <a:srcRect l="6154"/>
          <a:stretch>
            <a:fillRect/>
          </a:stretch>
        </p:blipFill>
        <p:spPr bwMode="auto">
          <a:xfrm>
            <a:off x="4343400" y="920750"/>
            <a:ext cx="4760913" cy="5099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7429" name="Rectangle 5"/>
          <p:cNvSpPr>
            <a:spLocks noChangeArrowheads="1"/>
          </p:cNvSpPr>
          <p:nvPr/>
        </p:nvSpPr>
        <p:spPr bwMode="auto">
          <a:xfrm>
            <a:off x="152400" y="914400"/>
            <a:ext cx="2332038" cy="3306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marL="476250">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marL="952500">
              <a:spcBef>
                <a:spcPct val="20000"/>
              </a:spcBef>
              <a:buFont typeface="Wingdings" panose="05000000000000000000" pitchFamily="2" charset="2"/>
              <a:defRPr kumimoji="1" sz="1600" b="1">
                <a:solidFill>
                  <a:srgbClr val="000066"/>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Ø"/>
              <a:defRPr kumimoji="1" sz="1200">
                <a:solidFill>
                  <a:schemeClr val="tx1"/>
                </a:solidFill>
                <a:latin typeface="Arial" panose="020B0604020202020204" pitchFamily="34" charset="0"/>
                <a:ea typeface="MS PGothic" panose="020B0600070205080204" pitchFamily="34" charset="-128"/>
              </a:defRPr>
            </a:lvl4pPr>
            <a:lvl5pPr marL="2057400" indent="-228600">
              <a:spcBef>
                <a:spcPct val="20000"/>
              </a:spcBef>
              <a:buFont typeface="Wingdings" panose="05000000000000000000" pitchFamily="2" charset="2"/>
              <a:buChar char="è"/>
              <a:defRPr kumimoji="1" sz="1000">
                <a:solidFill>
                  <a:schemeClr val="tx1"/>
                </a:solidFill>
                <a:latin typeface="Arial" panose="020B0604020202020204" pitchFamily="34" charset="0"/>
                <a:ea typeface="MS PGothic" panose="020B0600070205080204" pitchFamily="34" charset="-128"/>
              </a:defRPr>
            </a:lvl5pPr>
            <a:lvl6pPr marL="2514600" indent="-228600" fontAlgn="base">
              <a:spcBef>
                <a:spcPct val="20000"/>
              </a:spcBef>
              <a:spcAft>
                <a:spcPct val="0"/>
              </a:spcAft>
              <a:buFont typeface="Wingdings" panose="05000000000000000000" pitchFamily="2" charset="2"/>
              <a:buChar char="è"/>
              <a:defRPr kumimoji="1" sz="1000">
                <a:solidFill>
                  <a:schemeClr val="tx1"/>
                </a:solidFill>
                <a:latin typeface="Arial" panose="020B0604020202020204" pitchFamily="34" charset="0"/>
                <a:ea typeface="MS PGothic" panose="020B0600070205080204" pitchFamily="34" charset="-128"/>
              </a:defRPr>
            </a:lvl6pPr>
            <a:lvl7pPr marL="2971800" indent="-228600" fontAlgn="base">
              <a:spcBef>
                <a:spcPct val="20000"/>
              </a:spcBef>
              <a:spcAft>
                <a:spcPct val="0"/>
              </a:spcAft>
              <a:buFont typeface="Wingdings" panose="05000000000000000000" pitchFamily="2" charset="2"/>
              <a:buChar char="è"/>
              <a:defRPr kumimoji="1" sz="1000">
                <a:solidFill>
                  <a:schemeClr val="tx1"/>
                </a:solidFill>
                <a:latin typeface="Arial" panose="020B0604020202020204" pitchFamily="34" charset="0"/>
                <a:ea typeface="MS PGothic" panose="020B0600070205080204" pitchFamily="34" charset="-128"/>
              </a:defRPr>
            </a:lvl7pPr>
            <a:lvl8pPr marL="3429000" indent="-228600" fontAlgn="base">
              <a:spcBef>
                <a:spcPct val="20000"/>
              </a:spcBef>
              <a:spcAft>
                <a:spcPct val="0"/>
              </a:spcAft>
              <a:buFont typeface="Wingdings" panose="05000000000000000000" pitchFamily="2" charset="2"/>
              <a:buChar char="è"/>
              <a:defRPr kumimoji="1" sz="1000">
                <a:solidFill>
                  <a:schemeClr val="tx1"/>
                </a:solidFill>
                <a:latin typeface="Arial" panose="020B0604020202020204" pitchFamily="34" charset="0"/>
                <a:ea typeface="MS PGothic" panose="020B0600070205080204" pitchFamily="34" charset="-128"/>
              </a:defRPr>
            </a:lvl8pPr>
            <a:lvl9pPr marL="3886200" indent="-228600" fontAlgn="base">
              <a:spcBef>
                <a:spcPct val="20000"/>
              </a:spcBef>
              <a:spcAft>
                <a:spcPct val="0"/>
              </a:spcAft>
              <a:buFont typeface="Wingdings" panose="05000000000000000000" pitchFamily="2" charset="2"/>
              <a:buChar char="è"/>
              <a:defRPr kumimoji="1" sz="1000">
                <a:solidFill>
                  <a:schemeClr val="tx1"/>
                </a:solidFill>
                <a:latin typeface="Arial" panose="020B0604020202020204" pitchFamily="34" charset="0"/>
                <a:ea typeface="MS PGothic" panose="020B0600070205080204" pitchFamily="34" charset="-128"/>
              </a:defRPr>
            </a:lvl9pPr>
          </a:lstStyle>
          <a:p>
            <a:pPr>
              <a:buFont typeface="Times New Roman" panose="02020603050405020304" pitchFamily="18" charset="0"/>
              <a:buNone/>
            </a:pPr>
            <a:r>
              <a:rPr lang="zh-CN" altLang="en-US" sz="1400" i="0">
                <a:effectLst/>
              </a:rPr>
              <a:t>图中</a:t>
            </a:r>
            <a:r>
              <a:rPr lang="zh-CN" altLang="en-US" sz="1400" i="0">
                <a:solidFill>
                  <a:srgbClr val="7A0900"/>
                </a:solidFill>
                <a:effectLst>
                  <a:outerShdw blurRad="38100" dist="38100" dir="2700000" algn="tl">
                    <a:srgbClr val="C0C0C0"/>
                  </a:outerShdw>
                </a:effectLst>
              </a:rPr>
              <a:t>依赖关系</a:t>
            </a:r>
            <a:r>
              <a:rPr lang="zh-CN" altLang="en-US" sz="1400" i="0">
                <a:effectLst/>
              </a:rPr>
              <a:t>包括：</a:t>
            </a:r>
            <a:endParaRPr lang="zh-CN" altLang="en-US" sz="1400" i="0">
              <a:effectLst/>
            </a:endParaRPr>
          </a:p>
          <a:p>
            <a:pPr>
              <a:buFont typeface="Times New Roman" panose="02020603050405020304" pitchFamily="18" charset="0"/>
              <a:buNone/>
            </a:pPr>
            <a:r>
              <a:rPr lang="zh-CN" altLang="en-US" sz="1300" b="0" i="0">
                <a:effectLst/>
              </a:rPr>
              <a:t>顾客需要信息亭接口提供服务</a:t>
            </a:r>
            <a:endParaRPr lang="zh-CN" altLang="en-US" sz="1300" b="0" i="0">
              <a:effectLst/>
            </a:endParaRPr>
          </a:p>
          <a:p>
            <a:pPr>
              <a:buFont typeface="Times New Roman" panose="02020603050405020304" pitchFamily="18" charset="0"/>
              <a:buNone/>
            </a:pPr>
            <a:r>
              <a:rPr lang="zh-CN" altLang="en-US" sz="1300" b="0" i="0">
                <a:effectLst/>
              </a:rPr>
              <a:t>售票员需要职员接口提供服务</a:t>
            </a:r>
            <a:endParaRPr lang="zh-CN" altLang="en-US" sz="1300" b="0" i="0">
              <a:effectLst/>
            </a:endParaRPr>
          </a:p>
          <a:p>
            <a:pPr>
              <a:buFont typeface="Times New Roman" panose="02020603050405020304" pitchFamily="18" charset="0"/>
              <a:buNone/>
            </a:pPr>
            <a:r>
              <a:rPr lang="zh-CN" altLang="en-US" sz="1300" b="0" i="0">
                <a:effectLst/>
              </a:rPr>
              <a:t>信用卡付款需要信用卡代理提供服务</a:t>
            </a:r>
            <a:endParaRPr lang="zh-CN" altLang="en-US" sz="1300" b="0" i="0">
              <a:effectLst/>
            </a:endParaRPr>
          </a:p>
          <a:p>
            <a:pPr>
              <a:buFont typeface="Times New Roman" panose="02020603050405020304" pitchFamily="18" charset="0"/>
              <a:buNone/>
            </a:pPr>
            <a:r>
              <a:rPr lang="zh-CN" altLang="en-US" sz="1300" b="0" i="0">
                <a:effectLst/>
              </a:rPr>
              <a:t>职员接口需要预订销售、个人销售和团体销售提供服务</a:t>
            </a:r>
            <a:endParaRPr lang="zh-CN" altLang="en-US" sz="1300" b="0" i="0">
              <a:effectLst/>
            </a:endParaRPr>
          </a:p>
          <a:p>
            <a:pPr>
              <a:buFont typeface="Times New Roman" panose="02020603050405020304" pitchFamily="18" charset="0"/>
              <a:buNone/>
            </a:pPr>
            <a:r>
              <a:rPr lang="zh-CN" altLang="en-US" sz="1300" b="0" i="0">
                <a:effectLst/>
              </a:rPr>
              <a:t>管理接口需要数据库状态提供服务</a:t>
            </a:r>
            <a:endParaRPr lang="zh-CN" altLang="en-US" sz="1300" b="0" i="0">
              <a:effectLst/>
            </a:endParaRPr>
          </a:p>
          <a:p>
            <a:pPr>
              <a:buFont typeface="Times New Roman" panose="02020603050405020304" pitchFamily="18" charset="0"/>
              <a:buNone/>
            </a:pPr>
            <a:r>
              <a:rPr lang="zh-CN" altLang="en-US" sz="1300" b="0" i="0">
                <a:effectLst/>
              </a:rPr>
              <a:t>售票处需要付款和购买提供服务</a:t>
            </a:r>
            <a:endParaRPr lang="zh-CN" altLang="en-US" sz="1300" b="0" i="0">
              <a:effectLst/>
            </a:endParaRPr>
          </a:p>
          <a:p>
            <a:pPr>
              <a:buFont typeface="Times New Roman" panose="02020603050405020304" pitchFamily="18" charset="0"/>
              <a:buNone/>
            </a:pPr>
            <a:r>
              <a:rPr lang="zh-CN" altLang="en-US" sz="1300" b="0" i="0">
                <a:effectLst/>
              </a:rPr>
              <a:t>等等</a:t>
            </a:r>
            <a:r>
              <a:rPr lang="en-US" altLang="zh-CN" sz="1300" b="0" i="0">
                <a:effectLst/>
              </a:rPr>
              <a:t>……</a:t>
            </a:r>
            <a:endParaRPr lang="en-US" altLang="zh-CN" sz="1300" b="0" i="0">
              <a:effectLst/>
            </a:endParaRPr>
          </a:p>
        </p:txBody>
      </p:sp>
      <p:sp>
        <p:nvSpPr>
          <p:cNvPr id="487430" name="Rectangle 6"/>
          <p:cNvSpPr>
            <a:spLocks noChangeArrowheads="1"/>
          </p:cNvSpPr>
          <p:nvPr/>
        </p:nvSpPr>
        <p:spPr bwMode="auto">
          <a:xfrm>
            <a:off x="2627313" y="2420938"/>
            <a:ext cx="2055812" cy="15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marL="476250">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marL="952500">
              <a:spcBef>
                <a:spcPct val="20000"/>
              </a:spcBef>
              <a:buFont typeface="Wingdings" panose="05000000000000000000" pitchFamily="2" charset="2"/>
              <a:defRPr kumimoji="1" sz="1600" b="1">
                <a:solidFill>
                  <a:srgbClr val="000066"/>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Ø"/>
              <a:defRPr kumimoji="1" sz="1200">
                <a:solidFill>
                  <a:schemeClr val="tx1"/>
                </a:solidFill>
                <a:latin typeface="Arial" panose="020B0604020202020204" pitchFamily="34" charset="0"/>
                <a:ea typeface="MS PGothic" panose="020B0600070205080204" pitchFamily="34" charset="-128"/>
              </a:defRPr>
            </a:lvl4pPr>
            <a:lvl5pPr marL="2057400" indent="-228600">
              <a:spcBef>
                <a:spcPct val="20000"/>
              </a:spcBef>
              <a:buFont typeface="Wingdings" panose="05000000000000000000" pitchFamily="2" charset="2"/>
              <a:buChar char="è"/>
              <a:defRPr kumimoji="1" sz="1000">
                <a:solidFill>
                  <a:schemeClr val="tx1"/>
                </a:solidFill>
                <a:latin typeface="Arial" panose="020B0604020202020204" pitchFamily="34" charset="0"/>
                <a:ea typeface="MS PGothic" panose="020B0600070205080204" pitchFamily="34" charset="-128"/>
              </a:defRPr>
            </a:lvl5pPr>
            <a:lvl6pPr marL="2514600" indent="-228600" fontAlgn="base">
              <a:spcBef>
                <a:spcPct val="20000"/>
              </a:spcBef>
              <a:spcAft>
                <a:spcPct val="0"/>
              </a:spcAft>
              <a:buFont typeface="Wingdings" panose="05000000000000000000" pitchFamily="2" charset="2"/>
              <a:buChar char="è"/>
              <a:defRPr kumimoji="1" sz="1000">
                <a:solidFill>
                  <a:schemeClr val="tx1"/>
                </a:solidFill>
                <a:latin typeface="Arial" panose="020B0604020202020204" pitchFamily="34" charset="0"/>
                <a:ea typeface="MS PGothic" panose="020B0600070205080204" pitchFamily="34" charset="-128"/>
              </a:defRPr>
            </a:lvl6pPr>
            <a:lvl7pPr marL="2971800" indent="-228600" fontAlgn="base">
              <a:spcBef>
                <a:spcPct val="20000"/>
              </a:spcBef>
              <a:spcAft>
                <a:spcPct val="0"/>
              </a:spcAft>
              <a:buFont typeface="Wingdings" panose="05000000000000000000" pitchFamily="2" charset="2"/>
              <a:buChar char="è"/>
              <a:defRPr kumimoji="1" sz="1000">
                <a:solidFill>
                  <a:schemeClr val="tx1"/>
                </a:solidFill>
                <a:latin typeface="Arial" panose="020B0604020202020204" pitchFamily="34" charset="0"/>
                <a:ea typeface="MS PGothic" panose="020B0600070205080204" pitchFamily="34" charset="-128"/>
              </a:defRPr>
            </a:lvl7pPr>
            <a:lvl8pPr marL="3429000" indent="-228600" fontAlgn="base">
              <a:spcBef>
                <a:spcPct val="20000"/>
              </a:spcBef>
              <a:spcAft>
                <a:spcPct val="0"/>
              </a:spcAft>
              <a:buFont typeface="Wingdings" panose="05000000000000000000" pitchFamily="2" charset="2"/>
              <a:buChar char="è"/>
              <a:defRPr kumimoji="1" sz="1000">
                <a:solidFill>
                  <a:schemeClr val="tx1"/>
                </a:solidFill>
                <a:latin typeface="Arial" panose="020B0604020202020204" pitchFamily="34" charset="0"/>
                <a:ea typeface="MS PGothic" panose="020B0600070205080204" pitchFamily="34" charset="-128"/>
              </a:defRPr>
            </a:lvl8pPr>
            <a:lvl9pPr marL="3886200" indent="-228600" fontAlgn="base">
              <a:spcBef>
                <a:spcPct val="20000"/>
              </a:spcBef>
              <a:spcAft>
                <a:spcPct val="0"/>
              </a:spcAft>
              <a:buFont typeface="Wingdings" panose="05000000000000000000" pitchFamily="2" charset="2"/>
              <a:buChar char="è"/>
              <a:defRPr kumimoji="1" sz="1000">
                <a:solidFill>
                  <a:schemeClr val="tx1"/>
                </a:solidFill>
                <a:latin typeface="Arial" panose="020B0604020202020204" pitchFamily="34" charset="0"/>
                <a:ea typeface="MS PGothic" panose="020B0600070205080204" pitchFamily="34" charset="-128"/>
              </a:defRPr>
            </a:lvl9pPr>
          </a:lstStyle>
          <a:p>
            <a:pPr>
              <a:buFont typeface="Times New Roman" panose="02020603050405020304" pitchFamily="18" charset="0"/>
              <a:buNone/>
            </a:pPr>
            <a:r>
              <a:rPr lang="zh-CN" altLang="en-US" sz="1400" i="0">
                <a:effectLst/>
              </a:rPr>
              <a:t>图中</a:t>
            </a:r>
            <a:r>
              <a:rPr lang="zh-CN" altLang="en-US" sz="1400" i="0">
                <a:solidFill>
                  <a:srgbClr val="7A0900"/>
                </a:solidFill>
                <a:effectLst>
                  <a:outerShdw blurRad="38100" dist="38100" dir="2700000" algn="tl">
                    <a:srgbClr val="C0C0C0"/>
                  </a:outerShdw>
                </a:effectLst>
              </a:rPr>
              <a:t>实现关系</a:t>
            </a:r>
            <a:r>
              <a:rPr lang="zh-CN" altLang="en-US" sz="1400" i="0">
                <a:effectLst/>
              </a:rPr>
              <a:t>包括：</a:t>
            </a:r>
            <a:endParaRPr lang="zh-CN" altLang="en-US" sz="1400" i="0">
              <a:effectLst/>
            </a:endParaRPr>
          </a:p>
          <a:p>
            <a:pPr>
              <a:buFont typeface="Times New Roman" panose="02020603050405020304" pitchFamily="18" charset="0"/>
              <a:buNone/>
            </a:pPr>
            <a:r>
              <a:rPr lang="zh-CN" altLang="en-US" sz="1300" b="0" i="0">
                <a:effectLst/>
              </a:rPr>
              <a:t>信用卡付款提供付款服务</a:t>
            </a:r>
            <a:endParaRPr lang="zh-CN" altLang="en-US" sz="1300" b="0" i="0">
              <a:effectLst/>
            </a:endParaRPr>
          </a:p>
          <a:p>
            <a:pPr>
              <a:buFont typeface="Times New Roman" panose="02020603050405020304" pitchFamily="18" charset="0"/>
              <a:buNone/>
            </a:pPr>
            <a:r>
              <a:rPr kumimoji="0" lang="zh-CN" altLang="en-US" sz="1300" b="0" i="0">
                <a:effectLst/>
              </a:rPr>
              <a:t>票数据库提供购买和状态查询服务</a:t>
            </a:r>
            <a:endParaRPr kumimoji="0" lang="zh-CN" altLang="en-US" sz="1300" b="0" i="0">
              <a:effectLst/>
            </a:endParaRPr>
          </a:p>
          <a:p>
            <a:pPr>
              <a:buFont typeface="Times New Roman" panose="02020603050405020304" pitchFamily="18" charset="0"/>
              <a:buNone/>
            </a:pPr>
            <a:r>
              <a:rPr lang="zh-CN" altLang="en-US" sz="1300" b="0" i="0">
                <a:effectLst/>
              </a:rPr>
              <a:t>售票处提供预订购买、个人购买和团体购买服务</a:t>
            </a:r>
            <a:endParaRPr lang="zh-CN" altLang="en-US" sz="1300" b="0" i="0">
              <a:effectLst/>
            </a:endParaRPr>
          </a:p>
        </p:txBody>
      </p:sp>
      <p:sp>
        <p:nvSpPr>
          <p:cNvPr id="487431" name="Rectangle 7"/>
          <p:cNvSpPr>
            <a:spLocks noChangeArrowheads="1"/>
          </p:cNvSpPr>
          <p:nvPr/>
        </p:nvSpPr>
        <p:spPr bwMode="auto">
          <a:xfrm>
            <a:off x="304800" y="4495800"/>
            <a:ext cx="4191000" cy="182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marL="476250">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marL="952500">
              <a:spcBef>
                <a:spcPct val="20000"/>
              </a:spcBef>
              <a:buFont typeface="Wingdings" panose="05000000000000000000" pitchFamily="2" charset="2"/>
              <a:defRPr kumimoji="1" sz="1600" b="1">
                <a:solidFill>
                  <a:srgbClr val="000066"/>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Ø"/>
              <a:defRPr kumimoji="1" sz="1200">
                <a:solidFill>
                  <a:schemeClr val="tx1"/>
                </a:solidFill>
                <a:latin typeface="Arial" panose="020B0604020202020204" pitchFamily="34" charset="0"/>
                <a:ea typeface="MS PGothic" panose="020B0600070205080204" pitchFamily="34" charset="-128"/>
              </a:defRPr>
            </a:lvl4pPr>
            <a:lvl5pPr marL="2057400" indent="-228600">
              <a:spcBef>
                <a:spcPct val="20000"/>
              </a:spcBef>
              <a:buFont typeface="Wingdings" panose="05000000000000000000" pitchFamily="2" charset="2"/>
              <a:buChar char="è"/>
              <a:defRPr kumimoji="1" sz="1000">
                <a:solidFill>
                  <a:schemeClr val="tx1"/>
                </a:solidFill>
                <a:latin typeface="Arial" panose="020B0604020202020204" pitchFamily="34" charset="0"/>
                <a:ea typeface="MS PGothic" panose="020B0600070205080204" pitchFamily="34" charset="-128"/>
              </a:defRPr>
            </a:lvl5pPr>
            <a:lvl6pPr marL="2514600" indent="-228600" fontAlgn="base">
              <a:spcBef>
                <a:spcPct val="20000"/>
              </a:spcBef>
              <a:spcAft>
                <a:spcPct val="0"/>
              </a:spcAft>
              <a:buFont typeface="Wingdings" panose="05000000000000000000" pitchFamily="2" charset="2"/>
              <a:buChar char="è"/>
              <a:defRPr kumimoji="1" sz="1000">
                <a:solidFill>
                  <a:schemeClr val="tx1"/>
                </a:solidFill>
                <a:latin typeface="Arial" panose="020B0604020202020204" pitchFamily="34" charset="0"/>
                <a:ea typeface="MS PGothic" panose="020B0600070205080204" pitchFamily="34" charset="-128"/>
              </a:defRPr>
            </a:lvl6pPr>
            <a:lvl7pPr marL="2971800" indent="-228600" fontAlgn="base">
              <a:spcBef>
                <a:spcPct val="20000"/>
              </a:spcBef>
              <a:spcAft>
                <a:spcPct val="0"/>
              </a:spcAft>
              <a:buFont typeface="Wingdings" panose="05000000000000000000" pitchFamily="2" charset="2"/>
              <a:buChar char="è"/>
              <a:defRPr kumimoji="1" sz="1000">
                <a:solidFill>
                  <a:schemeClr val="tx1"/>
                </a:solidFill>
                <a:latin typeface="Arial" panose="020B0604020202020204" pitchFamily="34" charset="0"/>
                <a:ea typeface="MS PGothic" panose="020B0600070205080204" pitchFamily="34" charset="-128"/>
              </a:defRPr>
            </a:lvl7pPr>
            <a:lvl8pPr marL="3429000" indent="-228600" fontAlgn="base">
              <a:spcBef>
                <a:spcPct val="20000"/>
              </a:spcBef>
              <a:spcAft>
                <a:spcPct val="0"/>
              </a:spcAft>
              <a:buFont typeface="Wingdings" panose="05000000000000000000" pitchFamily="2" charset="2"/>
              <a:buChar char="è"/>
              <a:defRPr kumimoji="1" sz="1000">
                <a:solidFill>
                  <a:schemeClr val="tx1"/>
                </a:solidFill>
                <a:latin typeface="Arial" panose="020B0604020202020204" pitchFamily="34" charset="0"/>
                <a:ea typeface="MS PGothic" panose="020B0600070205080204" pitchFamily="34" charset="-128"/>
              </a:defRPr>
            </a:lvl8pPr>
            <a:lvl9pPr marL="3886200" indent="-228600" fontAlgn="base">
              <a:spcBef>
                <a:spcPct val="20000"/>
              </a:spcBef>
              <a:spcAft>
                <a:spcPct val="0"/>
              </a:spcAft>
              <a:buFont typeface="Wingdings" panose="05000000000000000000" pitchFamily="2" charset="2"/>
              <a:buChar char="è"/>
              <a:defRPr kumimoji="1" sz="1000">
                <a:solidFill>
                  <a:schemeClr val="tx1"/>
                </a:solidFill>
                <a:latin typeface="Arial" panose="020B0604020202020204" pitchFamily="34" charset="0"/>
                <a:ea typeface="MS PGothic" panose="020B0600070205080204" pitchFamily="34" charset="-128"/>
              </a:defRPr>
            </a:lvl9pPr>
          </a:lstStyle>
          <a:p>
            <a:pPr>
              <a:buFont typeface="Times New Roman" panose="02020603050405020304" pitchFamily="18" charset="0"/>
              <a:buNone/>
            </a:pPr>
            <a:r>
              <a:rPr lang="zh-CN" altLang="en-US" sz="1200" b="0" i="0">
                <a:effectLst>
                  <a:outerShdw blurRad="38100" dist="38100" dir="2700000" algn="tl">
                    <a:srgbClr val="C0C0C0"/>
                  </a:outerShdw>
                </a:effectLst>
              </a:rPr>
              <a:t>情景一：</a:t>
            </a:r>
            <a:endParaRPr lang="zh-CN" altLang="en-US" sz="1200" b="0" i="0">
              <a:effectLst>
                <a:outerShdw blurRad="38100" dist="38100" dir="2700000" algn="tl">
                  <a:srgbClr val="C0C0C0"/>
                </a:outerShdw>
              </a:effectLst>
            </a:endParaRPr>
          </a:p>
          <a:p>
            <a:pPr>
              <a:buFont typeface="Times New Roman" panose="02020603050405020304" pitchFamily="18" charset="0"/>
              <a:buNone/>
            </a:pPr>
            <a:r>
              <a:rPr lang="zh-CN" altLang="en-US" sz="1200" b="0" i="0">
                <a:effectLst/>
              </a:rPr>
              <a:t>购买个人票可以通过公用信息亭订购也可直接向售票员购买，但购买团体票只能通过售票员。</a:t>
            </a:r>
            <a:endParaRPr lang="zh-CN" altLang="en-US" sz="1200" b="0" i="0">
              <a:effectLst/>
            </a:endParaRPr>
          </a:p>
          <a:p>
            <a:pPr>
              <a:buFont typeface="Times New Roman" panose="02020603050405020304" pitchFamily="18" charset="0"/>
              <a:buNone/>
            </a:pPr>
            <a:r>
              <a:rPr lang="zh-CN" altLang="en-US" sz="1200" b="0" i="0">
                <a:effectLst>
                  <a:outerShdw blurRad="38100" dist="38100" dir="2700000" algn="tl">
                    <a:srgbClr val="C0C0C0"/>
                  </a:outerShdw>
                </a:effectLst>
              </a:rPr>
              <a:t>情景二：</a:t>
            </a:r>
            <a:endParaRPr lang="zh-CN" altLang="en-US" sz="1200" b="0" i="0">
              <a:effectLst>
                <a:outerShdw blurRad="38100" dist="38100" dir="2700000" algn="tl">
                  <a:srgbClr val="C0C0C0"/>
                </a:outerShdw>
              </a:effectLst>
            </a:endParaRPr>
          </a:p>
          <a:p>
            <a:pPr>
              <a:buFont typeface="Times New Roman" panose="02020603050405020304" pitchFamily="18" charset="0"/>
              <a:buNone/>
            </a:pPr>
            <a:r>
              <a:rPr lang="zh-CN" altLang="en-US" sz="1200" b="0" i="0">
                <a:effectLst/>
              </a:rPr>
              <a:t>买票的人可以根据任意选择预订销售或个人销售或团体销售中的一种方式，售票处为了方便销售，需要信用卡付款服务的支持，同时也必然需要票数据库处在有票可卖的状况中。</a:t>
            </a:r>
            <a:endParaRPr lang="zh-CN" altLang="en-US" sz="1200" b="0" i="0">
              <a:effectLst/>
            </a:endParaRPr>
          </a:p>
        </p:txBody>
      </p:sp>
      <p:sp>
        <p:nvSpPr>
          <p:cNvPr id="487432" name="Rectangle 8"/>
          <p:cNvSpPr>
            <a:spLocks noChangeArrowheads="1"/>
          </p:cNvSpPr>
          <p:nvPr/>
        </p:nvSpPr>
        <p:spPr bwMode="auto">
          <a:xfrm>
            <a:off x="247650" y="4259263"/>
            <a:ext cx="8953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zh-CN" altLang="en-US" sz="1400" i="0">
                <a:solidFill>
                  <a:srgbClr val="000066"/>
                </a:solidFill>
                <a:effectLst/>
              </a:rPr>
              <a:t>情景描述</a:t>
            </a:r>
            <a:endParaRPr kumimoji="0" lang="ja-JP" altLang="en-US" sz="1400" i="0">
              <a:solidFill>
                <a:srgbClr val="000066"/>
              </a:solidFill>
              <a:effectLst/>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9474" name="Rectangle 2"/>
          <p:cNvSpPr>
            <a:spLocks noGrp="1" noChangeArrowheads="1"/>
          </p:cNvSpPr>
          <p:nvPr>
            <p:ph type="title"/>
          </p:nvPr>
        </p:nvSpPr>
        <p:spPr/>
        <p:txBody>
          <a:bodyPr/>
          <a:lstStyle/>
          <a:p>
            <a:r>
              <a:rPr lang="zh-CN" altLang="en-US"/>
              <a:t>8. 构件图</a:t>
            </a:r>
            <a:endParaRPr lang="zh-CN" altLang="en-US"/>
          </a:p>
        </p:txBody>
      </p:sp>
      <p:sp>
        <p:nvSpPr>
          <p:cNvPr id="489475" name="Rectangle 3"/>
          <p:cNvSpPr>
            <a:spLocks noGrp="1" noChangeArrowheads="1"/>
          </p:cNvSpPr>
          <p:nvPr>
            <p:ph type="body" idx="1"/>
          </p:nvPr>
        </p:nvSpPr>
        <p:spPr>
          <a:xfrm>
            <a:off x="-36513" y="692150"/>
            <a:ext cx="8389938" cy="4921250"/>
          </a:xfrm>
        </p:spPr>
        <p:txBody>
          <a:bodyPr/>
          <a:lstStyle/>
          <a:p>
            <a:endParaRPr lang="zh-CN" altLang="en-US"/>
          </a:p>
          <a:p>
            <a:pPr lvl="1">
              <a:buFont typeface="Times New Roman" panose="02020603050405020304" pitchFamily="18" charset="0"/>
              <a:buNone/>
            </a:pPr>
            <a:r>
              <a:rPr lang="zh-CN" altLang="en-US" sz="1400"/>
              <a:t>	</a:t>
            </a:r>
            <a:r>
              <a:rPr lang="en-US" altLang="zh-CN" sz="1400" b="0"/>
              <a:t>1. </a:t>
            </a:r>
            <a:r>
              <a:rPr lang="zh-CN" altLang="en-US" sz="1400" b="0"/>
              <a:t>构件图用于那种建模阶段？</a:t>
            </a:r>
            <a:endParaRPr lang="zh-CN" altLang="en-US" sz="1400" b="0"/>
          </a:p>
          <a:p>
            <a:pPr lvl="1">
              <a:buFont typeface="Times New Roman" panose="02020603050405020304" pitchFamily="18" charset="0"/>
              <a:buNone/>
            </a:pPr>
            <a:r>
              <a:rPr lang="zh-CN" altLang="en-US" sz="1400" b="0"/>
              <a:t>	    </a:t>
            </a:r>
            <a:r>
              <a:rPr lang="en-US" altLang="zh-CN" sz="1400" b="0"/>
              <a:t>A.</a:t>
            </a:r>
            <a:r>
              <a:rPr lang="zh-CN" altLang="en-US" sz="1400" b="0"/>
              <a:t>动态建模</a:t>
            </a:r>
            <a:r>
              <a:rPr lang="zh-CN" altLang="ja-JP" sz="1400" b="0"/>
              <a:t>	</a:t>
            </a:r>
            <a:r>
              <a:rPr lang="zh-CN" altLang="en-US" sz="1400" b="0"/>
              <a:t>	</a:t>
            </a:r>
            <a:r>
              <a:rPr lang="en-US" altLang="zh-CN" sz="1400" b="0"/>
              <a:t>B.</a:t>
            </a:r>
            <a:r>
              <a:rPr lang="zh-CN" altLang="en-US" sz="1400" b="0"/>
              <a:t>静态建模</a:t>
            </a:r>
            <a:endParaRPr lang="zh-CN" altLang="en-US" sz="1400" b="0"/>
          </a:p>
          <a:p>
            <a:pPr lvl="1">
              <a:buFont typeface="Times New Roman" panose="02020603050405020304" pitchFamily="18" charset="0"/>
              <a:buNone/>
            </a:pPr>
            <a:endParaRPr lang="zh-CN" altLang="en-US" sz="1400" b="0"/>
          </a:p>
          <a:p>
            <a:pPr lvl="1">
              <a:buFont typeface="Times New Roman" panose="02020603050405020304" pitchFamily="18" charset="0"/>
              <a:buNone/>
            </a:pPr>
            <a:r>
              <a:rPr lang="zh-CN" altLang="en-US" sz="1400" b="0"/>
              <a:t>	</a:t>
            </a:r>
            <a:r>
              <a:rPr lang="en-US" altLang="zh-CN" sz="1400" b="0"/>
              <a:t>2. </a:t>
            </a:r>
            <a:r>
              <a:rPr lang="zh-CN" altLang="en-US" sz="1400" b="0"/>
              <a:t>一个构件只能对特定的另一个构件提供特定的一种服务。这种说法正确吗？</a:t>
            </a:r>
            <a:endParaRPr lang="zh-CN" altLang="en-US" sz="1400" b="0"/>
          </a:p>
          <a:p>
            <a:pPr lvl="2">
              <a:buFont typeface="Times New Roman" panose="02020603050405020304" pitchFamily="18" charset="0"/>
              <a:buNone/>
            </a:pPr>
            <a:r>
              <a:rPr lang="en-US" altLang="zh-CN" sz="1400" b="0"/>
              <a:t>A.</a:t>
            </a:r>
            <a:r>
              <a:rPr lang="zh-CN" altLang="en-US" sz="1400" b="0"/>
              <a:t>正确</a:t>
            </a:r>
            <a:r>
              <a:rPr lang="zh-CN" altLang="ja-JP" sz="1400" b="0"/>
              <a:t>	</a:t>
            </a:r>
            <a:r>
              <a:rPr lang="zh-CN" altLang="en-US" sz="1400" b="0"/>
              <a:t>	</a:t>
            </a:r>
            <a:r>
              <a:rPr lang="en-US" altLang="zh-CN" sz="1400" b="0"/>
              <a:t>B.</a:t>
            </a:r>
            <a:r>
              <a:rPr lang="zh-CN" altLang="en-US" sz="1400" b="0"/>
              <a:t>错误</a:t>
            </a:r>
            <a:endParaRPr lang="zh-CN" altLang="en-US" sz="1400" b="0"/>
          </a:p>
          <a:p>
            <a:pPr lvl="1">
              <a:buFont typeface="Times New Roman" panose="02020603050405020304" pitchFamily="18" charset="0"/>
              <a:buNone/>
            </a:pPr>
            <a:endParaRPr lang="zh-CN" altLang="en-US" sz="1400" b="0"/>
          </a:p>
          <a:p>
            <a:pPr lvl="1">
              <a:buFont typeface="Times New Roman" panose="02020603050405020304" pitchFamily="18" charset="0"/>
              <a:buNone/>
            </a:pPr>
            <a:r>
              <a:rPr lang="zh-CN" altLang="en-US" sz="1400" b="0"/>
              <a:t>	</a:t>
            </a:r>
            <a:r>
              <a:rPr lang="en-US" altLang="zh-CN" sz="1400" b="0"/>
              <a:t>3. </a:t>
            </a:r>
            <a:r>
              <a:rPr lang="zh-CN" altLang="en-US" sz="1400" b="0"/>
              <a:t>构件图用于描述系统中各物理部件之间的服务的依赖提供关系。这种说法正确吗？	</a:t>
            </a:r>
            <a:endParaRPr lang="zh-CN" altLang="en-US" sz="1400" b="0"/>
          </a:p>
          <a:p>
            <a:pPr lvl="1">
              <a:buFont typeface="Times New Roman" panose="02020603050405020304" pitchFamily="18" charset="0"/>
              <a:buNone/>
            </a:pPr>
            <a:r>
              <a:rPr lang="zh-CN" altLang="en-US" sz="1400" b="0"/>
              <a:t>	    </a:t>
            </a:r>
            <a:r>
              <a:rPr lang="en-US" altLang="zh-CN" sz="1400" b="0"/>
              <a:t>A.</a:t>
            </a:r>
            <a:r>
              <a:rPr lang="zh-CN" altLang="en-US" sz="1400" b="0"/>
              <a:t>正确</a:t>
            </a:r>
            <a:r>
              <a:rPr lang="zh-CN" altLang="ja-JP" sz="1400" b="0"/>
              <a:t>	</a:t>
            </a:r>
            <a:r>
              <a:rPr lang="zh-CN" altLang="en-US" sz="1400" b="0"/>
              <a:t>	</a:t>
            </a:r>
            <a:r>
              <a:rPr lang="en-US" altLang="zh-CN" sz="1400" b="0"/>
              <a:t>B.</a:t>
            </a:r>
            <a:r>
              <a:rPr lang="zh-CN" altLang="en-US" sz="1400" b="0"/>
              <a:t>错误</a:t>
            </a:r>
            <a:endParaRPr lang="zh-CN" altLang="en-US" sz="1400" b="0"/>
          </a:p>
          <a:p>
            <a:pPr lvl="1">
              <a:buFont typeface="Times New Roman" panose="02020603050405020304" pitchFamily="18" charset="0"/>
              <a:buNone/>
            </a:pPr>
            <a:endParaRPr lang="zh-CN" altLang="en-US" sz="1400" b="0"/>
          </a:p>
          <a:p>
            <a:pPr lvl="1">
              <a:buFont typeface="Times New Roman" panose="02020603050405020304" pitchFamily="18" charset="0"/>
              <a:buNone/>
            </a:pPr>
            <a:r>
              <a:rPr kumimoji="0" lang="zh-CN" altLang="en-US" sz="1400" b="0"/>
              <a:t>	</a:t>
            </a:r>
            <a:r>
              <a:rPr kumimoji="0" lang="en-US" altLang="zh-CN" sz="1400" b="0"/>
              <a:t>4. </a:t>
            </a:r>
            <a:r>
              <a:rPr kumimoji="0" lang="zh-CN" altLang="en-US" sz="1400" b="0"/>
              <a:t>构件图中实线箭头表示服务的依赖，虚线箭头表示服务的提供。这种说法正确吗？</a:t>
            </a:r>
            <a:endParaRPr kumimoji="0" lang="zh-CN" altLang="en-US" sz="1400" b="0"/>
          </a:p>
          <a:p>
            <a:pPr lvl="1">
              <a:buFont typeface="Times New Roman" panose="02020603050405020304" pitchFamily="18" charset="0"/>
              <a:buNone/>
            </a:pPr>
            <a:r>
              <a:rPr lang="zh-CN" altLang="en-US" sz="1400" b="0"/>
              <a:t>	    </a:t>
            </a:r>
            <a:r>
              <a:rPr lang="en-US" altLang="zh-CN" sz="1400" b="0"/>
              <a:t>A.</a:t>
            </a:r>
            <a:r>
              <a:rPr lang="zh-CN" altLang="en-US" sz="1400" b="0"/>
              <a:t>正确	</a:t>
            </a:r>
            <a:r>
              <a:rPr lang="zh-CN" altLang="ja-JP" sz="1400" b="0"/>
              <a:t>	</a:t>
            </a:r>
            <a:r>
              <a:rPr lang="en-US" altLang="zh-CN" sz="1400" b="0"/>
              <a:t>B.</a:t>
            </a:r>
            <a:r>
              <a:rPr lang="zh-CN" altLang="en-US" sz="1400" b="0"/>
              <a:t>错误</a:t>
            </a:r>
            <a:endParaRPr lang="zh-CN" altLang="en-US" sz="1400" b="0"/>
          </a:p>
          <a:p>
            <a:pPr lvl="1">
              <a:buFont typeface="Times New Roman" panose="02020603050405020304" pitchFamily="18" charset="0"/>
              <a:buNone/>
            </a:pPr>
            <a:r>
              <a:rPr kumimoji="0" lang="zh-CN" altLang="en-US" sz="1400" b="0"/>
              <a:t>  </a:t>
            </a:r>
            <a:endParaRPr kumimoji="0" lang="zh-CN" altLang="en-US" sz="1400" b="0"/>
          </a:p>
          <a:p>
            <a:pPr lvl="1">
              <a:buFont typeface="Times New Roman" panose="02020603050405020304" pitchFamily="18" charset="0"/>
              <a:buNone/>
            </a:pPr>
            <a:r>
              <a:rPr kumimoji="0" lang="zh-CN" altLang="en-US" sz="1400" b="0"/>
              <a:t>  习题答案：</a:t>
            </a:r>
            <a:r>
              <a:rPr kumimoji="0" lang="en-US" altLang="zh-CN" sz="1400" b="0"/>
              <a:t>1.B 2.B 3.A 4.B</a:t>
            </a:r>
            <a:r>
              <a:rPr kumimoji="0" lang="en-US" altLang="zh-CN" sz="1400"/>
              <a:t> </a:t>
            </a:r>
            <a:endParaRPr kumimoji="0" lang="zh-CN" altLang="en-US" sz="1400"/>
          </a:p>
        </p:txBody>
      </p:sp>
      <p:sp>
        <p:nvSpPr>
          <p:cNvPr id="489476" name="Rectangle 4"/>
          <p:cNvSpPr>
            <a:spLocks noChangeArrowheads="1"/>
          </p:cNvSpPr>
          <p:nvPr/>
        </p:nvSpPr>
        <p:spPr bwMode="auto">
          <a:xfrm>
            <a:off x="179388" y="620713"/>
            <a:ext cx="11398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i="0">
                <a:solidFill>
                  <a:srgbClr val="000066"/>
                </a:solidFill>
                <a:effectLst/>
              </a:rPr>
              <a:t>8.5  </a:t>
            </a:r>
            <a:r>
              <a:rPr lang="zh-CN" altLang="en-US" sz="2000" i="0">
                <a:solidFill>
                  <a:srgbClr val="000066"/>
                </a:solidFill>
                <a:effectLst/>
              </a:rPr>
              <a:t>习题</a:t>
            </a:r>
            <a:endParaRPr lang="ja-JP" altLang="en-US" sz="2000" i="0">
              <a:solidFill>
                <a:srgbClr val="000066"/>
              </a:solidFill>
              <a:effectLst/>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22" name="Rectangle 2"/>
          <p:cNvSpPr>
            <a:spLocks noGrp="1" noChangeArrowheads="1"/>
          </p:cNvSpPr>
          <p:nvPr>
            <p:ph type="title"/>
          </p:nvPr>
        </p:nvSpPr>
        <p:spPr/>
        <p:txBody>
          <a:bodyPr/>
          <a:lstStyle/>
          <a:p>
            <a:r>
              <a:rPr lang="zh-CN" altLang="en-US"/>
              <a:t>9. 部署图</a:t>
            </a:r>
            <a:endParaRPr lang="zh-CN" altLang="en-US"/>
          </a:p>
        </p:txBody>
      </p:sp>
      <p:sp>
        <p:nvSpPr>
          <p:cNvPr id="491524" name="Rectangle 4"/>
          <p:cNvSpPr>
            <a:spLocks noChangeArrowheads="1"/>
          </p:cNvSpPr>
          <p:nvPr/>
        </p:nvSpPr>
        <p:spPr bwMode="auto">
          <a:xfrm>
            <a:off x="152400" y="1981200"/>
            <a:ext cx="85344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 tIns="3600" rIns="3600" bIns="3600"/>
          <a:lstStyle>
            <a:lvl1pPr marL="285750" indent="-285750">
              <a:defRPr kumimoji="1" sz="2400">
                <a:solidFill>
                  <a:schemeClr val="tx1"/>
                </a:solidFill>
                <a:latin typeface="Times New Roman" panose="02020603050405020304" pitchFamily="18" charset="0"/>
                <a:ea typeface="MS PGothic" panose="020B0600070205080204" pitchFamily="34" charset="-128"/>
              </a:defRPr>
            </a:lvl1pPr>
            <a:lvl2pPr marL="762000" indent="-285750">
              <a:defRPr kumimoji="1" sz="2400">
                <a:solidFill>
                  <a:schemeClr val="tx1"/>
                </a:solidFill>
                <a:latin typeface="Times New Roman" panose="02020603050405020304" pitchFamily="18" charset="0"/>
                <a:ea typeface="MS PGothic" panose="020B0600070205080204" pitchFamily="34" charset="-128"/>
              </a:defRPr>
            </a:lvl2pPr>
            <a:lvl3pPr marL="1181100" indent="-228600">
              <a:defRPr kumimoji="1" sz="2400">
                <a:solidFill>
                  <a:schemeClr val="tx1"/>
                </a:solidFill>
                <a:latin typeface="Times New Roman" panose="02020603050405020304" pitchFamily="18" charset="0"/>
                <a:ea typeface="MS PGothic" panose="020B0600070205080204" pitchFamily="34" charset="-128"/>
              </a:defRPr>
            </a:lvl3pPr>
            <a:lvl4pPr marL="1600200" indent="-228600">
              <a:defRPr kumimoji="1" sz="2400">
                <a:solidFill>
                  <a:schemeClr val="tx1"/>
                </a:solidFill>
                <a:latin typeface="Times New Roman" panose="02020603050405020304" pitchFamily="18" charset="0"/>
                <a:ea typeface="MS PGothic" panose="020B0600070205080204" pitchFamily="34" charset="-128"/>
              </a:defRPr>
            </a:lvl4pPr>
            <a:lvl5pPr marL="2057400" indent="-228600">
              <a:defRPr kumimoji="1" sz="2400">
                <a:solidFill>
                  <a:schemeClr val="tx1"/>
                </a:solidFill>
                <a:latin typeface="Times New Roman" panose="02020603050405020304" pitchFamily="18" charset="0"/>
                <a:ea typeface="MS PGothic" panose="020B0600070205080204" pitchFamily="34" charset="-128"/>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MS PGothic" panose="020B0600070205080204" pitchFamily="34" charset="-128"/>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MS PGothic" panose="020B0600070205080204" pitchFamily="34" charset="-128"/>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MS PGothic" panose="020B0600070205080204" pitchFamily="34" charset="-128"/>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MS PGothic" panose="020B0600070205080204" pitchFamily="34" charset="-128"/>
              </a:defRPr>
            </a:lvl9pPr>
          </a:lstStyle>
          <a:p>
            <a:pPr>
              <a:spcBef>
                <a:spcPct val="20000"/>
              </a:spcBef>
              <a:buFont typeface="Wingdings" panose="05000000000000000000" pitchFamily="2" charset="2"/>
              <a:buNone/>
            </a:pPr>
            <a:r>
              <a:rPr lang="en-US" altLang="zh-CN" sz="2000" i="0">
                <a:solidFill>
                  <a:srgbClr val="000066"/>
                </a:solidFill>
                <a:effectLst/>
                <a:ea typeface="宋体" panose="02010600030101010101" pitchFamily="2" charset="-122"/>
              </a:rPr>
              <a:t>9.2  </a:t>
            </a:r>
            <a:r>
              <a:rPr lang="zh-CN" altLang="en-US" sz="2000" i="0">
                <a:solidFill>
                  <a:srgbClr val="000066"/>
                </a:solidFill>
                <a:effectLst/>
                <a:ea typeface="宋体" panose="02010600030101010101" pitchFamily="2" charset="-122"/>
              </a:rPr>
              <a:t>部署图中的事物及解释</a:t>
            </a:r>
            <a:endParaRPr lang="zh-CN" altLang="en-US" sz="2000" i="0">
              <a:solidFill>
                <a:srgbClr val="000066"/>
              </a:solidFill>
              <a:effectLst/>
              <a:ea typeface="宋体" panose="02010600030101010101" pitchFamily="2" charset="-122"/>
            </a:endParaRPr>
          </a:p>
        </p:txBody>
      </p:sp>
      <p:sp>
        <p:nvSpPr>
          <p:cNvPr id="491525" name="Line 5"/>
          <p:cNvSpPr>
            <a:spLocks noChangeShapeType="1"/>
          </p:cNvSpPr>
          <p:nvPr/>
        </p:nvSpPr>
        <p:spPr bwMode="auto">
          <a:xfrm>
            <a:off x="5053013" y="4071938"/>
            <a:ext cx="1587" cy="1587"/>
          </a:xfrm>
          <a:prstGeom prst="line">
            <a:avLst/>
          </a:prstGeom>
          <a:noFill/>
          <a:ln w="12700" cap="rnd">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91526" name="Line 6"/>
          <p:cNvSpPr>
            <a:spLocks noChangeShapeType="1"/>
          </p:cNvSpPr>
          <p:nvPr/>
        </p:nvSpPr>
        <p:spPr bwMode="auto">
          <a:xfrm>
            <a:off x="5053013" y="4529138"/>
            <a:ext cx="1587" cy="1587"/>
          </a:xfrm>
          <a:prstGeom prst="line">
            <a:avLst/>
          </a:prstGeom>
          <a:noFill/>
          <a:ln w="12700" cap="rnd">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491527" name="Group 7"/>
          <p:cNvGraphicFramePr>
            <a:graphicFrameLocks noGrp="1"/>
          </p:cNvGraphicFramePr>
          <p:nvPr/>
        </p:nvGraphicFramePr>
        <p:xfrm>
          <a:off x="533400" y="2362200"/>
          <a:ext cx="8229600" cy="3582988"/>
        </p:xfrm>
        <a:graphic>
          <a:graphicData uri="http://schemas.openxmlformats.org/drawingml/2006/table">
            <a:tbl>
              <a:tblPr/>
              <a:tblGrid>
                <a:gridCol w="1752600"/>
                <a:gridCol w="3643313"/>
                <a:gridCol w="2833687"/>
              </a:tblGrid>
              <a:tr h="393700">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a:spcBef>
                          <a:spcPct val="20000"/>
                        </a:spcBef>
                        <a:buFont typeface="Wingdings" panose="05000000000000000000" pitchFamily="2" charset="2"/>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MS PGothic" panose="020B0600070205080204"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1" lang="zh-CN" altLang="en-US" sz="14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事物名称</a:t>
                      </a:r>
                      <a:endParaRPr kumimoji="1" lang="zh-CN" altLang="en-US" sz="14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a:spcBef>
                          <a:spcPct val="20000"/>
                        </a:spcBef>
                        <a:buFont typeface="Wingdings" panose="05000000000000000000" pitchFamily="2" charset="2"/>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MS PGothic" panose="020B0600070205080204"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1" lang="zh-CN" altLang="en-US" sz="14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解释</a:t>
                      </a:r>
                      <a:endParaRPr kumimoji="1" lang="zh-CN" altLang="en-US" sz="14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a:spcBef>
                          <a:spcPct val="20000"/>
                        </a:spcBef>
                        <a:buFont typeface="Wingdings" panose="05000000000000000000" pitchFamily="2" charset="2"/>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MS PGothic" panose="020B0600070205080204"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1" lang="zh-CN" altLang="en-US" sz="14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图例</a:t>
                      </a:r>
                      <a:endParaRPr kumimoji="1" lang="zh-CN" altLang="en-US" sz="14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541463">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a:spcBef>
                          <a:spcPct val="20000"/>
                        </a:spcBef>
                        <a:buFont typeface="Wingdings" panose="05000000000000000000" pitchFamily="2" charset="2"/>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MS PGothic" panose="020B0600070205080204"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1" lang="zh-CN" altLang="en-US" sz="1200" b="0" i="0" u="none" strike="noStrike" cap="none" normalizeH="0" baseline="0" smtClean="0">
                          <a:ln>
                            <a:noFill/>
                          </a:ln>
                          <a:solidFill>
                            <a:srgbClr val="000066"/>
                          </a:solidFill>
                          <a:effectLst>
                            <a:outerShdw blurRad="38100" dist="38100" dir="2700000" algn="tl">
                              <a:srgbClr val="C0C0C0"/>
                            </a:outerShdw>
                          </a:effectLst>
                          <a:latin typeface="Times New Roman" panose="02020603050405020304" pitchFamily="18" charset="0"/>
                          <a:ea typeface="宋体" panose="02010600030101010101" pitchFamily="2" charset="-122"/>
                        </a:rPr>
                        <a:t>节点</a:t>
                      </a:r>
                      <a:endParaRPr kumimoji="1" lang="zh-CN" altLang="en-US" sz="1200" b="0" i="0" u="none" strike="noStrike" cap="none" normalizeH="0" baseline="0" smtClean="0">
                        <a:ln>
                          <a:noFill/>
                        </a:ln>
                        <a:solidFill>
                          <a:srgbClr val="000066"/>
                        </a:solidFill>
                        <a:effectLst>
                          <a:outerShdw blurRad="38100" dist="38100" dir="2700000" algn="tl">
                            <a:srgbClr val="C0C0C0"/>
                          </a:outerShdw>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a:spcBef>
                          <a:spcPct val="20000"/>
                        </a:spcBef>
                        <a:buFont typeface="Wingdings" panose="05000000000000000000" pitchFamily="2" charset="2"/>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MS PGothic" panose="020B0600070205080204"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1" lang="zh-CN" altLang="en-US" sz="12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节点用一长方体表示，长方体中左上角的文字是节点的名字 (如图中的</a:t>
                      </a:r>
                      <a:r>
                        <a:rPr kumimoji="1" lang="en-US" altLang="zh-CN" sz="12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Joe’sMachine:PC</a:t>
                      </a:r>
                      <a:r>
                        <a:rPr kumimoji="1" lang="zh-CN" altLang="en-US" sz="12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 。</a:t>
                      </a:r>
                      <a:endParaRPr kumimoji="1" lang="zh-CN" altLang="en-US" sz="12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1" lang="zh-CN" altLang="en-US" sz="12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节点代表一个至少有存储空间和执行能力的计算资源。</a:t>
                      </a:r>
                      <a:endParaRPr kumimoji="1" lang="zh-CN" altLang="en-US" sz="12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1" lang="zh-CN" altLang="en-US" sz="12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节点包括计算设备和(至少商业模型中的)人力资源或者机械处理资源，可以用描述符或实例代表。</a:t>
                      </a:r>
                      <a:endParaRPr kumimoji="1" lang="zh-CN" altLang="en-US" sz="12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1" lang="zh-CN" altLang="en-US" sz="12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节点定义了运行时对象和构件实例(如图中的</a:t>
                      </a:r>
                      <a:r>
                        <a:rPr kumimoji="1" lang="en-US" altLang="zh-CN" sz="12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Planner</a:t>
                      </a:r>
                      <a:r>
                        <a:rPr kumimoji="1" lang="zh-CN" altLang="en-US" sz="12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构件实例)驻留的位置。</a:t>
                      </a:r>
                      <a:endParaRPr kumimoji="1" lang="ja-JP" altLang="en-US" sz="12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a:spcBef>
                          <a:spcPct val="20000"/>
                        </a:spcBef>
                        <a:buFont typeface="Wingdings" panose="05000000000000000000" pitchFamily="2" charset="2"/>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MS PGothic" panose="020B0600070205080204"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pPr>
                      <a:endPar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38163">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a:spcBef>
                          <a:spcPct val="20000"/>
                        </a:spcBef>
                        <a:buFont typeface="Wingdings" panose="05000000000000000000" pitchFamily="2" charset="2"/>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MS PGothic" panose="020B0600070205080204"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1" lang="zh-CN" altLang="en-US" sz="1200" b="0" i="0" u="none" strike="noStrike" cap="none" normalizeH="0" baseline="0" smtClean="0">
                          <a:ln>
                            <a:noFill/>
                          </a:ln>
                          <a:solidFill>
                            <a:srgbClr val="000066"/>
                          </a:solidFill>
                          <a:effectLst>
                            <a:outerShdw blurRad="38100" dist="38100" dir="2700000" algn="tl">
                              <a:srgbClr val="C0C0C0"/>
                            </a:outerShdw>
                          </a:effectLst>
                          <a:latin typeface="Times New Roman" panose="02020603050405020304" pitchFamily="18" charset="0"/>
                          <a:ea typeface="宋体" panose="02010600030101010101" pitchFamily="2" charset="-122"/>
                        </a:rPr>
                        <a:t>构件</a:t>
                      </a:r>
                      <a:endParaRPr kumimoji="1" lang="zh-CN" altLang="en-US" sz="1200" b="0" i="0" u="none" strike="noStrike" cap="none" normalizeH="0" baseline="0" smtClean="0">
                        <a:ln>
                          <a:noFill/>
                        </a:ln>
                        <a:solidFill>
                          <a:srgbClr val="000066"/>
                        </a:solidFill>
                        <a:effectLst>
                          <a:outerShdw blurRad="38100" dist="38100" dir="2700000" algn="tl">
                            <a:srgbClr val="C0C0C0"/>
                          </a:outerShdw>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a:spcBef>
                          <a:spcPct val="20000"/>
                        </a:spcBef>
                        <a:buFont typeface="Wingdings" panose="05000000000000000000" pitchFamily="2" charset="2"/>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MS PGothic" panose="020B0600070205080204"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1" lang="zh-CN" altLang="en-US" sz="12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系统中可替换的物理部分。</a:t>
                      </a:r>
                      <a:endParaRPr kumimoji="1" lang="zh-CN" altLang="en-US" sz="12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a:spcBef>
                          <a:spcPct val="20000"/>
                        </a:spcBef>
                        <a:buFont typeface="Wingdings" panose="05000000000000000000" pitchFamily="2" charset="2"/>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MS PGothic" panose="020B0600070205080204"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pPr>
                      <a:endPar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31800">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a:spcBef>
                          <a:spcPct val="20000"/>
                        </a:spcBef>
                        <a:buFont typeface="Wingdings" panose="05000000000000000000" pitchFamily="2" charset="2"/>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MS PGothic" panose="020B0600070205080204"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1" lang="zh-CN" altLang="en-US" sz="1200" b="0" i="0" u="none" strike="noStrike" cap="none" normalizeH="0" baseline="0" smtClean="0">
                          <a:ln>
                            <a:noFill/>
                          </a:ln>
                          <a:solidFill>
                            <a:srgbClr val="000066"/>
                          </a:solidFill>
                          <a:effectLst>
                            <a:outerShdw blurRad="38100" dist="38100" dir="2700000" algn="tl">
                              <a:srgbClr val="C0C0C0"/>
                            </a:outerShdw>
                          </a:effectLst>
                          <a:latin typeface="Times New Roman" panose="02020603050405020304" pitchFamily="18" charset="0"/>
                          <a:ea typeface="宋体" panose="02010600030101010101" pitchFamily="2" charset="-122"/>
                        </a:rPr>
                        <a:t>接口</a:t>
                      </a:r>
                      <a:endParaRPr kumimoji="1" lang="zh-CN" altLang="en-US" sz="1200" b="0" i="0" u="none" strike="noStrike" cap="none" normalizeH="0" baseline="0" smtClean="0">
                        <a:ln>
                          <a:noFill/>
                        </a:ln>
                        <a:solidFill>
                          <a:srgbClr val="000066"/>
                        </a:solidFill>
                        <a:effectLst>
                          <a:outerShdw blurRad="38100" dist="38100" dir="2700000" algn="tl">
                            <a:srgbClr val="C0C0C0"/>
                          </a:outerShdw>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a:spcBef>
                          <a:spcPct val="20000"/>
                        </a:spcBef>
                        <a:buFont typeface="Wingdings" panose="05000000000000000000" pitchFamily="2" charset="2"/>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MS PGothic" panose="020B0600070205080204"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1" lang="zh-CN" altLang="en-US" sz="12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外部可访问的服务。</a:t>
                      </a:r>
                      <a:endParaRPr kumimoji="1" lang="zh-CN" altLang="en-US" sz="12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a:spcBef>
                          <a:spcPct val="20000"/>
                        </a:spcBef>
                        <a:buFont typeface="Wingdings" panose="05000000000000000000" pitchFamily="2" charset="2"/>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MS PGothic" panose="020B0600070205080204"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pPr>
                      <a:endPar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58800">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a:spcBef>
                          <a:spcPct val="20000"/>
                        </a:spcBef>
                        <a:buFont typeface="Wingdings" panose="05000000000000000000" pitchFamily="2" charset="2"/>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MS PGothic" panose="020B0600070205080204"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1" lang="zh-CN" altLang="en-US" sz="1200" b="0" i="0" u="none" strike="noStrike" cap="none" normalizeH="0" baseline="0" smtClean="0">
                          <a:ln>
                            <a:noFill/>
                          </a:ln>
                          <a:solidFill>
                            <a:srgbClr val="000066"/>
                          </a:solidFill>
                          <a:effectLst>
                            <a:outerShdw blurRad="38100" dist="38100" dir="2700000" algn="tl">
                              <a:srgbClr val="C0C0C0"/>
                            </a:outerShdw>
                          </a:effectLst>
                          <a:latin typeface="Times New Roman" panose="02020603050405020304" pitchFamily="18" charset="0"/>
                          <a:ea typeface="宋体" panose="02010600030101010101" pitchFamily="2" charset="-122"/>
                        </a:rPr>
                        <a:t>构件实例</a:t>
                      </a:r>
                      <a:endParaRPr kumimoji="1" lang="zh-CN" altLang="en-US" sz="1200" b="0" i="0" u="none" strike="noStrike" cap="none" normalizeH="0" baseline="0" smtClean="0">
                        <a:ln>
                          <a:noFill/>
                        </a:ln>
                        <a:solidFill>
                          <a:srgbClr val="000066"/>
                        </a:solidFill>
                        <a:effectLst>
                          <a:outerShdw blurRad="38100" dist="38100" dir="2700000" algn="tl">
                            <a:srgbClr val="C0C0C0"/>
                          </a:outerShdw>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a:spcBef>
                          <a:spcPct val="20000"/>
                        </a:spcBef>
                        <a:buFont typeface="Wingdings" panose="05000000000000000000" pitchFamily="2" charset="2"/>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MS PGothic" panose="020B0600070205080204"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1" lang="zh-CN" altLang="en-US" sz="12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构件的一个实例。</a:t>
                      </a:r>
                      <a:endParaRPr kumimoji="1" lang="zh-CN" altLang="en-US" sz="12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a:spcBef>
                          <a:spcPct val="20000"/>
                        </a:spcBef>
                        <a:buFont typeface="Wingdings" panose="05000000000000000000" pitchFamily="2" charset="2"/>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MS PGothic" panose="020B0600070205080204"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pPr>
                      <a:endPar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grpSp>
        <p:nvGrpSpPr>
          <p:cNvPr id="491554" name="Group 34"/>
          <p:cNvGrpSpPr>
            <a:grpSpLocks noChangeAspect="1"/>
          </p:cNvGrpSpPr>
          <p:nvPr/>
        </p:nvGrpSpPr>
        <p:grpSpPr bwMode="auto">
          <a:xfrm>
            <a:off x="6497638" y="4508500"/>
            <a:ext cx="1427162" cy="368300"/>
            <a:chOff x="2281" y="2635"/>
            <a:chExt cx="2150" cy="804"/>
          </a:xfrm>
        </p:grpSpPr>
        <p:sp>
          <p:nvSpPr>
            <p:cNvPr id="491555" name="AutoShape 35"/>
            <p:cNvSpPr>
              <a:spLocks noChangeAspect="1" noChangeArrowheads="1" noTextEdit="1"/>
            </p:cNvSpPr>
            <p:nvPr/>
          </p:nvSpPr>
          <p:spPr bwMode="auto">
            <a:xfrm>
              <a:off x="2281" y="2635"/>
              <a:ext cx="2150" cy="804"/>
            </a:xfrm>
            <a:prstGeom prst="rect">
              <a:avLst/>
            </a:prstGeom>
            <a:noFill/>
            <a:extLst>
              <a:ext uri="{909E8E84-426E-40DD-AFC4-6F175D3DCCD1}">
                <a14:hiddenFill xmlns:a14="http://schemas.microsoft.com/office/drawing/2010/main">
                  <a:solidFill>
                    <a:srgbClr val="FFFFFF"/>
                  </a:solidFill>
                </a14:hiddenFill>
              </a:ext>
            </a:extLst>
          </p:spPr>
          <p:txBody>
            <a:bodyPr/>
            <a:lstStyle/>
            <a:p>
              <a:endParaRPr lang="zh-CN" altLang="en-US"/>
            </a:p>
          </p:txBody>
        </p:sp>
        <p:pic>
          <p:nvPicPr>
            <p:cNvPr id="491556" name="Picture 36" descr="13-60"/>
            <p:cNvPicPr>
              <a:picLocks noChangeAspect="1" noChangeArrowheads="1"/>
            </p:cNvPicPr>
            <p:nvPr/>
          </p:nvPicPr>
          <p:blipFill>
            <a:blip r:embed="rId1">
              <a:extLst>
                <a:ext uri="{28A0092B-C50C-407E-A947-70E740481C1C}">
                  <a14:useLocalDpi xmlns:a14="http://schemas.microsoft.com/office/drawing/2010/main" val="0"/>
                </a:ext>
              </a:extLst>
            </a:blip>
            <a:srcRect l="1152" t="6786" r="50000" b="39151"/>
            <a:stretch>
              <a:fillRect/>
            </a:stretch>
          </p:blipFill>
          <p:spPr bwMode="auto">
            <a:xfrm>
              <a:off x="2281" y="2635"/>
              <a:ext cx="2150" cy="804"/>
            </a:xfrm>
            <a:prstGeom prst="rect">
              <a:avLst/>
            </a:prstGeom>
            <a:noFill/>
            <a:extLst>
              <a:ext uri="{909E8E84-426E-40DD-AFC4-6F175D3DCCD1}">
                <a14:hiddenFill xmlns:a14="http://schemas.microsoft.com/office/drawing/2010/main">
                  <a:solidFill>
                    <a:srgbClr val="FFFFFF"/>
                  </a:solidFill>
                </a14:hiddenFill>
              </a:ext>
            </a:extLst>
          </p:spPr>
        </p:pic>
      </p:grpSp>
      <p:pic>
        <p:nvPicPr>
          <p:cNvPr id="491557" name="Picture 3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43638" y="3078163"/>
            <a:ext cx="2138362" cy="858837"/>
          </a:xfrm>
          <a:prstGeom prst="rect">
            <a:avLst/>
          </a:prstGeom>
          <a:noFill/>
          <a:extLst>
            <a:ext uri="{909E8E84-426E-40DD-AFC4-6F175D3DCCD1}">
              <a14:hiddenFill xmlns:a14="http://schemas.microsoft.com/office/drawing/2010/main">
                <a:solidFill>
                  <a:srgbClr val="FFFFFF"/>
                </a:solidFill>
              </a14:hiddenFill>
            </a:ext>
          </a:extLst>
        </p:spPr>
      </p:pic>
      <p:grpSp>
        <p:nvGrpSpPr>
          <p:cNvPr id="491558" name="Group 38"/>
          <p:cNvGrpSpPr>
            <a:grpSpLocks noChangeAspect="1"/>
          </p:cNvGrpSpPr>
          <p:nvPr/>
        </p:nvGrpSpPr>
        <p:grpSpPr bwMode="auto">
          <a:xfrm>
            <a:off x="6607175" y="5021263"/>
            <a:ext cx="1393825" cy="312737"/>
            <a:chOff x="2281" y="2635"/>
            <a:chExt cx="1498" cy="326"/>
          </a:xfrm>
        </p:grpSpPr>
        <p:sp>
          <p:nvSpPr>
            <p:cNvPr id="491559" name="AutoShape 39"/>
            <p:cNvSpPr>
              <a:spLocks noChangeAspect="1" noChangeArrowheads="1" noTextEdit="1"/>
            </p:cNvSpPr>
            <p:nvPr/>
          </p:nvSpPr>
          <p:spPr bwMode="auto">
            <a:xfrm>
              <a:off x="2281" y="2635"/>
              <a:ext cx="1498" cy="326"/>
            </a:xfrm>
            <a:prstGeom prst="rect">
              <a:avLst/>
            </a:prstGeom>
            <a:noFill/>
            <a:extLst>
              <a:ext uri="{909E8E84-426E-40DD-AFC4-6F175D3DCCD1}">
                <a14:hiddenFill xmlns:a14="http://schemas.microsoft.com/office/drawing/2010/main">
                  <a:solidFill>
                    <a:srgbClr val="FFFFFF"/>
                  </a:solidFill>
                </a14:hiddenFill>
              </a:ext>
            </a:extLst>
          </p:spPr>
          <p:txBody>
            <a:bodyPr/>
            <a:lstStyle/>
            <a:p>
              <a:endParaRPr lang="zh-CN" altLang="en-US"/>
            </a:p>
          </p:txBody>
        </p:sp>
        <p:pic>
          <p:nvPicPr>
            <p:cNvPr id="491560" name="Picture 40" descr="13-60"/>
            <p:cNvPicPr>
              <a:picLocks noChangeAspect="1" noChangeArrowheads="1"/>
            </p:cNvPicPr>
            <p:nvPr/>
          </p:nvPicPr>
          <p:blipFill>
            <a:blip r:embed="rId1">
              <a:extLst>
                <a:ext uri="{28A0092B-C50C-407E-A947-70E740481C1C}">
                  <a14:useLocalDpi xmlns:a14="http://schemas.microsoft.com/office/drawing/2010/main" val="0"/>
                </a:ext>
              </a:extLst>
            </a:blip>
            <a:srcRect l="71954" t="10898" b="70993"/>
            <a:stretch>
              <a:fillRect/>
            </a:stretch>
          </p:blipFill>
          <p:spPr bwMode="auto">
            <a:xfrm>
              <a:off x="2281" y="2635"/>
              <a:ext cx="1498" cy="326"/>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91561" name="Group 41"/>
          <p:cNvGrpSpPr>
            <a:grpSpLocks noChangeAspect="1"/>
          </p:cNvGrpSpPr>
          <p:nvPr/>
        </p:nvGrpSpPr>
        <p:grpSpPr bwMode="auto">
          <a:xfrm>
            <a:off x="6600825" y="5445125"/>
            <a:ext cx="1323975" cy="473075"/>
            <a:chOff x="2281" y="2635"/>
            <a:chExt cx="1571" cy="544"/>
          </a:xfrm>
        </p:grpSpPr>
        <p:sp>
          <p:nvSpPr>
            <p:cNvPr id="491562" name="AutoShape 42"/>
            <p:cNvSpPr>
              <a:spLocks noChangeAspect="1" noChangeArrowheads="1" noTextEdit="1"/>
            </p:cNvSpPr>
            <p:nvPr/>
          </p:nvSpPr>
          <p:spPr bwMode="auto">
            <a:xfrm>
              <a:off x="2281" y="2635"/>
              <a:ext cx="1571" cy="544"/>
            </a:xfrm>
            <a:prstGeom prst="rect">
              <a:avLst/>
            </a:prstGeom>
            <a:noFill/>
            <a:extLst>
              <a:ext uri="{909E8E84-426E-40DD-AFC4-6F175D3DCCD1}">
                <a14:hiddenFill xmlns:a14="http://schemas.microsoft.com/office/drawing/2010/main">
                  <a:solidFill>
                    <a:srgbClr val="FFFFFF"/>
                  </a:solidFill>
                </a14:hiddenFill>
              </a:ext>
            </a:extLst>
          </p:spPr>
          <p:txBody>
            <a:bodyPr/>
            <a:lstStyle/>
            <a:p>
              <a:endParaRPr lang="zh-CN" altLang="en-US"/>
            </a:p>
          </p:txBody>
        </p:sp>
        <p:pic>
          <p:nvPicPr>
            <p:cNvPr id="491563" name="Picture 43" descr="13-61"/>
            <p:cNvPicPr>
              <a:picLocks noChangeAspect="1" noChangeArrowheads="1"/>
            </p:cNvPicPr>
            <p:nvPr/>
          </p:nvPicPr>
          <p:blipFill>
            <a:blip r:embed="rId3">
              <a:extLst>
                <a:ext uri="{28A0092B-C50C-407E-A947-70E740481C1C}">
                  <a14:useLocalDpi xmlns:a14="http://schemas.microsoft.com/office/drawing/2010/main" val="0"/>
                </a:ext>
              </a:extLst>
            </a:blip>
            <a:srcRect l="51648" t="23450" r="16473" b="47285"/>
            <a:stretch>
              <a:fillRect/>
            </a:stretch>
          </p:blipFill>
          <p:spPr bwMode="auto">
            <a:xfrm>
              <a:off x="2281" y="2635"/>
              <a:ext cx="1571" cy="544"/>
            </a:xfrm>
            <a:prstGeom prst="rect">
              <a:avLst/>
            </a:prstGeom>
            <a:noFill/>
            <a:extLst>
              <a:ext uri="{909E8E84-426E-40DD-AFC4-6F175D3DCCD1}">
                <a14:hiddenFill xmlns:a14="http://schemas.microsoft.com/office/drawing/2010/main">
                  <a:solidFill>
                    <a:srgbClr val="FFFFFF"/>
                  </a:solidFill>
                </a14:hiddenFill>
              </a:ext>
            </a:extLst>
          </p:spPr>
        </p:pic>
      </p:grpSp>
      <p:sp>
        <p:nvSpPr>
          <p:cNvPr id="491564" name="Text Box 44"/>
          <p:cNvSpPr txBox="1">
            <a:spLocks noChangeArrowheads="1"/>
          </p:cNvSpPr>
          <p:nvPr/>
        </p:nvSpPr>
        <p:spPr bwMode="auto">
          <a:xfrm>
            <a:off x="468313" y="950913"/>
            <a:ext cx="8135937" cy="94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1"/>
            <a:r>
              <a:rPr lang="zh-CN" altLang="en-US" sz="1400" b="0" i="0">
                <a:solidFill>
                  <a:srgbClr val="000066"/>
                </a:solidFill>
                <a:effectLst/>
              </a:rPr>
              <a:t>部署图用于</a:t>
            </a:r>
            <a:r>
              <a:rPr lang="zh-CN" altLang="en-US" sz="1400" b="0" i="0">
                <a:solidFill>
                  <a:srgbClr val="7A0900"/>
                </a:solidFill>
                <a:effectLst/>
              </a:rPr>
              <a:t>静态</a:t>
            </a:r>
            <a:r>
              <a:rPr lang="zh-CN" altLang="en-US" sz="1400" b="0" i="0">
                <a:solidFill>
                  <a:srgbClr val="000066"/>
                </a:solidFill>
                <a:effectLst/>
              </a:rPr>
              <a:t>建模，是表示运行时过程节点结构、构件实例及其对象结构的图。</a:t>
            </a:r>
            <a:endParaRPr lang="zh-CN" altLang="en-US" sz="1400" b="0" i="0">
              <a:solidFill>
                <a:srgbClr val="000066"/>
              </a:solidFill>
              <a:effectLst/>
            </a:endParaRPr>
          </a:p>
          <a:p>
            <a:pPr lvl="1"/>
            <a:r>
              <a:rPr lang="zh-CN" altLang="en-US" sz="1400" b="0" i="0">
                <a:solidFill>
                  <a:srgbClr val="000066"/>
                </a:solidFill>
                <a:effectLst/>
              </a:rPr>
              <a:t>如果含有依赖关系的构件实例放置在不同节点上，部署视图可以展示出执行过程中的瓶颈。</a:t>
            </a:r>
            <a:endParaRPr lang="zh-CN" altLang="en-US" sz="1400" b="0" i="0">
              <a:solidFill>
                <a:srgbClr val="000066"/>
              </a:solidFill>
              <a:effectLst/>
            </a:endParaRPr>
          </a:p>
          <a:p>
            <a:pPr lvl="1"/>
            <a:r>
              <a:rPr lang="zh-CN" altLang="en-US" sz="1400" b="0" i="0">
                <a:solidFill>
                  <a:srgbClr val="000066"/>
                </a:solidFill>
                <a:effectLst/>
              </a:rPr>
              <a:t>部署图的两种表现形式：实例层部署图和描述层部署图</a:t>
            </a:r>
            <a:r>
              <a:rPr lang="en-US" altLang="zh-CN" sz="1400" b="0" i="0">
                <a:solidFill>
                  <a:srgbClr val="000066"/>
                </a:solidFill>
                <a:effectLst/>
              </a:rPr>
              <a:t>(</a:t>
            </a:r>
            <a:r>
              <a:rPr lang="zh-CN" altLang="en-US" sz="1400" b="0" i="0">
                <a:solidFill>
                  <a:srgbClr val="000066"/>
                </a:solidFill>
                <a:effectLst/>
              </a:rPr>
              <a:t>会在后面的实例中给出</a:t>
            </a:r>
            <a:r>
              <a:rPr lang="en-US" altLang="zh-CN" sz="1400" b="0" i="0">
                <a:solidFill>
                  <a:srgbClr val="000066"/>
                </a:solidFill>
                <a:effectLst/>
              </a:rPr>
              <a:t>)。</a:t>
            </a:r>
            <a:endParaRPr lang="en-US" altLang="zh-CN" sz="1400" b="0" i="0">
              <a:solidFill>
                <a:srgbClr val="000066"/>
              </a:solidFill>
              <a:effectLst/>
            </a:endParaRPr>
          </a:p>
          <a:p>
            <a:endParaRPr lang="zh-CN" altLang="en-US" sz="1400" b="0" i="0">
              <a:solidFill>
                <a:schemeClr val="tx1"/>
              </a:solidFill>
              <a:effectLst/>
              <a:ea typeface="MS PGothic" panose="020B0600070205080204" pitchFamily="34" charset="-128"/>
            </a:endParaRPr>
          </a:p>
        </p:txBody>
      </p:sp>
      <p:sp>
        <p:nvSpPr>
          <p:cNvPr id="491566" name="Rectangle 46"/>
          <p:cNvSpPr>
            <a:spLocks noChangeArrowheads="1"/>
          </p:cNvSpPr>
          <p:nvPr/>
        </p:nvSpPr>
        <p:spPr bwMode="auto">
          <a:xfrm>
            <a:off x="65088" y="620713"/>
            <a:ext cx="18430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buFont typeface="Wingdings" panose="05000000000000000000" pitchFamily="2" charset="2"/>
              <a:buNone/>
            </a:pPr>
            <a:r>
              <a:rPr lang="en-US" altLang="zh-CN" sz="2000" i="0">
                <a:solidFill>
                  <a:srgbClr val="000066"/>
                </a:solidFill>
                <a:effectLst/>
              </a:rPr>
              <a:t>9.1 </a:t>
            </a:r>
            <a:r>
              <a:rPr lang="zh-CN" altLang="en-US" sz="2000" i="0">
                <a:solidFill>
                  <a:srgbClr val="000066"/>
                </a:solidFill>
                <a:effectLst/>
              </a:rPr>
              <a:t>部署图概要</a:t>
            </a:r>
            <a:endParaRPr lang="zh-CN" altLang="en-US" sz="2000" i="0">
              <a:solidFill>
                <a:srgbClr val="000066"/>
              </a:solidFill>
              <a:effectLst/>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3570" name="Rectangle 2"/>
          <p:cNvSpPr>
            <a:spLocks noGrp="1" noChangeArrowheads="1"/>
          </p:cNvSpPr>
          <p:nvPr>
            <p:ph type="title"/>
          </p:nvPr>
        </p:nvSpPr>
        <p:spPr/>
        <p:txBody>
          <a:bodyPr/>
          <a:lstStyle/>
          <a:p>
            <a:pPr>
              <a:tabLst>
                <a:tab pos="82550" algn="l"/>
              </a:tabLst>
            </a:pPr>
            <a:r>
              <a:rPr lang="zh-CN" altLang="en-US"/>
              <a:t>9. 部署图</a:t>
            </a:r>
            <a:endParaRPr lang="zh-CN" altLang="en-US"/>
          </a:p>
        </p:txBody>
      </p:sp>
      <p:sp>
        <p:nvSpPr>
          <p:cNvPr id="493572" name="Line 4"/>
          <p:cNvSpPr>
            <a:spLocks noChangeShapeType="1"/>
          </p:cNvSpPr>
          <p:nvPr/>
        </p:nvSpPr>
        <p:spPr bwMode="auto">
          <a:xfrm>
            <a:off x="5026025" y="2451100"/>
            <a:ext cx="0" cy="0"/>
          </a:xfrm>
          <a:prstGeom prst="line">
            <a:avLst/>
          </a:prstGeom>
          <a:noFill/>
          <a:ln w="12700" cap="rnd">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93573" name="Line 5"/>
          <p:cNvSpPr>
            <a:spLocks noChangeShapeType="1"/>
          </p:cNvSpPr>
          <p:nvPr/>
        </p:nvSpPr>
        <p:spPr bwMode="auto">
          <a:xfrm>
            <a:off x="5026025" y="2908300"/>
            <a:ext cx="0" cy="0"/>
          </a:xfrm>
          <a:prstGeom prst="line">
            <a:avLst/>
          </a:prstGeom>
          <a:noFill/>
          <a:ln w="12700" cap="rnd">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493574" name="Group 6"/>
          <p:cNvGraphicFramePr>
            <a:graphicFrameLocks noGrp="1"/>
          </p:cNvGraphicFramePr>
          <p:nvPr/>
        </p:nvGraphicFramePr>
        <p:xfrm>
          <a:off x="506413" y="990600"/>
          <a:ext cx="8256587" cy="2133600"/>
        </p:xfrm>
        <a:graphic>
          <a:graphicData uri="http://schemas.openxmlformats.org/drawingml/2006/table">
            <a:tbl>
              <a:tblPr/>
              <a:tblGrid>
                <a:gridCol w="1296987"/>
                <a:gridCol w="4287838"/>
                <a:gridCol w="2671762"/>
              </a:tblGrid>
              <a:tr h="425450">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a:spcBef>
                          <a:spcPct val="20000"/>
                        </a:spcBef>
                        <a:buFont typeface="Wingdings" panose="05000000000000000000" pitchFamily="2" charset="2"/>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MS PGothic" panose="020B0600070205080204"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1" lang="zh-CN" altLang="en-US" sz="14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关系名称</a:t>
                      </a:r>
                      <a:endParaRPr kumimoji="1" lang="zh-CN" altLang="en-US" sz="14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a:spcBef>
                          <a:spcPct val="20000"/>
                        </a:spcBef>
                        <a:buFont typeface="Wingdings" panose="05000000000000000000" pitchFamily="2" charset="2"/>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MS PGothic" panose="020B0600070205080204"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1" lang="zh-CN" altLang="en-US" sz="14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解释</a:t>
                      </a:r>
                      <a:endParaRPr kumimoji="1" lang="zh-CN" altLang="en-US" sz="14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a:spcBef>
                          <a:spcPct val="20000"/>
                        </a:spcBef>
                        <a:buFont typeface="Wingdings" panose="05000000000000000000" pitchFamily="2" charset="2"/>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MS PGothic" panose="020B0600070205080204"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1" lang="zh-CN" altLang="en-US" sz="14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图例</a:t>
                      </a:r>
                      <a:endParaRPr kumimoji="1" lang="zh-CN" altLang="en-US" sz="14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25450">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a:spcBef>
                          <a:spcPct val="20000"/>
                        </a:spcBef>
                        <a:buFont typeface="Wingdings" panose="05000000000000000000" pitchFamily="2" charset="2"/>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MS PGothic" panose="020B0600070205080204"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1" lang="zh-CN" altLang="en-US" sz="1200" b="0" i="0" u="none" strike="noStrike" cap="none" normalizeH="0" baseline="0" smtClean="0">
                          <a:ln>
                            <a:noFill/>
                          </a:ln>
                          <a:solidFill>
                            <a:srgbClr val="000066"/>
                          </a:solidFill>
                          <a:effectLst>
                            <a:outerShdw blurRad="38100" dist="38100" dir="2700000" algn="tl">
                              <a:srgbClr val="C0C0C0"/>
                            </a:outerShdw>
                          </a:effectLst>
                          <a:latin typeface="Times New Roman" panose="02020603050405020304" pitchFamily="18" charset="0"/>
                          <a:ea typeface="宋体" panose="02010600030101010101" pitchFamily="2" charset="-122"/>
                        </a:rPr>
                        <a:t>实现关系</a:t>
                      </a:r>
                      <a:endParaRPr kumimoji="1" lang="zh-CN" altLang="en-US" sz="1200" b="0" i="0" u="none" strike="noStrike" cap="none" normalizeH="0" baseline="0" smtClean="0">
                        <a:ln>
                          <a:noFill/>
                        </a:ln>
                        <a:solidFill>
                          <a:srgbClr val="000066"/>
                        </a:solidFill>
                        <a:effectLst>
                          <a:outerShdw blurRad="38100" dist="38100" dir="2700000" algn="tl">
                            <a:srgbClr val="C0C0C0"/>
                          </a:outerShdw>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a:spcBef>
                          <a:spcPct val="20000"/>
                        </a:spcBef>
                        <a:buFont typeface="Wingdings" panose="05000000000000000000" pitchFamily="2" charset="2"/>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MS PGothic" panose="020B0600070205080204"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1" lang="zh-CN" altLang="en-US" sz="12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构件向外提供服务。</a:t>
                      </a:r>
                      <a:endParaRPr kumimoji="1" lang="zh-CN" altLang="en-US" sz="12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a:spcBef>
                          <a:spcPct val="20000"/>
                        </a:spcBef>
                        <a:buFont typeface="Wingdings" panose="05000000000000000000" pitchFamily="2" charset="2"/>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MS PGothic" panose="020B0600070205080204"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1" lang="en-US" altLang="zh-CN" sz="8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a:t>
                      </a:r>
                      <a:r>
                        <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节点内</a:t>
                      </a:r>
                      <a:r>
                        <a:rPr kumimoji="1" lang="en-US" altLang="zh-CN"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a:t>
                      </a:r>
                      <a:endParaRPr kumimoji="1" lang="en-US" altLang="zh-CN"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25450">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a:spcBef>
                          <a:spcPct val="20000"/>
                        </a:spcBef>
                        <a:buFont typeface="Wingdings" panose="05000000000000000000" pitchFamily="2" charset="2"/>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MS PGothic" panose="020B0600070205080204"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1" lang="zh-CN" altLang="en-US" sz="1200" b="0" i="0" u="none" strike="noStrike" cap="none" normalizeH="0" baseline="0" smtClean="0">
                          <a:ln>
                            <a:noFill/>
                          </a:ln>
                          <a:solidFill>
                            <a:srgbClr val="000066"/>
                          </a:solidFill>
                          <a:effectLst>
                            <a:outerShdw blurRad="38100" dist="38100" dir="2700000" algn="tl">
                              <a:srgbClr val="C0C0C0"/>
                            </a:outerShdw>
                          </a:effectLst>
                          <a:latin typeface="Times New Roman" panose="02020603050405020304" pitchFamily="18" charset="0"/>
                          <a:ea typeface="宋体" panose="02010600030101010101" pitchFamily="2" charset="-122"/>
                        </a:rPr>
                        <a:t>依赖关系</a:t>
                      </a:r>
                      <a:endParaRPr kumimoji="1" lang="zh-CN" altLang="en-US" sz="1200" b="0" i="0" u="none" strike="noStrike" cap="none" normalizeH="0" baseline="0" smtClean="0">
                        <a:ln>
                          <a:noFill/>
                        </a:ln>
                        <a:solidFill>
                          <a:srgbClr val="000066"/>
                        </a:solidFill>
                        <a:effectLst>
                          <a:outerShdw blurRad="38100" dist="38100" dir="2700000" algn="tl">
                            <a:srgbClr val="C0C0C0"/>
                          </a:outerShdw>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a:spcBef>
                          <a:spcPct val="20000"/>
                        </a:spcBef>
                        <a:buFont typeface="Wingdings" panose="05000000000000000000" pitchFamily="2" charset="2"/>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MS PGothic" panose="020B0600070205080204"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1" lang="zh-CN" altLang="en-US" sz="12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构件依赖外部提供的服务</a:t>
                      </a:r>
                      <a:r>
                        <a:rPr kumimoji="1" lang="en-US" altLang="zh-CN" sz="12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a:t>
                      </a:r>
                      <a:r>
                        <a:rPr kumimoji="1" lang="zh-CN" altLang="en-US" sz="12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由构件到接口</a:t>
                      </a:r>
                      <a:r>
                        <a:rPr kumimoji="1" lang="en-US" altLang="zh-CN" sz="12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a:t>
                      </a:r>
                      <a:endParaRPr kumimoji="1" lang="en-US" altLang="zh-CN" sz="12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a:spcBef>
                          <a:spcPct val="20000"/>
                        </a:spcBef>
                        <a:buFont typeface="Wingdings" panose="05000000000000000000" pitchFamily="2" charset="2"/>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MS PGothic" panose="020B0600070205080204"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pPr>
                      <a:endParaRPr kumimoji="1" lang="zh-CN" altLang="en-US" sz="14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25450">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a:spcBef>
                          <a:spcPct val="20000"/>
                        </a:spcBef>
                        <a:buFont typeface="Wingdings" panose="05000000000000000000" pitchFamily="2" charset="2"/>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MS PGothic" panose="020B0600070205080204"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1" lang="zh-CN" altLang="en-US" sz="1200" b="0" i="0" u="none" strike="noStrike" cap="none" normalizeH="0" baseline="0" smtClean="0">
                          <a:ln>
                            <a:noFill/>
                          </a:ln>
                          <a:solidFill>
                            <a:srgbClr val="000066"/>
                          </a:solidFill>
                          <a:effectLst>
                            <a:outerShdw blurRad="38100" dist="38100" dir="2700000" algn="tl">
                              <a:srgbClr val="C0C0C0"/>
                            </a:outerShdw>
                          </a:effectLst>
                          <a:latin typeface="Times New Roman" panose="02020603050405020304" pitchFamily="18" charset="0"/>
                          <a:ea typeface="宋体" panose="02010600030101010101" pitchFamily="2" charset="-122"/>
                        </a:rPr>
                        <a:t>关联关系</a:t>
                      </a:r>
                      <a:endParaRPr kumimoji="1" lang="zh-CN" altLang="en-US" sz="1200" b="0" i="0" u="none" strike="noStrike" cap="none" normalizeH="0" baseline="0" smtClean="0">
                        <a:ln>
                          <a:noFill/>
                        </a:ln>
                        <a:solidFill>
                          <a:srgbClr val="000066"/>
                        </a:solidFill>
                        <a:effectLst>
                          <a:outerShdw blurRad="38100" dist="38100" dir="2700000" algn="tl">
                            <a:srgbClr val="C0C0C0"/>
                          </a:outerShdw>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a:spcBef>
                          <a:spcPct val="20000"/>
                        </a:spcBef>
                        <a:buFont typeface="Wingdings" panose="05000000000000000000" pitchFamily="2" charset="2"/>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MS PGothic" panose="020B0600070205080204"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1" lang="zh-CN" altLang="en-US" sz="12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通信关联。</a:t>
                      </a:r>
                      <a:endParaRPr kumimoji="1" lang="zh-CN" altLang="en-US" sz="12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a:spcBef>
                          <a:spcPct val="20000"/>
                        </a:spcBef>
                        <a:buFont typeface="Wingdings" panose="05000000000000000000" pitchFamily="2" charset="2"/>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MS PGothic" panose="020B0600070205080204"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1" lang="en-US" altLang="zh-CN"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a:t>
                      </a:r>
                      <a:r>
                        <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节点间</a:t>
                      </a:r>
                      <a:r>
                        <a:rPr kumimoji="1" lang="en-US" altLang="zh-CN"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a:t>
                      </a:r>
                      <a:endParaRPr kumimoji="1" lang="en-US" altLang="zh-CN"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31800">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a:spcBef>
                          <a:spcPct val="20000"/>
                        </a:spcBef>
                        <a:buFont typeface="Wingdings" panose="05000000000000000000" pitchFamily="2" charset="2"/>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MS PGothic" panose="020B0600070205080204"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1" lang="zh-CN" altLang="en-US" sz="1200" b="0" i="0" u="none" strike="noStrike" cap="none" normalizeH="0" baseline="0" smtClean="0">
                          <a:ln>
                            <a:noFill/>
                          </a:ln>
                          <a:solidFill>
                            <a:srgbClr val="000066"/>
                          </a:solidFill>
                          <a:effectLst>
                            <a:outerShdw blurRad="38100" dist="38100" dir="2700000" algn="tl">
                              <a:srgbClr val="C0C0C0"/>
                            </a:outerShdw>
                          </a:effectLst>
                          <a:latin typeface="Times New Roman" panose="02020603050405020304" pitchFamily="18" charset="0"/>
                          <a:ea typeface="宋体" panose="02010600030101010101" pitchFamily="2" charset="-122"/>
                        </a:rPr>
                        <a:t>其他关系</a:t>
                      </a:r>
                      <a:endParaRPr kumimoji="1" lang="zh-CN" altLang="en-US" sz="1200" b="0" i="0" u="none" strike="noStrike" cap="none" normalizeH="0" baseline="0" smtClean="0">
                        <a:ln>
                          <a:noFill/>
                        </a:ln>
                        <a:solidFill>
                          <a:srgbClr val="000066"/>
                        </a:solidFill>
                        <a:effectLst>
                          <a:outerShdw blurRad="38100" dist="38100" dir="2700000" algn="tl">
                            <a:srgbClr val="C0C0C0"/>
                          </a:outerShdw>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a:spcBef>
                          <a:spcPct val="20000"/>
                        </a:spcBef>
                        <a:buFont typeface="Wingdings" panose="05000000000000000000" pitchFamily="2" charset="2"/>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MS PGothic" panose="020B0600070205080204"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1" lang="zh-CN" altLang="en-US" sz="12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对象的移动</a:t>
                      </a:r>
                      <a:r>
                        <a:rPr kumimoji="1" lang="en-US" altLang="zh-CN" sz="12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a:t>
                      </a:r>
                      <a:r>
                        <a:rPr kumimoji="1" lang="zh-CN" altLang="en-US" sz="12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一个位置到另一个位置</a:t>
                      </a:r>
                      <a:r>
                        <a:rPr kumimoji="1" lang="en-US" altLang="zh-CN" sz="12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a:t>
                      </a:r>
                      <a:endParaRPr kumimoji="1" lang="en-US" altLang="zh-CN" sz="12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a:spcBef>
                          <a:spcPct val="20000"/>
                        </a:spcBef>
                        <a:buFont typeface="Wingdings" panose="05000000000000000000" pitchFamily="2" charset="2"/>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MS PGothic" panose="020B0600070205080204"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pPr>
                      <a:endParaRPr kumimoji="1" lang="zh-CN" altLang="en-US" sz="14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grpSp>
        <p:nvGrpSpPr>
          <p:cNvPr id="493600" name="Group 32"/>
          <p:cNvGrpSpPr>
            <a:grpSpLocks noChangeAspect="1"/>
          </p:cNvGrpSpPr>
          <p:nvPr/>
        </p:nvGrpSpPr>
        <p:grpSpPr bwMode="auto">
          <a:xfrm>
            <a:off x="6705600" y="1905000"/>
            <a:ext cx="2087563" cy="409575"/>
            <a:chOff x="1" y="-1"/>
            <a:chExt cx="6545" cy="1234"/>
          </a:xfrm>
        </p:grpSpPr>
        <p:sp>
          <p:nvSpPr>
            <p:cNvPr id="493601" name="AutoShape 33"/>
            <p:cNvSpPr>
              <a:spLocks noChangeAspect="1" noChangeArrowheads="1" noTextEdit="1"/>
            </p:cNvSpPr>
            <p:nvPr/>
          </p:nvSpPr>
          <p:spPr bwMode="auto">
            <a:xfrm>
              <a:off x="1" y="-1"/>
              <a:ext cx="6545" cy="1234"/>
            </a:xfrm>
            <a:prstGeom prst="rect">
              <a:avLst/>
            </a:prstGeom>
            <a:noFill/>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93602" name="Line 34"/>
            <p:cNvSpPr>
              <a:spLocks noChangeShapeType="1"/>
            </p:cNvSpPr>
            <p:nvPr/>
          </p:nvSpPr>
          <p:spPr bwMode="auto">
            <a:xfrm flipH="1">
              <a:off x="1" y="616"/>
              <a:ext cx="5891" cy="1"/>
            </a:xfrm>
            <a:prstGeom prst="line">
              <a:avLst/>
            </a:prstGeom>
            <a:noFill/>
            <a:ln w="28575">
              <a:solidFill>
                <a:srgbClr val="000000"/>
              </a:solidFill>
              <a:prstDash val="dash"/>
              <a:round/>
              <a:head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79A9AF"/>
                    </a:outerShdw>
                  </a:effectLst>
                </a14:hiddenEffects>
              </a:ext>
            </a:extLst>
          </p:spPr>
          <p:txBody>
            <a:bodyPr/>
            <a:lstStyle/>
            <a:p>
              <a:endParaRPr lang="zh-CN" altLang="en-US"/>
            </a:p>
          </p:txBody>
        </p:sp>
      </p:grpSp>
      <p:grpSp>
        <p:nvGrpSpPr>
          <p:cNvPr id="493603" name="Group 35"/>
          <p:cNvGrpSpPr/>
          <p:nvPr/>
        </p:nvGrpSpPr>
        <p:grpSpPr bwMode="auto">
          <a:xfrm>
            <a:off x="6705600" y="2667000"/>
            <a:ext cx="2087563" cy="439738"/>
            <a:chOff x="4105" y="3657"/>
            <a:chExt cx="1315" cy="277"/>
          </a:xfrm>
        </p:grpSpPr>
        <p:grpSp>
          <p:nvGrpSpPr>
            <p:cNvPr id="493604" name="Group 36"/>
            <p:cNvGrpSpPr>
              <a:grpSpLocks noChangeAspect="1"/>
            </p:cNvGrpSpPr>
            <p:nvPr/>
          </p:nvGrpSpPr>
          <p:grpSpPr bwMode="auto">
            <a:xfrm>
              <a:off x="4105" y="3657"/>
              <a:ext cx="1315" cy="258"/>
              <a:chOff x="1" y="-1"/>
              <a:chExt cx="6545" cy="1234"/>
            </a:xfrm>
          </p:grpSpPr>
          <p:sp>
            <p:nvSpPr>
              <p:cNvPr id="493605" name="AutoShape 37"/>
              <p:cNvSpPr>
                <a:spLocks noChangeAspect="1" noChangeArrowheads="1" noTextEdit="1"/>
              </p:cNvSpPr>
              <p:nvPr/>
            </p:nvSpPr>
            <p:spPr bwMode="auto">
              <a:xfrm>
                <a:off x="1" y="-1"/>
                <a:ext cx="6545" cy="1234"/>
              </a:xfrm>
              <a:prstGeom prst="rect">
                <a:avLst/>
              </a:prstGeom>
              <a:noFill/>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93606" name="Line 38"/>
              <p:cNvSpPr>
                <a:spLocks noChangeShapeType="1"/>
              </p:cNvSpPr>
              <p:nvPr/>
            </p:nvSpPr>
            <p:spPr bwMode="auto">
              <a:xfrm flipH="1">
                <a:off x="1" y="616"/>
                <a:ext cx="5891" cy="1"/>
              </a:xfrm>
              <a:prstGeom prst="line">
                <a:avLst/>
              </a:prstGeom>
              <a:noFill/>
              <a:ln w="28575">
                <a:solidFill>
                  <a:srgbClr val="000000"/>
                </a:solidFill>
                <a:prstDash val="dash"/>
                <a:round/>
                <a:head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79A9AF"/>
                      </a:outerShdw>
                    </a:effectLst>
                  </a14:hiddenEffects>
                </a:ext>
              </a:extLst>
            </p:spPr>
            <p:txBody>
              <a:bodyPr/>
              <a:lstStyle/>
              <a:p>
                <a:endParaRPr lang="zh-CN" altLang="en-US"/>
              </a:p>
            </p:txBody>
          </p:sp>
        </p:grpSp>
        <p:pic>
          <p:nvPicPr>
            <p:cNvPr id="493607" name="Picture 39"/>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422" y="3838"/>
              <a:ext cx="432" cy="96"/>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93608" name="Group 40"/>
          <p:cNvGrpSpPr>
            <a:grpSpLocks noChangeAspect="1"/>
          </p:cNvGrpSpPr>
          <p:nvPr/>
        </p:nvGrpSpPr>
        <p:grpSpPr bwMode="auto">
          <a:xfrm>
            <a:off x="6553200" y="2228850"/>
            <a:ext cx="2520950" cy="438150"/>
            <a:chOff x="8150" y="9673"/>
            <a:chExt cx="1980" cy="360"/>
          </a:xfrm>
        </p:grpSpPr>
        <p:sp>
          <p:nvSpPr>
            <p:cNvPr id="493609" name="AutoShape 41"/>
            <p:cNvSpPr>
              <a:spLocks noChangeAspect="1" noChangeArrowheads="1" noTextEdit="1"/>
            </p:cNvSpPr>
            <p:nvPr/>
          </p:nvSpPr>
          <p:spPr bwMode="auto">
            <a:xfrm>
              <a:off x="8150" y="9673"/>
              <a:ext cx="1980" cy="360"/>
            </a:xfrm>
            <a:prstGeom prst="rect">
              <a:avLst/>
            </a:prstGeom>
            <a:noFill/>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93610" name="Line 42"/>
            <p:cNvSpPr>
              <a:spLocks noChangeShapeType="1"/>
            </p:cNvSpPr>
            <p:nvPr/>
          </p:nvSpPr>
          <p:spPr bwMode="auto">
            <a:xfrm>
              <a:off x="8330" y="9852"/>
              <a:ext cx="1440" cy="1"/>
            </a:xfrm>
            <a:prstGeom prst="line">
              <a:avLst/>
            </a:prstGeom>
            <a:noFill/>
            <a:ln w="2857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79A9AF"/>
                    </a:outerShdw>
                  </a:effectLst>
                </a14:hiddenEffects>
              </a:ext>
            </a:extLst>
          </p:spPr>
          <p:txBody>
            <a:bodyPr/>
            <a:lstStyle/>
            <a:p>
              <a:endParaRPr lang="zh-CN" altLang="en-US"/>
            </a:p>
          </p:txBody>
        </p:sp>
      </p:grpSp>
      <p:grpSp>
        <p:nvGrpSpPr>
          <p:cNvPr id="493611" name="Group 43"/>
          <p:cNvGrpSpPr>
            <a:grpSpLocks noChangeAspect="1"/>
          </p:cNvGrpSpPr>
          <p:nvPr/>
        </p:nvGrpSpPr>
        <p:grpSpPr bwMode="auto">
          <a:xfrm>
            <a:off x="6553200" y="1447800"/>
            <a:ext cx="2520950" cy="438150"/>
            <a:chOff x="8150" y="9673"/>
            <a:chExt cx="1980" cy="360"/>
          </a:xfrm>
        </p:grpSpPr>
        <p:sp>
          <p:nvSpPr>
            <p:cNvPr id="493612" name="AutoShape 44"/>
            <p:cNvSpPr>
              <a:spLocks noChangeAspect="1" noChangeArrowheads="1" noTextEdit="1"/>
            </p:cNvSpPr>
            <p:nvPr/>
          </p:nvSpPr>
          <p:spPr bwMode="auto">
            <a:xfrm>
              <a:off x="8150" y="9673"/>
              <a:ext cx="1980" cy="360"/>
            </a:xfrm>
            <a:prstGeom prst="rect">
              <a:avLst/>
            </a:prstGeom>
            <a:noFill/>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93613" name="Line 45"/>
            <p:cNvSpPr>
              <a:spLocks noChangeShapeType="1"/>
            </p:cNvSpPr>
            <p:nvPr/>
          </p:nvSpPr>
          <p:spPr bwMode="auto">
            <a:xfrm>
              <a:off x="8330" y="9852"/>
              <a:ext cx="1440" cy="1"/>
            </a:xfrm>
            <a:prstGeom prst="line">
              <a:avLst/>
            </a:prstGeom>
            <a:noFill/>
            <a:ln w="2857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79A9AF"/>
                    </a:outerShdw>
                  </a:effectLst>
                </a14:hiddenEffects>
              </a:ext>
            </a:extLst>
          </p:spPr>
          <p:txBody>
            <a:bodyPr/>
            <a:lstStyle/>
            <a:p>
              <a:endParaRPr lang="zh-CN" altLang="en-US"/>
            </a:p>
          </p:txBody>
        </p:sp>
      </p:grpSp>
      <p:sp>
        <p:nvSpPr>
          <p:cNvPr id="493614" name="Rectangle 46"/>
          <p:cNvSpPr>
            <a:spLocks noChangeArrowheads="1"/>
          </p:cNvSpPr>
          <p:nvPr/>
        </p:nvSpPr>
        <p:spPr bwMode="auto">
          <a:xfrm>
            <a:off x="76200" y="3505200"/>
            <a:ext cx="85344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 tIns="3600" rIns="3600" bIns="3600"/>
          <a:lstStyle>
            <a:lvl1pPr marL="285750" indent="-285750">
              <a:defRPr kumimoji="1" sz="2400">
                <a:solidFill>
                  <a:schemeClr val="tx1"/>
                </a:solidFill>
                <a:latin typeface="Times New Roman" panose="02020603050405020304" pitchFamily="18" charset="0"/>
                <a:ea typeface="MS PGothic" panose="020B0600070205080204" pitchFamily="34" charset="-128"/>
              </a:defRPr>
            </a:lvl1pPr>
            <a:lvl2pPr marL="762000" indent="-285750">
              <a:defRPr kumimoji="1" sz="2400">
                <a:solidFill>
                  <a:schemeClr val="tx1"/>
                </a:solidFill>
                <a:latin typeface="Times New Roman" panose="02020603050405020304" pitchFamily="18" charset="0"/>
                <a:ea typeface="MS PGothic" panose="020B0600070205080204" pitchFamily="34" charset="-128"/>
              </a:defRPr>
            </a:lvl2pPr>
            <a:lvl3pPr marL="1181100" indent="-228600">
              <a:defRPr kumimoji="1" sz="2400">
                <a:solidFill>
                  <a:schemeClr val="tx1"/>
                </a:solidFill>
                <a:latin typeface="Times New Roman" panose="02020603050405020304" pitchFamily="18" charset="0"/>
                <a:ea typeface="MS PGothic" panose="020B0600070205080204" pitchFamily="34" charset="-128"/>
              </a:defRPr>
            </a:lvl3pPr>
            <a:lvl4pPr marL="1600200" indent="-228600">
              <a:defRPr kumimoji="1" sz="2400">
                <a:solidFill>
                  <a:schemeClr val="tx1"/>
                </a:solidFill>
                <a:latin typeface="Times New Roman" panose="02020603050405020304" pitchFamily="18" charset="0"/>
                <a:ea typeface="MS PGothic" panose="020B0600070205080204" pitchFamily="34" charset="-128"/>
              </a:defRPr>
            </a:lvl4pPr>
            <a:lvl5pPr marL="2057400" indent="-228600">
              <a:defRPr kumimoji="1" sz="2400">
                <a:solidFill>
                  <a:schemeClr val="tx1"/>
                </a:solidFill>
                <a:latin typeface="Times New Roman" panose="02020603050405020304" pitchFamily="18" charset="0"/>
                <a:ea typeface="MS PGothic" panose="020B0600070205080204" pitchFamily="34" charset="-128"/>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MS PGothic" panose="020B0600070205080204" pitchFamily="34" charset="-128"/>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MS PGothic" panose="020B0600070205080204" pitchFamily="34" charset="-128"/>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MS PGothic" panose="020B0600070205080204" pitchFamily="34" charset="-128"/>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MS PGothic" panose="020B0600070205080204" pitchFamily="34" charset="-128"/>
              </a:defRPr>
            </a:lvl9pPr>
          </a:lstStyle>
          <a:p>
            <a:pPr>
              <a:spcBef>
                <a:spcPct val="20000"/>
              </a:spcBef>
              <a:buFont typeface="Wingdings" panose="05000000000000000000" pitchFamily="2" charset="2"/>
              <a:buNone/>
            </a:pPr>
            <a:r>
              <a:rPr kumimoji="0" lang="en-US" altLang="zh-CN" sz="2000" i="0">
                <a:solidFill>
                  <a:srgbClr val="000066"/>
                </a:solidFill>
                <a:effectLst/>
                <a:ea typeface="宋体" panose="02010600030101010101" pitchFamily="2" charset="-122"/>
              </a:rPr>
              <a:t>9.4 </a:t>
            </a:r>
            <a:r>
              <a:rPr kumimoji="0" lang="zh-CN" altLang="en-US" sz="2000" i="0">
                <a:solidFill>
                  <a:srgbClr val="000066"/>
                </a:solidFill>
                <a:effectLst/>
                <a:ea typeface="宋体" panose="02010600030101010101" pitchFamily="2" charset="-122"/>
              </a:rPr>
              <a:t>部署图的例子</a:t>
            </a:r>
            <a:endParaRPr kumimoji="0" lang="zh-CN" altLang="en-US" sz="2000" i="0">
              <a:solidFill>
                <a:srgbClr val="000066"/>
              </a:solidFill>
              <a:effectLst/>
              <a:ea typeface="宋体" panose="02010600030101010101" pitchFamily="2" charset="-122"/>
            </a:endParaRPr>
          </a:p>
          <a:p>
            <a:pPr lvl="1">
              <a:spcBef>
                <a:spcPct val="20000"/>
              </a:spcBef>
              <a:buFont typeface="Wingdings" panose="05000000000000000000" pitchFamily="2" charset="2"/>
              <a:buNone/>
            </a:pPr>
            <a:r>
              <a:rPr kumimoji="0" lang="zh-CN" altLang="en-US" sz="1600" i="0">
                <a:solidFill>
                  <a:srgbClr val="000066"/>
                </a:solidFill>
                <a:effectLst/>
                <a:ea typeface="宋体" panose="02010600030101010101" pitchFamily="2" charset="-122"/>
              </a:rPr>
              <a:t>实例1  实例层部署图</a:t>
            </a:r>
            <a:endParaRPr kumimoji="0" lang="zh-CN" altLang="en-US" sz="1600" i="0">
              <a:solidFill>
                <a:srgbClr val="000066"/>
              </a:solidFill>
              <a:effectLst/>
              <a:ea typeface="宋体" panose="02010600030101010101" pitchFamily="2" charset="-122"/>
            </a:endParaRPr>
          </a:p>
        </p:txBody>
      </p:sp>
      <p:sp>
        <p:nvSpPr>
          <p:cNvPr id="493615" name="Rectangle 47"/>
          <p:cNvSpPr>
            <a:spLocks noChangeArrowheads="1"/>
          </p:cNvSpPr>
          <p:nvPr/>
        </p:nvSpPr>
        <p:spPr bwMode="auto">
          <a:xfrm>
            <a:off x="468313" y="4365625"/>
            <a:ext cx="3671887" cy="167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marL="476250">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marL="952500">
              <a:spcBef>
                <a:spcPct val="20000"/>
              </a:spcBef>
              <a:buFont typeface="Wingdings" panose="05000000000000000000" pitchFamily="2" charset="2"/>
              <a:defRPr kumimoji="1" sz="1600" b="1">
                <a:solidFill>
                  <a:srgbClr val="000066"/>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Ø"/>
              <a:defRPr kumimoji="1" sz="1200">
                <a:solidFill>
                  <a:schemeClr val="tx1"/>
                </a:solidFill>
                <a:latin typeface="Arial" panose="020B0604020202020204" pitchFamily="34" charset="0"/>
                <a:ea typeface="MS PGothic" panose="020B0600070205080204" pitchFamily="34" charset="-128"/>
              </a:defRPr>
            </a:lvl4pPr>
            <a:lvl5pPr marL="2057400" indent="-228600">
              <a:spcBef>
                <a:spcPct val="20000"/>
              </a:spcBef>
              <a:buFont typeface="Wingdings" panose="05000000000000000000" pitchFamily="2" charset="2"/>
              <a:buChar char="è"/>
              <a:defRPr kumimoji="1" sz="1000">
                <a:solidFill>
                  <a:schemeClr val="tx1"/>
                </a:solidFill>
                <a:latin typeface="Arial" panose="020B0604020202020204" pitchFamily="34" charset="0"/>
                <a:ea typeface="MS PGothic" panose="020B0600070205080204" pitchFamily="34" charset="-128"/>
              </a:defRPr>
            </a:lvl5pPr>
            <a:lvl6pPr marL="2514600" indent="-228600" fontAlgn="base">
              <a:spcBef>
                <a:spcPct val="20000"/>
              </a:spcBef>
              <a:spcAft>
                <a:spcPct val="0"/>
              </a:spcAft>
              <a:buFont typeface="Wingdings" panose="05000000000000000000" pitchFamily="2" charset="2"/>
              <a:buChar char="è"/>
              <a:defRPr kumimoji="1" sz="1000">
                <a:solidFill>
                  <a:schemeClr val="tx1"/>
                </a:solidFill>
                <a:latin typeface="Arial" panose="020B0604020202020204" pitchFamily="34" charset="0"/>
                <a:ea typeface="MS PGothic" panose="020B0600070205080204" pitchFamily="34" charset="-128"/>
              </a:defRPr>
            </a:lvl6pPr>
            <a:lvl7pPr marL="2971800" indent="-228600" fontAlgn="base">
              <a:spcBef>
                <a:spcPct val="20000"/>
              </a:spcBef>
              <a:spcAft>
                <a:spcPct val="0"/>
              </a:spcAft>
              <a:buFont typeface="Wingdings" panose="05000000000000000000" pitchFamily="2" charset="2"/>
              <a:buChar char="è"/>
              <a:defRPr kumimoji="1" sz="1000">
                <a:solidFill>
                  <a:schemeClr val="tx1"/>
                </a:solidFill>
                <a:latin typeface="Arial" panose="020B0604020202020204" pitchFamily="34" charset="0"/>
                <a:ea typeface="MS PGothic" panose="020B0600070205080204" pitchFamily="34" charset="-128"/>
              </a:defRPr>
            </a:lvl7pPr>
            <a:lvl8pPr marL="3429000" indent="-228600" fontAlgn="base">
              <a:spcBef>
                <a:spcPct val="20000"/>
              </a:spcBef>
              <a:spcAft>
                <a:spcPct val="0"/>
              </a:spcAft>
              <a:buFont typeface="Wingdings" panose="05000000000000000000" pitchFamily="2" charset="2"/>
              <a:buChar char="è"/>
              <a:defRPr kumimoji="1" sz="1000">
                <a:solidFill>
                  <a:schemeClr val="tx1"/>
                </a:solidFill>
                <a:latin typeface="Arial" panose="020B0604020202020204" pitchFamily="34" charset="0"/>
                <a:ea typeface="MS PGothic" panose="020B0600070205080204" pitchFamily="34" charset="-128"/>
              </a:defRPr>
            </a:lvl8pPr>
            <a:lvl9pPr marL="3886200" indent="-228600" fontAlgn="base">
              <a:spcBef>
                <a:spcPct val="20000"/>
              </a:spcBef>
              <a:spcAft>
                <a:spcPct val="0"/>
              </a:spcAft>
              <a:buFont typeface="Wingdings" panose="05000000000000000000" pitchFamily="2" charset="2"/>
              <a:buChar char="è"/>
              <a:defRPr kumimoji="1" sz="1000">
                <a:solidFill>
                  <a:schemeClr val="tx1"/>
                </a:solidFill>
                <a:latin typeface="Arial" panose="020B0604020202020204" pitchFamily="34" charset="0"/>
                <a:ea typeface="MS PGothic" panose="020B0600070205080204" pitchFamily="34" charset="-128"/>
              </a:defRPr>
            </a:lvl9pPr>
          </a:lstStyle>
          <a:p>
            <a:pPr>
              <a:buFont typeface="Times New Roman" panose="02020603050405020304" pitchFamily="18" charset="0"/>
              <a:buNone/>
            </a:pPr>
            <a:r>
              <a:rPr kumimoji="0" lang="zh-CN" altLang="en-US" sz="1400" b="0" i="0">
                <a:effectLst/>
              </a:rPr>
              <a:t>实例层部署图描述各节点和它们之间的连接。</a:t>
            </a:r>
            <a:endParaRPr kumimoji="0" lang="zh-CN" altLang="en-US" sz="1400" b="0" i="0">
              <a:effectLst/>
            </a:endParaRPr>
          </a:p>
          <a:p>
            <a:pPr>
              <a:buFont typeface="Times New Roman" panose="02020603050405020304" pitchFamily="18" charset="0"/>
              <a:buNone/>
            </a:pPr>
            <a:endParaRPr kumimoji="0" lang="ja-JP" altLang="zh-CN" sz="1400" b="0" i="0">
              <a:effectLst/>
            </a:endParaRPr>
          </a:p>
          <a:p>
            <a:pPr>
              <a:buFont typeface="Times New Roman" panose="02020603050405020304" pitchFamily="18" charset="0"/>
              <a:buNone/>
            </a:pPr>
            <a:r>
              <a:rPr kumimoji="0" lang="zh-CN" altLang="en-US" sz="1400" b="0" i="0">
                <a:effectLst/>
              </a:rPr>
              <a:t>本图中的信息与上张描述层部署图中的内容是相互对应的。</a:t>
            </a:r>
            <a:endParaRPr kumimoji="0" lang="zh-CN" altLang="en-US" sz="1400" b="0" i="0">
              <a:effectLst/>
            </a:endParaRPr>
          </a:p>
          <a:p>
            <a:pPr>
              <a:buFont typeface="Times New Roman" panose="02020603050405020304" pitchFamily="18" charset="0"/>
              <a:buNone/>
            </a:pPr>
            <a:endParaRPr kumimoji="0" lang="zh-CN" altLang="en-US" sz="1400" b="0" i="0">
              <a:effectLst/>
            </a:endParaRPr>
          </a:p>
          <a:p>
            <a:pPr>
              <a:buFont typeface="Times New Roman" panose="02020603050405020304" pitchFamily="18" charset="0"/>
              <a:buNone/>
            </a:pPr>
            <a:r>
              <a:rPr kumimoji="0" lang="zh-CN" altLang="en-US" sz="1400" b="0" i="0">
                <a:effectLst/>
              </a:rPr>
              <a:t>图中的关系是各个节点之间存在的通信关系。</a:t>
            </a:r>
            <a:endParaRPr kumimoji="0" lang="zh-CN" altLang="en-US" sz="1400" b="0" i="0">
              <a:effectLst/>
            </a:endParaRPr>
          </a:p>
        </p:txBody>
      </p:sp>
      <p:pic>
        <p:nvPicPr>
          <p:cNvPr id="493616" name="Picture 48" descr="3-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25900" y="3733800"/>
            <a:ext cx="4508500" cy="259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3618" name="Rectangle 50"/>
          <p:cNvSpPr>
            <a:spLocks noChangeArrowheads="1"/>
          </p:cNvSpPr>
          <p:nvPr/>
        </p:nvSpPr>
        <p:spPr bwMode="auto">
          <a:xfrm>
            <a:off x="11113" y="620713"/>
            <a:ext cx="31210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spcBef>
                <a:spcPct val="20000"/>
              </a:spcBef>
              <a:buFont typeface="Wingdings" panose="05000000000000000000" pitchFamily="2" charset="2"/>
              <a:buNone/>
            </a:pPr>
            <a:r>
              <a:rPr lang="en-US" altLang="zh-CN" sz="2000" i="0">
                <a:solidFill>
                  <a:srgbClr val="000066"/>
                </a:solidFill>
                <a:effectLst/>
              </a:rPr>
              <a:t>9.3 </a:t>
            </a:r>
            <a:r>
              <a:rPr lang="zh-CN" altLang="en-US" sz="2000" i="0">
                <a:solidFill>
                  <a:srgbClr val="000066"/>
                </a:solidFill>
                <a:effectLst/>
              </a:rPr>
              <a:t>部署图中的关系及解释</a:t>
            </a:r>
            <a:endParaRPr lang="zh-CN" altLang="en-US" sz="2000" i="0">
              <a:solidFill>
                <a:srgbClr val="000066"/>
              </a:solidFill>
              <a:effectLst/>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5618" name="Rectangle 2"/>
          <p:cNvSpPr>
            <a:spLocks noGrp="1" noChangeArrowheads="1"/>
          </p:cNvSpPr>
          <p:nvPr>
            <p:ph type="title"/>
          </p:nvPr>
        </p:nvSpPr>
        <p:spPr/>
        <p:txBody>
          <a:bodyPr/>
          <a:lstStyle/>
          <a:p>
            <a:r>
              <a:rPr lang="zh-CN" altLang="en-US"/>
              <a:t>9. 部署图</a:t>
            </a:r>
            <a:endParaRPr lang="zh-CN" altLang="en-US"/>
          </a:p>
        </p:txBody>
      </p:sp>
      <p:sp>
        <p:nvSpPr>
          <p:cNvPr id="495619" name="Rectangle 3"/>
          <p:cNvSpPr>
            <a:spLocks noGrp="1" noChangeArrowheads="1"/>
          </p:cNvSpPr>
          <p:nvPr>
            <p:ph type="body" idx="1"/>
          </p:nvPr>
        </p:nvSpPr>
        <p:spPr>
          <a:xfrm>
            <a:off x="539750" y="620713"/>
            <a:ext cx="3810000" cy="304800"/>
          </a:xfrm>
        </p:spPr>
        <p:txBody>
          <a:bodyPr/>
          <a:lstStyle/>
          <a:p>
            <a:r>
              <a:rPr kumimoji="0" lang="zh-CN" altLang="en-US" sz="1600"/>
              <a:t>实例2  描述层部署图</a:t>
            </a:r>
            <a:endParaRPr kumimoji="0" lang="zh-CN" altLang="en-US" sz="1600"/>
          </a:p>
        </p:txBody>
      </p:sp>
      <p:sp>
        <p:nvSpPr>
          <p:cNvPr id="495620" name="Rectangle 4"/>
          <p:cNvSpPr>
            <a:spLocks noChangeArrowheads="1"/>
          </p:cNvSpPr>
          <p:nvPr/>
        </p:nvSpPr>
        <p:spPr bwMode="auto">
          <a:xfrm>
            <a:off x="547688" y="4302125"/>
            <a:ext cx="2881312" cy="2151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marL="476250">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marL="952500">
              <a:spcBef>
                <a:spcPct val="20000"/>
              </a:spcBef>
              <a:buFont typeface="Wingdings" panose="05000000000000000000" pitchFamily="2" charset="2"/>
              <a:defRPr kumimoji="1" sz="1600" b="1">
                <a:solidFill>
                  <a:srgbClr val="000066"/>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Ø"/>
              <a:defRPr kumimoji="1" sz="1200">
                <a:solidFill>
                  <a:schemeClr val="tx1"/>
                </a:solidFill>
                <a:latin typeface="Arial" panose="020B0604020202020204" pitchFamily="34" charset="0"/>
                <a:ea typeface="MS PGothic" panose="020B0600070205080204" pitchFamily="34" charset="-128"/>
              </a:defRPr>
            </a:lvl4pPr>
            <a:lvl5pPr marL="2057400" indent="-228600">
              <a:spcBef>
                <a:spcPct val="20000"/>
              </a:spcBef>
              <a:buFont typeface="Wingdings" panose="05000000000000000000" pitchFamily="2" charset="2"/>
              <a:buChar char="è"/>
              <a:defRPr kumimoji="1" sz="1000">
                <a:solidFill>
                  <a:schemeClr val="tx1"/>
                </a:solidFill>
                <a:latin typeface="Arial" panose="020B0604020202020204" pitchFamily="34" charset="0"/>
                <a:ea typeface="MS PGothic" panose="020B0600070205080204" pitchFamily="34" charset="-128"/>
              </a:defRPr>
            </a:lvl5pPr>
            <a:lvl6pPr marL="2514600" indent="-228600" fontAlgn="base">
              <a:spcBef>
                <a:spcPct val="20000"/>
              </a:spcBef>
              <a:spcAft>
                <a:spcPct val="0"/>
              </a:spcAft>
              <a:buFont typeface="Wingdings" panose="05000000000000000000" pitchFamily="2" charset="2"/>
              <a:buChar char="è"/>
              <a:defRPr kumimoji="1" sz="1000">
                <a:solidFill>
                  <a:schemeClr val="tx1"/>
                </a:solidFill>
                <a:latin typeface="Arial" panose="020B0604020202020204" pitchFamily="34" charset="0"/>
                <a:ea typeface="MS PGothic" panose="020B0600070205080204" pitchFamily="34" charset="-128"/>
              </a:defRPr>
            </a:lvl6pPr>
            <a:lvl7pPr marL="2971800" indent="-228600" fontAlgn="base">
              <a:spcBef>
                <a:spcPct val="20000"/>
              </a:spcBef>
              <a:spcAft>
                <a:spcPct val="0"/>
              </a:spcAft>
              <a:buFont typeface="Wingdings" panose="05000000000000000000" pitchFamily="2" charset="2"/>
              <a:buChar char="è"/>
              <a:defRPr kumimoji="1" sz="1000">
                <a:solidFill>
                  <a:schemeClr val="tx1"/>
                </a:solidFill>
                <a:latin typeface="Arial" panose="020B0604020202020204" pitchFamily="34" charset="0"/>
                <a:ea typeface="MS PGothic" panose="020B0600070205080204" pitchFamily="34" charset="-128"/>
              </a:defRPr>
            </a:lvl7pPr>
            <a:lvl8pPr marL="3429000" indent="-228600" fontAlgn="base">
              <a:spcBef>
                <a:spcPct val="20000"/>
              </a:spcBef>
              <a:spcAft>
                <a:spcPct val="0"/>
              </a:spcAft>
              <a:buFont typeface="Wingdings" panose="05000000000000000000" pitchFamily="2" charset="2"/>
              <a:buChar char="è"/>
              <a:defRPr kumimoji="1" sz="1000">
                <a:solidFill>
                  <a:schemeClr val="tx1"/>
                </a:solidFill>
                <a:latin typeface="Arial" panose="020B0604020202020204" pitchFamily="34" charset="0"/>
                <a:ea typeface="MS PGothic" panose="020B0600070205080204" pitchFamily="34" charset="-128"/>
              </a:defRPr>
            </a:lvl8pPr>
            <a:lvl9pPr marL="3886200" indent="-228600" fontAlgn="base">
              <a:spcBef>
                <a:spcPct val="20000"/>
              </a:spcBef>
              <a:spcAft>
                <a:spcPct val="0"/>
              </a:spcAft>
              <a:buFont typeface="Wingdings" panose="05000000000000000000" pitchFamily="2" charset="2"/>
              <a:buChar char="è"/>
              <a:defRPr kumimoji="1" sz="1000">
                <a:solidFill>
                  <a:schemeClr val="tx1"/>
                </a:solidFill>
                <a:latin typeface="Arial" panose="020B0604020202020204" pitchFamily="34" charset="0"/>
                <a:ea typeface="MS PGothic" panose="020B0600070205080204" pitchFamily="34" charset="-128"/>
              </a:defRPr>
            </a:lvl9pPr>
          </a:lstStyle>
          <a:p>
            <a:pPr>
              <a:buFont typeface="Times New Roman" panose="02020603050405020304" pitchFamily="18" charset="0"/>
              <a:buNone/>
            </a:pPr>
            <a:r>
              <a:rPr lang="zh-CN" altLang="en-US" sz="1400" b="0" i="0">
                <a:effectLst/>
              </a:rPr>
              <a:t>图中</a:t>
            </a:r>
            <a:r>
              <a:rPr lang="zh-CN" altLang="en-US" sz="1400" b="0" i="0">
                <a:solidFill>
                  <a:srgbClr val="800000"/>
                </a:solidFill>
                <a:effectLst>
                  <a:outerShdw blurRad="38100" dist="38100" dir="2700000" algn="tl">
                    <a:srgbClr val="C0C0C0"/>
                  </a:outerShdw>
                </a:effectLst>
              </a:rPr>
              <a:t>顾客购票</a:t>
            </a:r>
            <a:r>
              <a:rPr lang="zh-CN" altLang="en-US" sz="1400" b="0" i="0">
                <a:effectLst/>
              </a:rPr>
              <a:t>的情景如下：</a:t>
            </a:r>
            <a:endParaRPr lang="zh-CN" altLang="en-US" sz="1400" b="0" i="0">
              <a:effectLst/>
            </a:endParaRPr>
          </a:p>
          <a:p>
            <a:pPr>
              <a:buFont typeface="Times New Roman" panose="02020603050405020304" pitchFamily="18" charset="0"/>
              <a:buNone/>
            </a:pPr>
            <a:r>
              <a:rPr lang="zh-CN" altLang="en-US" sz="1400" b="0" i="0">
                <a:effectLst/>
              </a:rPr>
              <a:t>顾客通过位于</a:t>
            </a:r>
            <a:r>
              <a:rPr lang="en-US" altLang="zh-CN" sz="1400" b="0" i="0">
                <a:effectLst/>
              </a:rPr>
              <a:t>Kiosk</a:t>
            </a:r>
            <a:r>
              <a:rPr lang="zh-CN" altLang="en-US" sz="1400" b="0" i="0">
                <a:effectLst/>
              </a:rPr>
              <a:t>节点的顾客接口控件进行购票的操作，该顾客接口构件的购票操作依赖于处于</a:t>
            </a:r>
            <a:r>
              <a:rPr lang="en-US" altLang="zh-CN" sz="1400" b="0" i="0">
                <a:effectLst/>
              </a:rPr>
              <a:t>TicketServer</a:t>
            </a:r>
            <a:r>
              <a:rPr lang="zh-CN" altLang="en-US" sz="1400" b="0" i="0">
                <a:effectLst/>
              </a:rPr>
              <a:t>节点上的售票构件提供的服务，售票构件要完成售票操作，又要依赖统一节点上信用卡付款构件提供的付款服务和票数据库构件</a:t>
            </a:r>
            <a:endParaRPr lang="en-US" altLang="zh-CN" sz="1400" b="0" i="0">
              <a:effectLst/>
            </a:endParaRPr>
          </a:p>
        </p:txBody>
      </p:sp>
      <p:pic>
        <p:nvPicPr>
          <p:cNvPr id="495621" name="Picture 5" descr="3-8"/>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886200" y="609600"/>
            <a:ext cx="5106988"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5622" name="Rectangle 6"/>
          <p:cNvSpPr>
            <a:spLocks noChangeArrowheads="1"/>
          </p:cNvSpPr>
          <p:nvPr/>
        </p:nvSpPr>
        <p:spPr bwMode="auto">
          <a:xfrm>
            <a:off x="533400" y="1524000"/>
            <a:ext cx="3276600" cy="2819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marL="476250">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marL="952500">
              <a:spcBef>
                <a:spcPct val="20000"/>
              </a:spcBef>
              <a:buFont typeface="Wingdings" panose="05000000000000000000" pitchFamily="2" charset="2"/>
              <a:defRPr kumimoji="1" sz="1600" b="1">
                <a:solidFill>
                  <a:srgbClr val="000066"/>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Ø"/>
              <a:defRPr kumimoji="1" sz="1200">
                <a:solidFill>
                  <a:schemeClr val="tx1"/>
                </a:solidFill>
                <a:latin typeface="Arial" panose="020B0604020202020204" pitchFamily="34" charset="0"/>
                <a:ea typeface="MS PGothic" panose="020B0600070205080204" pitchFamily="34" charset="-128"/>
              </a:defRPr>
            </a:lvl4pPr>
            <a:lvl5pPr marL="2057400" indent="-228600">
              <a:spcBef>
                <a:spcPct val="20000"/>
              </a:spcBef>
              <a:buFont typeface="Wingdings" panose="05000000000000000000" pitchFamily="2" charset="2"/>
              <a:buChar char="è"/>
              <a:defRPr kumimoji="1" sz="1000">
                <a:solidFill>
                  <a:schemeClr val="tx1"/>
                </a:solidFill>
                <a:latin typeface="Arial" panose="020B0604020202020204" pitchFamily="34" charset="0"/>
                <a:ea typeface="MS PGothic" panose="020B0600070205080204" pitchFamily="34" charset="-128"/>
              </a:defRPr>
            </a:lvl5pPr>
            <a:lvl6pPr marL="2514600" indent="-228600" fontAlgn="base">
              <a:spcBef>
                <a:spcPct val="20000"/>
              </a:spcBef>
              <a:spcAft>
                <a:spcPct val="0"/>
              </a:spcAft>
              <a:buFont typeface="Wingdings" panose="05000000000000000000" pitchFamily="2" charset="2"/>
              <a:buChar char="è"/>
              <a:defRPr kumimoji="1" sz="1000">
                <a:solidFill>
                  <a:schemeClr val="tx1"/>
                </a:solidFill>
                <a:latin typeface="Arial" panose="020B0604020202020204" pitchFamily="34" charset="0"/>
                <a:ea typeface="MS PGothic" panose="020B0600070205080204" pitchFamily="34" charset="-128"/>
              </a:defRPr>
            </a:lvl6pPr>
            <a:lvl7pPr marL="2971800" indent="-228600" fontAlgn="base">
              <a:spcBef>
                <a:spcPct val="20000"/>
              </a:spcBef>
              <a:spcAft>
                <a:spcPct val="0"/>
              </a:spcAft>
              <a:buFont typeface="Wingdings" panose="05000000000000000000" pitchFamily="2" charset="2"/>
              <a:buChar char="è"/>
              <a:defRPr kumimoji="1" sz="1000">
                <a:solidFill>
                  <a:schemeClr val="tx1"/>
                </a:solidFill>
                <a:latin typeface="Arial" panose="020B0604020202020204" pitchFamily="34" charset="0"/>
                <a:ea typeface="MS PGothic" panose="020B0600070205080204" pitchFamily="34" charset="-128"/>
              </a:defRPr>
            </a:lvl7pPr>
            <a:lvl8pPr marL="3429000" indent="-228600" fontAlgn="base">
              <a:spcBef>
                <a:spcPct val="20000"/>
              </a:spcBef>
              <a:spcAft>
                <a:spcPct val="0"/>
              </a:spcAft>
              <a:buFont typeface="Wingdings" panose="05000000000000000000" pitchFamily="2" charset="2"/>
              <a:buChar char="è"/>
              <a:defRPr kumimoji="1" sz="1000">
                <a:solidFill>
                  <a:schemeClr val="tx1"/>
                </a:solidFill>
                <a:latin typeface="Arial" panose="020B0604020202020204" pitchFamily="34" charset="0"/>
                <a:ea typeface="MS PGothic" panose="020B0600070205080204" pitchFamily="34" charset="-128"/>
              </a:defRPr>
            </a:lvl8pPr>
            <a:lvl9pPr marL="3886200" indent="-228600" fontAlgn="base">
              <a:spcBef>
                <a:spcPct val="20000"/>
              </a:spcBef>
              <a:spcAft>
                <a:spcPct val="0"/>
              </a:spcAft>
              <a:buFont typeface="Wingdings" panose="05000000000000000000" pitchFamily="2" charset="2"/>
              <a:buChar char="è"/>
              <a:defRPr kumimoji="1" sz="1000">
                <a:solidFill>
                  <a:schemeClr val="tx1"/>
                </a:solidFill>
                <a:latin typeface="Arial" panose="020B0604020202020204" pitchFamily="34" charset="0"/>
                <a:ea typeface="MS PGothic" panose="020B0600070205080204" pitchFamily="34" charset="-128"/>
              </a:defRPr>
            </a:lvl9pPr>
          </a:lstStyle>
          <a:p>
            <a:pPr>
              <a:buFont typeface="Times New Roman" panose="02020603050405020304" pitchFamily="18" charset="0"/>
              <a:buNone/>
            </a:pPr>
            <a:r>
              <a:rPr kumimoji="0" lang="zh-CN" altLang="en-US" sz="1400" b="0" i="0">
                <a:effectLst/>
              </a:rPr>
              <a:t>图中包括的各种关系如下：</a:t>
            </a:r>
            <a:endParaRPr kumimoji="0" lang="zh-CN" altLang="en-US" sz="1400" b="0" i="0">
              <a:effectLst/>
            </a:endParaRPr>
          </a:p>
          <a:p>
            <a:pPr>
              <a:buFont typeface="Times New Roman" panose="02020603050405020304" pitchFamily="18" charset="0"/>
              <a:buNone/>
            </a:pPr>
            <a:r>
              <a:rPr lang="zh-CN" altLang="en-US" sz="1400" b="0" i="0">
                <a:effectLst/>
              </a:rPr>
              <a:t>通信链关系</a:t>
            </a:r>
            <a:r>
              <a:rPr lang="en-US" altLang="zh-CN" sz="1400" b="0" i="0">
                <a:effectLst/>
              </a:rPr>
              <a:t>(</a:t>
            </a:r>
            <a:r>
              <a:rPr lang="zh-CN" altLang="en-US" sz="1400" b="0" i="0">
                <a:effectLst/>
              </a:rPr>
              <a:t>不带箭头的直线</a:t>
            </a:r>
            <a:r>
              <a:rPr lang="en-US" altLang="zh-CN" sz="1400" b="0" i="0">
                <a:effectLst/>
              </a:rPr>
              <a:t>)</a:t>
            </a:r>
            <a:endParaRPr lang="en-US" altLang="zh-CN" sz="1400" b="0" i="0">
              <a:effectLst/>
            </a:endParaRPr>
          </a:p>
          <a:p>
            <a:pPr>
              <a:buFont typeface="Times New Roman" panose="02020603050405020304" pitchFamily="18" charset="0"/>
              <a:buNone/>
            </a:pPr>
            <a:r>
              <a:rPr lang="en-US" altLang="zh-CN" sz="1400" b="0" i="0">
                <a:effectLst/>
              </a:rPr>
              <a:t>	TicketServe</a:t>
            </a:r>
            <a:r>
              <a:rPr lang="zh-CN" altLang="en-US" sz="1400" b="0" i="0">
                <a:effectLst/>
              </a:rPr>
              <a:t>票服务器与</a:t>
            </a:r>
            <a:r>
              <a:rPr lang="en-US" altLang="zh-CN" sz="1400" b="0" i="0">
                <a:effectLst/>
              </a:rPr>
              <a:t>Kiosk</a:t>
            </a:r>
            <a:r>
              <a:rPr lang="zh-CN" altLang="en-US" sz="1400" b="0" i="0">
                <a:effectLst/>
              </a:rPr>
              <a:t>信息厅之间存在一对多的通信关联；与</a:t>
            </a:r>
            <a:r>
              <a:rPr lang="en-US" altLang="zh-CN" sz="1400" b="0" i="0">
                <a:effectLst/>
              </a:rPr>
              <a:t>SalesTerminal</a:t>
            </a:r>
            <a:r>
              <a:rPr lang="zh-CN" altLang="en-US" sz="1400" b="0" i="0">
                <a:effectLst/>
              </a:rPr>
              <a:t>售票终端也存在一对多的通信关联；	</a:t>
            </a:r>
            <a:endParaRPr lang="zh-CN" altLang="en-US" sz="1400" b="0" i="0">
              <a:effectLst/>
            </a:endParaRPr>
          </a:p>
          <a:p>
            <a:pPr>
              <a:buFont typeface="Times New Roman" panose="02020603050405020304" pitchFamily="18" charset="0"/>
              <a:buNone/>
            </a:pPr>
            <a:r>
              <a:rPr lang="zh-CN" altLang="en-US" sz="1400" b="0" i="0">
                <a:effectLst/>
              </a:rPr>
              <a:t>依赖关系</a:t>
            </a:r>
            <a:r>
              <a:rPr lang="en-US" altLang="zh-CN" sz="1400" b="0" i="0">
                <a:effectLst/>
              </a:rPr>
              <a:t>(</a:t>
            </a:r>
            <a:r>
              <a:rPr lang="zh-CN" altLang="en-US" sz="1400" b="0" i="0">
                <a:effectLst/>
              </a:rPr>
              <a:t>带箭头的虚线</a:t>
            </a:r>
            <a:r>
              <a:rPr lang="en-US" altLang="zh-CN" sz="1400" b="0" i="0">
                <a:effectLst/>
              </a:rPr>
              <a:t>)</a:t>
            </a:r>
            <a:endParaRPr lang="en-US" altLang="zh-CN" sz="1400" b="0" i="0">
              <a:effectLst/>
            </a:endParaRPr>
          </a:p>
          <a:p>
            <a:pPr>
              <a:buFont typeface="Times New Roman" panose="02020603050405020304" pitchFamily="18" charset="0"/>
              <a:buNone/>
            </a:pPr>
            <a:r>
              <a:rPr lang="en-US" altLang="zh-CN" sz="1400" b="0" i="0">
                <a:effectLst/>
              </a:rPr>
              <a:t>	TicketSeller</a:t>
            </a:r>
            <a:r>
              <a:rPr lang="zh-CN" altLang="en-US" sz="1400" b="0" i="0">
                <a:effectLst/>
              </a:rPr>
              <a:t>售票构件依赖</a:t>
            </a:r>
            <a:r>
              <a:rPr lang="en-US" altLang="zh-CN" sz="1400" b="0" i="0">
                <a:effectLst/>
              </a:rPr>
              <a:t>CreditCardCharges</a:t>
            </a:r>
            <a:r>
              <a:rPr lang="zh-CN" altLang="en-US" sz="1400" b="0" i="0">
                <a:effectLst/>
              </a:rPr>
              <a:t>信用卡付款构件和</a:t>
            </a:r>
            <a:r>
              <a:rPr lang="en-US" altLang="zh-CN" sz="1400" b="0" i="0">
                <a:effectLst/>
              </a:rPr>
              <a:t>TicketDB</a:t>
            </a:r>
            <a:r>
              <a:rPr lang="zh-CN" altLang="en-US" sz="1400" b="0" i="0">
                <a:effectLst/>
              </a:rPr>
              <a:t>票数据库构件提供的服务。</a:t>
            </a:r>
            <a:endParaRPr lang="zh-CN" altLang="en-US" sz="1400" b="0" i="0">
              <a:effectLst/>
            </a:endParaRPr>
          </a:p>
        </p:txBody>
      </p:sp>
      <p:sp>
        <p:nvSpPr>
          <p:cNvPr id="495623" name="Rectangle 7"/>
          <p:cNvSpPr>
            <a:spLocks noChangeArrowheads="1"/>
          </p:cNvSpPr>
          <p:nvPr/>
        </p:nvSpPr>
        <p:spPr bwMode="auto">
          <a:xfrm>
            <a:off x="4267200" y="4876800"/>
            <a:ext cx="4648200" cy="144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marL="476250">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marL="952500">
              <a:spcBef>
                <a:spcPct val="20000"/>
              </a:spcBef>
              <a:buFont typeface="Wingdings" panose="05000000000000000000" pitchFamily="2" charset="2"/>
              <a:defRPr kumimoji="1" sz="1600" b="1">
                <a:solidFill>
                  <a:srgbClr val="000066"/>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Ø"/>
              <a:defRPr kumimoji="1" sz="1200">
                <a:solidFill>
                  <a:schemeClr val="tx1"/>
                </a:solidFill>
                <a:latin typeface="Arial" panose="020B0604020202020204" pitchFamily="34" charset="0"/>
                <a:ea typeface="MS PGothic" panose="020B0600070205080204" pitchFamily="34" charset="-128"/>
              </a:defRPr>
            </a:lvl4pPr>
            <a:lvl5pPr marL="2057400" indent="-228600">
              <a:spcBef>
                <a:spcPct val="20000"/>
              </a:spcBef>
              <a:buFont typeface="Wingdings" panose="05000000000000000000" pitchFamily="2" charset="2"/>
              <a:buChar char="è"/>
              <a:defRPr kumimoji="1" sz="1000">
                <a:solidFill>
                  <a:schemeClr val="tx1"/>
                </a:solidFill>
                <a:latin typeface="Arial" panose="020B0604020202020204" pitchFamily="34" charset="0"/>
                <a:ea typeface="MS PGothic" panose="020B0600070205080204" pitchFamily="34" charset="-128"/>
              </a:defRPr>
            </a:lvl5pPr>
            <a:lvl6pPr marL="2514600" indent="-228600" fontAlgn="base">
              <a:spcBef>
                <a:spcPct val="20000"/>
              </a:spcBef>
              <a:spcAft>
                <a:spcPct val="0"/>
              </a:spcAft>
              <a:buFont typeface="Wingdings" panose="05000000000000000000" pitchFamily="2" charset="2"/>
              <a:buChar char="è"/>
              <a:defRPr kumimoji="1" sz="1000">
                <a:solidFill>
                  <a:schemeClr val="tx1"/>
                </a:solidFill>
                <a:latin typeface="Arial" panose="020B0604020202020204" pitchFamily="34" charset="0"/>
                <a:ea typeface="MS PGothic" panose="020B0600070205080204" pitchFamily="34" charset="-128"/>
              </a:defRPr>
            </a:lvl6pPr>
            <a:lvl7pPr marL="2971800" indent="-228600" fontAlgn="base">
              <a:spcBef>
                <a:spcPct val="20000"/>
              </a:spcBef>
              <a:spcAft>
                <a:spcPct val="0"/>
              </a:spcAft>
              <a:buFont typeface="Wingdings" panose="05000000000000000000" pitchFamily="2" charset="2"/>
              <a:buChar char="è"/>
              <a:defRPr kumimoji="1" sz="1000">
                <a:solidFill>
                  <a:schemeClr val="tx1"/>
                </a:solidFill>
                <a:latin typeface="Arial" panose="020B0604020202020204" pitchFamily="34" charset="0"/>
                <a:ea typeface="MS PGothic" panose="020B0600070205080204" pitchFamily="34" charset="-128"/>
              </a:defRPr>
            </a:lvl7pPr>
            <a:lvl8pPr marL="3429000" indent="-228600" fontAlgn="base">
              <a:spcBef>
                <a:spcPct val="20000"/>
              </a:spcBef>
              <a:spcAft>
                <a:spcPct val="0"/>
              </a:spcAft>
              <a:buFont typeface="Wingdings" panose="05000000000000000000" pitchFamily="2" charset="2"/>
              <a:buChar char="è"/>
              <a:defRPr kumimoji="1" sz="1000">
                <a:solidFill>
                  <a:schemeClr val="tx1"/>
                </a:solidFill>
                <a:latin typeface="Arial" panose="020B0604020202020204" pitchFamily="34" charset="0"/>
                <a:ea typeface="MS PGothic" panose="020B0600070205080204" pitchFamily="34" charset="-128"/>
              </a:defRPr>
            </a:lvl8pPr>
            <a:lvl9pPr marL="3886200" indent="-228600" fontAlgn="base">
              <a:spcBef>
                <a:spcPct val="20000"/>
              </a:spcBef>
              <a:spcAft>
                <a:spcPct val="0"/>
              </a:spcAft>
              <a:buFont typeface="Wingdings" panose="05000000000000000000" pitchFamily="2" charset="2"/>
              <a:buChar char="è"/>
              <a:defRPr kumimoji="1" sz="1000">
                <a:solidFill>
                  <a:schemeClr val="tx1"/>
                </a:solidFill>
                <a:latin typeface="Arial" panose="020B0604020202020204" pitchFamily="34" charset="0"/>
                <a:ea typeface="MS PGothic" panose="020B0600070205080204" pitchFamily="34" charset="-128"/>
              </a:defRPr>
            </a:lvl9pPr>
          </a:lstStyle>
          <a:p>
            <a:pPr>
              <a:buFont typeface="Times New Roman" panose="02020603050405020304" pitchFamily="18" charset="0"/>
              <a:buNone/>
            </a:pPr>
            <a:r>
              <a:rPr lang="zh-CN" altLang="en-US" sz="1200" b="0" i="0">
                <a:solidFill>
                  <a:srgbClr val="800000"/>
                </a:solidFill>
                <a:effectLst>
                  <a:outerShdw blurRad="38100" dist="38100" dir="2700000" algn="tl">
                    <a:srgbClr val="C0C0C0"/>
                  </a:outerShdw>
                </a:effectLst>
              </a:rPr>
              <a:t>节点</a:t>
            </a:r>
            <a:r>
              <a:rPr kumimoji="0" lang="en-US" altLang="zh-CN" sz="1200" b="0" i="0">
                <a:effectLst/>
              </a:rPr>
              <a:t>TicketServer(</a:t>
            </a:r>
            <a:r>
              <a:rPr kumimoji="0" lang="zh-CN" altLang="en-US" sz="1200" b="0" i="0">
                <a:effectLst/>
              </a:rPr>
              <a:t>售票服务</a:t>
            </a:r>
            <a:r>
              <a:rPr kumimoji="0" lang="en-US" altLang="zh-CN" sz="1200" b="0" i="0">
                <a:effectLst/>
              </a:rPr>
              <a:t>)</a:t>
            </a:r>
            <a:r>
              <a:rPr kumimoji="0" lang="zh-CN" altLang="en-US" sz="1200" b="0" i="0">
                <a:effectLst/>
              </a:rPr>
              <a:t>上的构件:</a:t>
            </a:r>
            <a:endParaRPr kumimoji="0" lang="zh-CN" altLang="en-US" sz="1200" b="0" i="0">
              <a:effectLst/>
            </a:endParaRPr>
          </a:p>
          <a:p>
            <a:pPr>
              <a:buFont typeface="Times New Roman" panose="02020603050405020304" pitchFamily="18" charset="0"/>
              <a:buNone/>
            </a:pPr>
            <a:r>
              <a:rPr kumimoji="0" lang="zh-CN" altLang="en-US" sz="1200" b="0" i="0">
                <a:effectLst/>
              </a:rPr>
              <a:t>      </a:t>
            </a:r>
            <a:r>
              <a:rPr kumimoji="0" lang="en-US" altLang="zh-CN" sz="1200" b="0" i="0">
                <a:effectLst/>
              </a:rPr>
              <a:t>CreditCardCharges/ManagerInterface/ TicketSeller/TicketDB</a:t>
            </a:r>
            <a:endParaRPr kumimoji="0" lang="en-US" altLang="zh-CN" sz="1200" b="0" i="0">
              <a:effectLst/>
            </a:endParaRPr>
          </a:p>
          <a:p>
            <a:pPr>
              <a:buFont typeface="Times New Roman" panose="02020603050405020304" pitchFamily="18" charset="0"/>
              <a:buNone/>
            </a:pPr>
            <a:r>
              <a:rPr kumimoji="0" lang="zh-CN" altLang="en-US" sz="1200" b="0" i="0">
                <a:effectLst/>
              </a:rPr>
              <a:t>节点</a:t>
            </a:r>
            <a:r>
              <a:rPr kumimoji="0" lang="en-US" altLang="zh-CN" sz="1200" b="0" i="0">
                <a:effectLst/>
              </a:rPr>
              <a:t>Kiosk(</a:t>
            </a:r>
            <a:r>
              <a:rPr kumimoji="0" lang="zh-CN" altLang="en-US" sz="1200" b="0" i="0">
                <a:effectLst/>
              </a:rPr>
              <a:t>信息亭</a:t>
            </a:r>
            <a:r>
              <a:rPr kumimoji="0" lang="en-US" altLang="zh-CN" sz="1200" b="0" i="0">
                <a:effectLst/>
              </a:rPr>
              <a:t>)</a:t>
            </a:r>
            <a:r>
              <a:rPr kumimoji="0" lang="zh-CN" altLang="en-US" sz="1200" b="0" i="0">
                <a:effectLst/>
              </a:rPr>
              <a:t>上的构件:</a:t>
            </a:r>
            <a:endParaRPr kumimoji="0" lang="zh-CN" altLang="en-US" sz="1200" b="0" i="0">
              <a:effectLst/>
            </a:endParaRPr>
          </a:p>
          <a:p>
            <a:pPr>
              <a:buFont typeface="Times New Roman" panose="02020603050405020304" pitchFamily="18" charset="0"/>
              <a:buNone/>
            </a:pPr>
            <a:r>
              <a:rPr kumimoji="0" lang="en-US" altLang="zh-CN" sz="1200" b="0" i="0">
                <a:effectLst/>
              </a:rPr>
              <a:t>      CustomerInterface</a:t>
            </a:r>
            <a:endParaRPr kumimoji="0" lang="en-US" altLang="zh-CN" sz="1200" b="0" i="0">
              <a:effectLst/>
            </a:endParaRPr>
          </a:p>
          <a:p>
            <a:pPr>
              <a:buFont typeface="Times New Roman" panose="02020603050405020304" pitchFamily="18" charset="0"/>
              <a:buNone/>
            </a:pPr>
            <a:r>
              <a:rPr kumimoji="0" lang="en-US" altLang="zh-CN" sz="1200" b="0" i="0">
                <a:effectLst/>
              </a:rPr>
              <a:t>SalesTerminal(</a:t>
            </a:r>
            <a:r>
              <a:rPr kumimoji="0" lang="zh-CN" altLang="en-US" sz="1200" b="0" i="0">
                <a:effectLst/>
              </a:rPr>
              <a:t>销售终端</a:t>
            </a:r>
            <a:r>
              <a:rPr kumimoji="0" lang="en-US" altLang="zh-CN" sz="1200" b="0" i="0">
                <a:effectLst/>
              </a:rPr>
              <a:t>)</a:t>
            </a:r>
            <a:r>
              <a:rPr kumimoji="0" lang="zh-CN" altLang="en-US" sz="1200" b="0" i="0">
                <a:effectLst/>
              </a:rPr>
              <a:t>上的构件:</a:t>
            </a:r>
            <a:endParaRPr kumimoji="0" lang="zh-CN" altLang="en-US" sz="1200" b="0" i="0">
              <a:effectLst/>
            </a:endParaRPr>
          </a:p>
          <a:p>
            <a:pPr>
              <a:buFont typeface="Times New Roman" panose="02020603050405020304" pitchFamily="18" charset="0"/>
              <a:buNone/>
            </a:pPr>
            <a:r>
              <a:rPr kumimoji="0" lang="en-US" altLang="zh-CN" sz="1200" b="0" i="0">
                <a:effectLst/>
              </a:rPr>
              <a:t>     ClerkInterface</a:t>
            </a:r>
            <a:endParaRPr kumimoji="0" lang="en-US" altLang="zh-CN" sz="1200" b="0" i="0">
              <a:effectLst/>
            </a:endParaRPr>
          </a:p>
          <a:p>
            <a:pPr>
              <a:buFont typeface="Times New Roman" panose="02020603050405020304" pitchFamily="18" charset="0"/>
              <a:buNone/>
            </a:pPr>
            <a:endParaRPr kumimoji="0" lang="en-US" altLang="zh-CN" sz="1200" b="0" i="0">
              <a:effectLst/>
            </a:endParaRPr>
          </a:p>
        </p:txBody>
      </p:sp>
      <p:sp>
        <p:nvSpPr>
          <p:cNvPr id="495624" name="Rectangle 8"/>
          <p:cNvSpPr>
            <a:spLocks noChangeArrowheads="1"/>
          </p:cNvSpPr>
          <p:nvPr/>
        </p:nvSpPr>
        <p:spPr bwMode="auto">
          <a:xfrm>
            <a:off x="457200" y="914400"/>
            <a:ext cx="3048000"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buFont typeface="Wingdings" panose="05000000000000000000" pitchFamily="2" charset="2"/>
              <a:buNone/>
            </a:pPr>
            <a:r>
              <a:rPr kumimoji="0" lang="zh-CN" altLang="en-US" sz="1400" b="0" i="0">
                <a:solidFill>
                  <a:srgbClr val="000066"/>
                </a:solidFill>
                <a:effectLst/>
              </a:rPr>
              <a:t>描述层部署图表示了系统中的各节点和每个节点包含的构件。</a:t>
            </a:r>
            <a:endParaRPr kumimoji="0" lang="zh-CN" altLang="en-US" sz="1400" b="0" i="0">
              <a:solidFill>
                <a:srgbClr val="000066"/>
              </a:solidFill>
              <a:effectLst/>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7666" name="Rectangle 2"/>
          <p:cNvSpPr>
            <a:spLocks noGrp="1" noChangeArrowheads="1"/>
          </p:cNvSpPr>
          <p:nvPr>
            <p:ph type="title"/>
          </p:nvPr>
        </p:nvSpPr>
        <p:spPr/>
        <p:txBody>
          <a:bodyPr/>
          <a:lstStyle/>
          <a:p>
            <a:r>
              <a:rPr lang="zh-CN" altLang="en-US"/>
              <a:t>9. 部署图</a:t>
            </a:r>
            <a:endParaRPr lang="zh-CN" altLang="en-US"/>
          </a:p>
        </p:txBody>
      </p:sp>
      <p:sp>
        <p:nvSpPr>
          <p:cNvPr id="497668" name="Rectangle 4"/>
          <p:cNvSpPr>
            <a:spLocks noChangeArrowheads="1"/>
          </p:cNvSpPr>
          <p:nvPr/>
        </p:nvSpPr>
        <p:spPr bwMode="auto">
          <a:xfrm>
            <a:off x="34925" y="692150"/>
            <a:ext cx="29289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buFont typeface="Wingdings" panose="05000000000000000000" pitchFamily="2" charset="2"/>
              <a:buNone/>
            </a:pPr>
            <a:r>
              <a:rPr lang="en-US" altLang="zh-CN" sz="2000" i="0">
                <a:solidFill>
                  <a:srgbClr val="000066"/>
                </a:solidFill>
                <a:effectLst/>
              </a:rPr>
              <a:t>9.5  </a:t>
            </a:r>
            <a:r>
              <a:rPr lang="zh-CN" altLang="en-US" sz="2000" i="0">
                <a:solidFill>
                  <a:srgbClr val="000066"/>
                </a:solidFill>
                <a:effectLst/>
              </a:rPr>
              <a:t>关于部署图与构件图</a:t>
            </a:r>
            <a:endParaRPr lang="zh-CN" altLang="en-US" sz="2000" i="0">
              <a:solidFill>
                <a:srgbClr val="000066"/>
              </a:solidFill>
              <a:effectLst/>
            </a:endParaRPr>
          </a:p>
        </p:txBody>
      </p:sp>
      <p:sp>
        <p:nvSpPr>
          <p:cNvPr id="497669" name="Rectangle 5"/>
          <p:cNvSpPr>
            <a:spLocks noChangeArrowheads="1"/>
          </p:cNvSpPr>
          <p:nvPr/>
        </p:nvSpPr>
        <p:spPr bwMode="auto">
          <a:xfrm>
            <a:off x="468313" y="1125538"/>
            <a:ext cx="7848600" cy="2659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0" lang="zh-CN" altLang="en-US" sz="1600" b="0" i="0">
                <a:solidFill>
                  <a:srgbClr val="000066"/>
                </a:solidFill>
                <a:effectLst/>
              </a:rPr>
              <a:t>部署图与构件图相同的构成元素：</a:t>
            </a:r>
            <a:endParaRPr kumimoji="0" lang="zh-CN" altLang="en-US" sz="1600" b="0" i="0">
              <a:solidFill>
                <a:srgbClr val="000066"/>
              </a:solidFill>
              <a:effectLst/>
            </a:endParaRPr>
          </a:p>
          <a:p>
            <a:r>
              <a:rPr kumimoji="0" lang="ja-JP" altLang="en-US" sz="1600" b="0" i="0">
                <a:solidFill>
                  <a:srgbClr val="000066"/>
                </a:solidFill>
                <a:effectLst/>
                <a:ea typeface="MS PGothic" panose="020B0600070205080204" pitchFamily="34" charset="-128"/>
              </a:rPr>
              <a:t>　　　</a:t>
            </a:r>
            <a:r>
              <a:rPr lang="zh-CN" altLang="en-US" sz="1600" b="0" i="0">
                <a:solidFill>
                  <a:srgbClr val="000066"/>
                </a:solidFill>
                <a:effectLst/>
              </a:rPr>
              <a:t>构件、接口、构件实例、构件向外提供服务、构件要求外部提供的服务。</a:t>
            </a:r>
            <a:endParaRPr lang="zh-CN" altLang="en-US" sz="1600" b="0" i="0">
              <a:solidFill>
                <a:srgbClr val="000066"/>
              </a:solidFill>
              <a:effectLst/>
            </a:endParaRPr>
          </a:p>
          <a:p>
            <a:endParaRPr lang="zh-CN" altLang="en-US" sz="1600" b="0" i="0">
              <a:solidFill>
                <a:srgbClr val="000066"/>
              </a:solidFill>
              <a:effectLst/>
            </a:endParaRPr>
          </a:p>
          <a:p>
            <a:r>
              <a:rPr lang="zh-CN" altLang="en-US" sz="1600" b="0" i="0">
                <a:solidFill>
                  <a:srgbClr val="000066"/>
                </a:solidFill>
                <a:effectLst/>
              </a:rPr>
              <a:t>部署图与</a:t>
            </a:r>
            <a:r>
              <a:rPr lang="zh-CN" altLang="en-US" sz="1600" b="0" i="0">
                <a:solidFill>
                  <a:srgbClr val="800000"/>
                </a:solidFill>
                <a:effectLst>
                  <a:outerShdw blurRad="38100" dist="38100" dir="2700000" algn="tl">
                    <a:srgbClr val="C0C0C0"/>
                  </a:outerShdw>
                </a:effectLst>
              </a:rPr>
              <a:t>构件图</a:t>
            </a:r>
            <a:r>
              <a:rPr lang="zh-CN" altLang="en-US" sz="1600" b="0" i="0">
                <a:solidFill>
                  <a:srgbClr val="000066"/>
                </a:solidFill>
                <a:effectLst/>
              </a:rPr>
              <a:t>的关系：</a:t>
            </a:r>
            <a:endParaRPr lang="zh-CN" altLang="en-US" sz="1600" b="0" i="0">
              <a:solidFill>
                <a:srgbClr val="000066"/>
              </a:solidFill>
              <a:effectLst/>
            </a:endParaRPr>
          </a:p>
          <a:p>
            <a:r>
              <a:rPr lang="zh-CN" altLang="en-US" sz="1600" b="0" i="0">
                <a:solidFill>
                  <a:srgbClr val="000066"/>
                </a:solidFill>
                <a:effectLst/>
              </a:rPr>
              <a:t>	部署图表现构件实例；</a:t>
            </a:r>
            <a:endParaRPr lang="zh-CN" altLang="en-US" sz="1600" b="0" i="0">
              <a:solidFill>
                <a:srgbClr val="000066"/>
              </a:solidFill>
              <a:effectLst/>
            </a:endParaRPr>
          </a:p>
          <a:p>
            <a:r>
              <a:rPr lang="zh-CN" altLang="en-US" sz="1600" b="0" i="0">
                <a:solidFill>
                  <a:srgbClr val="000066"/>
                </a:solidFill>
                <a:effectLst/>
              </a:rPr>
              <a:t>	构件图表现构件类型的定义。</a:t>
            </a:r>
            <a:endParaRPr lang="zh-CN" altLang="en-US" sz="1600" b="0" i="0">
              <a:solidFill>
                <a:srgbClr val="000066"/>
              </a:solidFill>
              <a:effectLst/>
            </a:endParaRPr>
          </a:p>
          <a:p>
            <a:endParaRPr lang="zh-CN" altLang="en-US" sz="1600" b="0" i="0">
              <a:solidFill>
                <a:srgbClr val="000066"/>
              </a:solidFill>
              <a:effectLst/>
            </a:endParaRPr>
          </a:p>
          <a:p>
            <a:r>
              <a:rPr lang="zh-CN" altLang="en-US" sz="1600" b="0" i="0">
                <a:solidFill>
                  <a:srgbClr val="000066"/>
                </a:solidFill>
                <a:effectLst/>
              </a:rPr>
              <a:t>	部署图偏向于描述构件在节点中运行时的状态，描述了构件运行的环境；</a:t>
            </a:r>
            <a:endParaRPr lang="zh-CN" altLang="en-US" sz="1600" b="0" i="0">
              <a:solidFill>
                <a:srgbClr val="000066"/>
              </a:solidFill>
              <a:effectLst/>
            </a:endParaRPr>
          </a:p>
          <a:p>
            <a:r>
              <a:rPr lang="zh-CN" altLang="en-US" sz="1600" b="0" i="0">
                <a:solidFill>
                  <a:srgbClr val="000066"/>
                </a:solidFill>
                <a:effectLst/>
              </a:rPr>
              <a:t>	构件图偏向于描述构件之间相互依赖支持的基本关系。</a:t>
            </a:r>
            <a:endParaRPr lang="zh-CN" altLang="en-US" sz="1600" b="0" i="0">
              <a:solidFill>
                <a:srgbClr val="000066"/>
              </a:solidFill>
              <a:effectLst/>
            </a:endParaRPr>
          </a:p>
          <a:p>
            <a:pPr>
              <a:spcBef>
                <a:spcPct val="50000"/>
              </a:spcBef>
              <a:buFont typeface="Wingdings" panose="05000000000000000000" pitchFamily="2" charset="2"/>
              <a:buNone/>
            </a:pPr>
            <a:endParaRPr lang="zh-CN" altLang="en-US" sz="1600" b="0" i="0">
              <a:solidFill>
                <a:srgbClr val="000066"/>
              </a:solidFill>
              <a:effectLst/>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9714" name="Rectangle 2"/>
          <p:cNvSpPr>
            <a:spLocks noGrp="1" noChangeArrowheads="1"/>
          </p:cNvSpPr>
          <p:nvPr>
            <p:ph type="title"/>
          </p:nvPr>
        </p:nvSpPr>
        <p:spPr/>
        <p:txBody>
          <a:bodyPr/>
          <a:lstStyle/>
          <a:p>
            <a:r>
              <a:rPr lang="zh-CN" altLang="en-US"/>
              <a:t>9. 部署图</a:t>
            </a:r>
            <a:endParaRPr lang="zh-CN" altLang="en-US"/>
          </a:p>
        </p:txBody>
      </p:sp>
      <p:sp>
        <p:nvSpPr>
          <p:cNvPr id="499715" name="Rectangle 3"/>
          <p:cNvSpPr>
            <a:spLocks noGrp="1" noChangeArrowheads="1"/>
          </p:cNvSpPr>
          <p:nvPr>
            <p:ph type="body" idx="1"/>
          </p:nvPr>
        </p:nvSpPr>
        <p:spPr>
          <a:xfrm>
            <a:off x="179388" y="692150"/>
            <a:ext cx="8534400" cy="5543550"/>
          </a:xfrm>
        </p:spPr>
        <p:txBody>
          <a:bodyPr/>
          <a:lstStyle/>
          <a:p>
            <a:endParaRPr lang="zh-CN" altLang="en-US"/>
          </a:p>
          <a:p>
            <a:r>
              <a:rPr lang="zh-CN" altLang="en-US" sz="1800"/>
              <a:t>	</a:t>
            </a:r>
            <a:r>
              <a:rPr lang="en-US" altLang="zh-CN" sz="1400" b="0"/>
              <a:t>1.</a:t>
            </a:r>
            <a:r>
              <a:rPr lang="zh-CN" altLang="en-US" sz="1400" b="0"/>
              <a:t>部署图用于那种建模阶段？</a:t>
            </a:r>
            <a:endParaRPr lang="zh-CN" altLang="en-US" sz="1400" b="0"/>
          </a:p>
          <a:p>
            <a:r>
              <a:rPr lang="zh-CN" altLang="en-US" sz="1400" b="0"/>
              <a:t>	    </a:t>
            </a:r>
            <a:r>
              <a:rPr lang="en-US" altLang="zh-CN" sz="1400" b="0"/>
              <a:t>A.</a:t>
            </a:r>
            <a:r>
              <a:rPr lang="zh-CN" altLang="en-US" sz="1400" b="0"/>
              <a:t>动态建模</a:t>
            </a:r>
            <a:r>
              <a:rPr lang="zh-CN" altLang="ja-JP" sz="1400" b="0"/>
              <a:t>	</a:t>
            </a:r>
            <a:r>
              <a:rPr lang="zh-CN" altLang="en-US" sz="1400" b="0"/>
              <a:t>	</a:t>
            </a:r>
            <a:r>
              <a:rPr lang="en-US" altLang="zh-CN" sz="1400" b="0"/>
              <a:t>B.</a:t>
            </a:r>
            <a:r>
              <a:rPr lang="zh-CN" altLang="en-US" sz="1400" b="0"/>
              <a:t>静态建模</a:t>
            </a:r>
            <a:endParaRPr lang="zh-CN" altLang="en-US" sz="1400" b="0"/>
          </a:p>
          <a:p>
            <a:endParaRPr lang="zh-CN" altLang="en-US" sz="700" b="0"/>
          </a:p>
          <a:p>
            <a:r>
              <a:rPr lang="zh-CN" altLang="en-US" sz="1400" b="0"/>
              <a:t>	</a:t>
            </a:r>
            <a:r>
              <a:rPr lang="en-US" altLang="zh-CN" sz="1400" b="0"/>
              <a:t>2.</a:t>
            </a:r>
            <a:r>
              <a:rPr lang="zh-CN" altLang="en-US" sz="1400" b="0"/>
              <a:t>部署图表现构件实例，构件图表现构件类型定义。这种说法正确吗？</a:t>
            </a:r>
            <a:endParaRPr lang="zh-CN" altLang="en-US" sz="1400" b="0"/>
          </a:p>
          <a:p>
            <a:r>
              <a:rPr kumimoji="0" lang="zh-CN" altLang="en-US" sz="1400" b="0"/>
              <a:t>	    </a:t>
            </a:r>
            <a:r>
              <a:rPr kumimoji="0" lang="en-US" altLang="zh-CN" sz="1400" b="0"/>
              <a:t>A.</a:t>
            </a:r>
            <a:r>
              <a:rPr kumimoji="0" lang="zh-CN" altLang="en-US" sz="1400" b="0"/>
              <a:t>正确		</a:t>
            </a:r>
            <a:r>
              <a:rPr kumimoji="0" lang="en-US" altLang="zh-CN" sz="1400" b="0"/>
              <a:t>B.</a:t>
            </a:r>
            <a:r>
              <a:rPr kumimoji="0" lang="zh-CN" altLang="en-US" sz="1400" b="0"/>
              <a:t>错误</a:t>
            </a:r>
            <a:endParaRPr kumimoji="0" lang="zh-CN" altLang="en-US" sz="1400" b="0"/>
          </a:p>
          <a:p>
            <a:endParaRPr lang="zh-CN" altLang="en-US" sz="700" b="0"/>
          </a:p>
          <a:p>
            <a:r>
              <a:rPr lang="zh-CN" altLang="en-US" sz="1400" b="0"/>
              <a:t>	</a:t>
            </a:r>
            <a:r>
              <a:rPr lang="en-US" altLang="zh-CN" sz="1400" b="0"/>
              <a:t>3.</a:t>
            </a:r>
            <a:r>
              <a:rPr lang="zh-CN" altLang="en-US" sz="1400" b="0"/>
              <a:t>部署图中一个节点实例的名称为</a:t>
            </a:r>
            <a:r>
              <a:rPr lang="en-US" altLang="zh-CN" sz="1400" b="0"/>
              <a:t>S</a:t>
            </a:r>
            <a:r>
              <a:rPr kumimoji="0" lang="en-US" altLang="zh-CN" sz="1400" b="0"/>
              <a:t>erver:HostMachine</a:t>
            </a:r>
            <a:r>
              <a:rPr kumimoji="0" lang="zh-CN" altLang="en-US" sz="1400" b="0"/>
              <a:t>，其中</a:t>
            </a:r>
            <a:r>
              <a:rPr kumimoji="0" lang="en-US" altLang="zh-CN" sz="1400" b="0"/>
              <a:t>Server</a:t>
            </a:r>
            <a:r>
              <a:rPr kumimoji="0" lang="zh-CN" altLang="en-US" sz="1400" b="0"/>
              <a:t>是</a:t>
            </a:r>
            <a:r>
              <a:rPr kumimoji="0" lang="en-US" altLang="zh-CN" sz="1400" b="0" u="sng"/>
              <a:t>_____</a:t>
            </a:r>
            <a:r>
              <a:rPr kumimoji="0" lang="zh-CN" altLang="en-US" sz="1400" b="0"/>
              <a:t>，</a:t>
            </a:r>
            <a:r>
              <a:rPr kumimoji="0" lang="en-US" altLang="zh-CN" sz="1400" b="0"/>
              <a:t>HostMachine</a:t>
            </a:r>
            <a:r>
              <a:rPr kumimoji="0" lang="zh-CN" altLang="en-US" sz="1400" b="0"/>
              <a:t>是</a:t>
            </a:r>
            <a:r>
              <a:rPr kumimoji="0" lang="en-US" altLang="zh-CN" sz="1400" b="0" u="sng"/>
              <a:t>_____</a:t>
            </a:r>
            <a:r>
              <a:rPr kumimoji="0" lang="zh-CN" altLang="en-US" sz="1400" b="0"/>
              <a:t>。</a:t>
            </a:r>
            <a:endParaRPr kumimoji="0" lang="zh-CN" altLang="en-US" sz="1400" b="0"/>
          </a:p>
          <a:p>
            <a:r>
              <a:rPr lang="zh-CN" altLang="en-US" sz="1400" b="0"/>
              <a:t>	    </a:t>
            </a:r>
            <a:r>
              <a:rPr lang="en-US" altLang="zh-CN" sz="1400" b="0"/>
              <a:t>A.</a:t>
            </a:r>
            <a:r>
              <a:rPr lang="zh-CN" altLang="en-US" sz="1400" b="0"/>
              <a:t>节点名		</a:t>
            </a:r>
            <a:r>
              <a:rPr lang="en-US" altLang="zh-CN" sz="1400" b="0"/>
              <a:t>B.</a:t>
            </a:r>
            <a:r>
              <a:rPr lang="zh-CN" altLang="en-US" sz="1400" b="0"/>
              <a:t>节点类型</a:t>
            </a:r>
            <a:endParaRPr lang="zh-CN" altLang="en-US" sz="1400" b="0"/>
          </a:p>
          <a:p>
            <a:endParaRPr lang="zh-CN" altLang="en-US" sz="700" b="0"/>
          </a:p>
          <a:p>
            <a:r>
              <a:rPr kumimoji="0" lang="zh-CN" altLang="en-US" sz="1400" b="0"/>
              <a:t>	</a:t>
            </a:r>
            <a:r>
              <a:rPr kumimoji="0" lang="en-US" altLang="zh-CN" sz="1400" b="0"/>
              <a:t>4.</a:t>
            </a:r>
            <a:r>
              <a:rPr kumimoji="0" lang="zh-CN" altLang="en-US" sz="1400" b="0"/>
              <a:t>各节点之间存在着虚线剪头表示的依赖关系，也存在着实线箭头表示的服务提供关系。这种说法正确吗？</a:t>
            </a:r>
            <a:endParaRPr kumimoji="0" lang="zh-CN" altLang="en-US" sz="1400" b="0"/>
          </a:p>
          <a:p>
            <a:r>
              <a:rPr kumimoji="0" lang="zh-CN" altLang="en-US" sz="1400" b="0"/>
              <a:t>	    </a:t>
            </a:r>
            <a:r>
              <a:rPr kumimoji="0" lang="en-US" altLang="zh-CN" sz="1400" b="0"/>
              <a:t>A.</a:t>
            </a:r>
            <a:r>
              <a:rPr kumimoji="0" lang="zh-CN" altLang="en-US" sz="1400" b="0"/>
              <a:t>正确		</a:t>
            </a:r>
            <a:r>
              <a:rPr kumimoji="0" lang="en-US" altLang="zh-CN" sz="1400" b="0"/>
              <a:t>B.</a:t>
            </a:r>
            <a:r>
              <a:rPr kumimoji="0" lang="zh-CN" altLang="en-US" sz="1400" b="0"/>
              <a:t>错误</a:t>
            </a:r>
            <a:endParaRPr kumimoji="0" lang="zh-CN" altLang="en-US" sz="1400" b="0"/>
          </a:p>
          <a:p>
            <a:endParaRPr kumimoji="0" lang="zh-CN" altLang="en-US" sz="700" b="0"/>
          </a:p>
          <a:p>
            <a:r>
              <a:rPr kumimoji="0" lang="zh-CN" altLang="en-US" sz="1400" b="0"/>
              <a:t>	</a:t>
            </a:r>
            <a:r>
              <a:rPr kumimoji="0" lang="en-US" altLang="zh-CN" sz="1400" b="0"/>
              <a:t>5.“</a:t>
            </a:r>
            <a:r>
              <a:rPr kumimoji="0" lang="zh-CN" altLang="en-US" sz="1400" b="0"/>
              <a:t>接口”表示</a:t>
            </a:r>
            <a:r>
              <a:rPr kumimoji="0" lang="en-US" altLang="zh-CN" sz="1400" b="0" u="sng"/>
              <a:t>_____</a:t>
            </a:r>
            <a:r>
              <a:rPr kumimoji="0" lang="zh-CN" altLang="en-US" sz="1400" b="0"/>
              <a:t>对外提供的服务。</a:t>
            </a:r>
            <a:endParaRPr kumimoji="0" lang="zh-CN" altLang="en-US" sz="1400" b="0"/>
          </a:p>
          <a:p>
            <a:r>
              <a:rPr kumimoji="0" lang="zh-CN" altLang="en-US" sz="1400" b="0"/>
              <a:t>	   </a:t>
            </a:r>
            <a:r>
              <a:rPr kumimoji="0" lang="en-US" altLang="zh-CN" sz="1400" b="0"/>
              <a:t>A.</a:t>
            </a:r>
            <a:r>
              <a:rPr kumimoji="0" lang="zh-CN" altLang="en-US" sz="1400" b="0"/>
              <a:t>构件		</a:t>
            </a:r>
            <a:r>
              <a:rPr kumimoji="0" lang="en-US" altLang="zh-CN" sz="1400" b="0"/>
              <a:t>B.</a:t>
            </a:r>
            <a:r>
              <a:rPr kumimoji="0" lang="zh-CN" altLang="en-US" sz="1400" b="0"/>
              <a:t>节点    </a:t>
            </a:r>
            <a:endParaRPr kumimoji="0" lang="zh-CN" altLang="en-US" sz="1400" b="0"/>
          </a:p>
          <a:p>
            <a:r>
              <a:rPr kumimoji="0" lang="zh-CN" altLang="en-US" sz="1400" b="0"/>
              <a:t>    </a:t>
            </a:r>
            <a:endParaRPr kumimoji="0" lang="zh-CN" altLang="en-US" sz="1400" b="0"/>
          </a:p>
          <a:p>
            <a:r>
              <a:rPr kumimoji="0" lang="zh-CN" altLang="en-US" sz="1400" b="0"/>
              <a:t>  习题答案：</a:t>
            </a:r>
            <a:r>
              <a:rPr kumimoji="0" lang="en-US" altLang="zh-CN" sz="1400" b="0"/>
              <a:t>1.B 2.A 3.B，A 4.B 5.A</a:t>
            </a:r>
            <a:r>
              <a:rPr kumimoji="0" lang="en-US" altLang="zh-CN" sz="1800"/>
              <a:t> </a:t>
            </a:r>
            <a:endParaRPr kumimoji="0" lang="en-US" altLang="zh-CN" sz="1800"/>
          </a:p>
        </p:txBody>
      </p:sp>
      <p:sp>
        <p:nvSpPr>
          <p:cNvPr id="499716" name="Rectangle 4"/>
          <p:cNvSpPr>
            <a:spLocks noChangeArrowheads="1"/>
          </p:cNvSpPr>
          <p:nvPr/>
        </p:nvSpPr>
        <p:spPr bwMode="auto">
          <a:xfrm>
            <a:off x="179388" y="692150"/>
            <a:ext cx="10763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buFont typeface="Wingdings" panose="05000000000000000000" pitchFamily="2" charset="2"/>
              <a:buNone/>
            </a:pPr>
            <a:r>
              <a:rPr lang="en-US" altLang="zh-CN" sz="2000" i="0">
                <a:solidFill>
                  <a:srgbClr val="000066"/>
                </a:solidFill>
                <a:effectLst/>
              </a:rPr>
              <a:t>9.6 </a:t>
            </a:r>
            <a:r>
              <a:rPr lang="zh-CN" altLang="en-US" sz="2000" i="0">
                <a:solidFill>
                  <a:srgbClr val="000066"/>
                </a:solidFill>
                <a:effectLst/>
              </a:rPr>
              <a:t>习题</a:t>
            </a:r>
            <a:endParaRPr lang="zh-CN" altLang="en-US" sz="2000" i="0">
              <a:solidFill>
                <a:srgbClr val="000066"/>
              </a:solidFill>
              <a:effectLst/>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2"/>
          <p:cNvSpPr>
            <a:spLocks noGrp="1" noChangeArrowheads="1"/>
          </p:cNvSpPr>
          <p:nvPr>
            <p:ph type="title"/>
          </p:nvPr>
        </p:nvSpPr>
        <p:spPr/>
        <p:txBody>
          <a:bodyPr/>
          <a:lstStyle/>
          <a:p>
            <a:r>
              <a:rPr lang="zh-CN" altLang="en-US"/>
              <a:t>附录 </a:t>
            </a:r>
            <a:r>
              <a:rPr lang="en-US" altLang="zh-CN"/>
              <a:t>WAVE</a:t>
            </a:r>
            <a:r>
              <a:rPr lang="zh-CN" altLang="en-US"/>
              <a:t>测试</a:t>
            </a:r>
            <a:endParaRPr lang="zh-CN" altLang="en-US"/>
          </a:p>
        </p:txBody>
      </p:sp>
      <p:graphicFrame>
        <p:nvGraphicFramePr>
          <p:cNvPr id="182275" name="Group 3"/>
          <p:cNvGraphicFramePr>
            <a:graphicFrameLocks noGrp="1"/>
          </p:cNvGraphicFramePr>
          <p:nvPr>
            <p:ph idx="1"/>
          </p:nvPr>
        </p:nvGraphicFramePr>
        <p:xfrm>
          <a:off x="152400" y="1219200"/>
          <a:ext cx="8534400" cy="3505201"/>
        </p:xfrm>
        <a:graphic>
          <a:graphicData uri="http://schemas.openxmlformats.org/drawingml/2006/table">
            <a:tbl>
              <a:tblPr/>
              <a:tblGrid>
                <a:gridCol w="8534400"/>
              </a:tblGrid>
              <a:tr h="1306513">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a:spcBef>
                          <a:spcPct val="20000"/>
                        </a:spcBef>
                        <a:buFont typeface="Wingdings" panose="05000000000000000000" pitchFamily="2" charset="2"/>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MS PGothic" panose="020B0600070205080204"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1" lang="en-US" altLang="zh-CN" sz="1600" b="0" i="0" u="none" strike="noStrike" cap="none" normalizeH="0" baseline="0" smtClean="0">
                          <a:ln>
                            <a:noFill/>
                          </a:ln>
                          <a:solidFill>
                            <a:srgbClr val="000066"/>
                          </a:solidFill>
                          <a:effectLst/>
                          <a:latin typeface="Times New Roman" panose="02020603050405020304" pitchFamily="18" charset="0"/>
                          <a:ea typeface="MS PGothic" panose="020B0600070205080204" pitchFamily="34" charset="-128"/>
                        </a:rPr>
                        <a:t>1 </a:t>
                      </a:r>
                      <a:r>
                        <a:rPr kumimoji="1" lang="en-US" altLang="zh-CN" sz="1600" b="0" i="0" u="none" strike="noStrike" cap="none" normalizeH="0" baseline="0" smtClean="0">
                          <a:ln>
                            <a:noFill/>
                          </a:ln>
                          <a:solidFill>
                            <a:srgbClr val="FF0000"/>
                          </a:solidFill>
                          <a:effectLst/>
                          <a:latin typeface="Times New Roman" panose="02020603050405020304" pitchFamily="18" charset="0"/>
                          <a:ea typeface="MS PGothic" panose="020B0600070205080204" pitchFamily="34" charset="-128"/>
                        </a:rPr>
                        <a:t>W</a:t>
                      </a:r>
                      <a:r>
                        <a:rPr kumimoji="1" lang="en-US" altLang="zh-CN" sz="1600" b="0" i="0" u="none" strike="noStrike" cap="none" normalizeH="0" baseline="0" smtClean="0">
                          <a:ln>
                            <a:noFill/>
                          </a:ln>
                          <a:solidFill>
                            <a:srgbClr val="000066"/>
                          </a:solidFill>
                          <a:effectLst/>
                          <a:latin typeface="Times New Roman" panose="02020603050405020304" pitchFamily="18" charset="0"/>
                          <a:ea typeface="MS PGothic" panose="020B0600070205080204" pitchFamily="34" charset="-128"/>
                        </a:rPr>
                        <a:t>hat to do? </a:t>
                      </a:r>
                      <a:r>
                        <a:rPr kumimoji="1" lang="zh-CN" altLang="en-US" sz="1600" b="0" i="0" u="none" strike="noStrike" cap="none" normalizeH="0" baseline="0" smtClean="0">
                          <a:ln>
                            <a:noFill/>
                          </a:ln>
                          <a:solidFill>
                            <a:srgbClr val="000066"/>
                          </a:solidFill>
                          <a:effectLst/>
                          <a:latin typeface="Times New Roman" panose="02020603050405020304" pitchFamily="18" charset="0"/>
                          <a:ea typeface="MS PGothic" panose="020B0600070205080204" pitchFamily="34" charset="-128"/>
                        </a:rPr>
                        <a:t>(</a:t>
                      </a:r>
                      <a:r>
                        <a:rPr kumimoji="1" lang="en-US" altLang="zh-CN" sz="1600" b="0" i="0" u="none" strike="noStrike" cap="none" normalizeH="0" baseline="0" smtClean="0">
                          <a:ln>
                            <a:noFill/>
                          </a:ln>
                          <a:solidFill>
                            <a:srgbClr val="000066"/>
                          </a:solidFill>
                          <a:effectLst/>
                          <a:latin typeface="Times New Roman" panose="02020603050405020304" pitchFamily="18" charset="0"/>
                          <a:ea typeface="MS PGothic" panose="020B0600070205080204" pitchFamily="34" charset="-128"/>
                        </a:rPr>
                        <a:t>Not how to do.</a:t>
                      </a:r>
                      <a:r>
                        <a:rPr kumimoji="1" lang="zh-CN" altLang="en-US" sz="1600" b="0" i="0" u="none" strike="noStrike" cap="none" normalizeH="0" baseline="0" smtClean="0">
                          <a:ln>
                            <a:noFill/>
                          </a:ln>
                          <a:solidFill>
                            <a:srgbClr val="000066"/>
                          </a:solidFill>
                          <a:effectLst/>
                          <a:latin typeface="Times New Roman" panose="02020603050405020304" pitchFamily="18" charset="0"/>
                          <a:ea typeface="MS PGothic" panose="020B0600070205080204" pitchFamily="34" charset="-128"/>
                        </a:rPr>
                        <a:t>)</a:t>
                      </a:r>
                      <a:endParaRPr kumimoji="1" lang="zh-CN" altLang="en-US" sz="1600" b="0" i="0" u="none" strike="noStrike" cap="none" normalizeH="0" baseline="0" smtClean="0">
                        <a:ln>
                          <a:noFill/>
                        </a:ln>
                        <a:solidFill>
                          <a:srgbClr val="000066"/>
                        </a:solidFill>
                        <a:effectLst/>
                        <a:latin typeface="Times New Roman" panose="02020603050405020304" pitchFamily="18" charset="0"/>
                        <a:ea typeface="MS PGothic" panose="020B0600070205080204" pitchFamily="34" charset="-128"/>
                      </a:endParaRPr>
                    </a:p>
                    <a:p>
                      <a:pPr marL="0" marR="0" lvl="0" indent="0" algn="l" defTabSz="914400" rtl="0" eaLnBrk="1" fontAlgn="base" latinLnBrk="0" hangingPunct="1">
                        <a:lnSpc>
                          <a:spcPct val="100000"/>
                        </a:lnSpc>
                        <a:spcBef>
                          <a:spcPct val="0"/>
                        </a:spcBef>
                        <a:spcAft>
                          <a:spcPct val="0"/>
                        </a:spcAft>
                        <a:buClrTx/>
                        <a:buSzTx/>
                        <a:buFontTx/>
                        <a:buNone/>
                      </a:pPr>
                      <a:r>
                        <a:rPr kumimoji="1" lang="en-US" altLang="zh-CN" sz="1600" b="0" i="0" u="none" strike="noStrike" cap="none" normalizeH="0" baseline="0" smtClean="0">
                          <a:ln>
                            <a:noFill/>
                          </a:ln>
                          <a:solidFill>
                            <a:srgbClr val="000066"/>
                          </a:solidFill>
                          <a:effectLst/>
                          <a:latin typeface="Times New Roman" panose="02020603050405020304" pitchFamily="18" charset="0"/>
                          <a:ea typeface="MS PGothic" panose="020B0600070205080204" pitchFamily="34" charset="-128"/>
                        </a:rPr>
                        <a:t>2 </a:t>
                      </a:r>
                      <a:r>
                        <a:rPr kumimoji="1" lang="en-US" altLang="zh-CN" sz="1600" b="0" i="0" u="none" strike="noStrike" cap="none" normalizeH="0" baseline="0" smtClean="0">
                          <a:ln>
                            <a:noFill/>
                          </a:ln>
                          <a:solidFill>
                            <a:srgbClr val="FF0000"/>
                          </a:solidFill>
                          <a:effectLst/>
                          <a:latin typeface="Times New Roman" panose="02020603050405020304" pitchFamily="18" charset="0"/>
                          <a:ea typeface="MS PGothic" panose="020B0600070205080204" pitchFamily="34" charset="-128"/>
                        </a:rPr>
                        <a:t>A</a:t>
                      </a:r>
                      <a:r>
                        <a:rPr kumimoji="1" lang="en-US" altLang="zh-CN" sz="1600" b="0" i="0" u="none" strike="noStrike" cap="none" normalizeH="0" baseline="0" smtClean="0">
                          <a:ln>
                            <a:noFill/>
                          </a:ln>
                          <a:solidFill>
                            <a:srgbClr val="000066"/>
                          </a:solidFill>
                          <a:effectLst/>
                          <a:latin typeface="Times New Roman" panose="02020603050405020304" pitchFamily="18" charset="0"/>
                          <a:ea typeface="MS PGothic" panose="020B0600070205080204" pitchFamily="34" charset="-128"/>
                        </a:rPr>
                        <a:t>ctor’s point of view?</a:t>
                      </a:r>
                      <a:endParaRPr kumimoji="1" lang="en-US" altLang="zh-CN" sz="1600" b="0" i="0" u="none" strike="noStrike" cap="none" normalizeH="0" baseline="0" smtClean="0">
                        <a:ln>
                          <a:noFill/>
                        </a:ln>
                        <a:solidFill>
                          <a:srgbClr val="000066"/>
                        </a:solidFill>
                        <a:effectLst/>
                        <a:latin typeface="Times New Roman" panose="02020603050405020304" pitchFamily="18" charset="0"/>
                        <a:ea typeface="MS PGothic" panose="020B0600070205080204" pitchFamily="34" charset="-128"/>
                      </a:endParaRPr>
                    </a:p>
                    <a:p>
                      <a:pPr marL="0" marR="0" lvl="0" indent="0" algn="l" defTabSz="914400" rtl="0" eaLnBrk="1" fontAlgn="base" latinLnBrk="0" hangingPunct="1">
                        <a:lnSpc>
                          <a:spcPct val="100000"/>
                        </a:lnSpc>
                        <a:spcBef>
                          <a:spcPct val="0"/>
                        </a:spcBef>
                        <a:spcAft>
                          <a:spcPct val="0"/>
                        </a:spcAft>
                        <a:buClrTx/>
                        <a:buSzTx/>
                        <a:buFontTx/>
                        <a:buNone/>
                      </a:pPr>
                      <a:r>
                        <a:rPr kumimoji="1" lang="en-US" altLang="zh-CN" sz="1600" b="0" i="0" u="none" strike="noStrike" cap="none" normalizeH="0" baseline="0" smtClean="0">
                          <a:ln>
                            <a:noFill/>
                          </a:ln>
                          <a:solidFill>
                            <a:srgbClr val="000066"/>
                          </a:solidFill>
                          <a:effectLst/>
                          <a:latin typeface="Times New Roman" panose="02020603050405020304" pitchFamily="18" charset="0"/>
                          <a:ea typeface="MS PGothic" panose="020B0600070205080204" pitchFamily="34" charset="-128"/>
                        </a:rPr>
                        <a:t>3 </a:t>
                      </a:r>
                      <a:r>
                        <a:rPr kumimoji="1" lang="en-US" altLang="zh-CN" sz="1600" b="0" i="0" u="none" strike="noStrike" cap="none" normalizeH="0" baseline="0" smtClean="0">
                          <a:ln>
                            <a:noFill/>
                          </a:ln>
                          <a:solidFill>
                            <a:srgbClr val="FF0000"/>
                          </a:solidFill>
                          <a:effectLst/>
                          <a:latin typeface="Times New Roman" panose="02020603050405020304" pitchFamily="18" charset="0"/>
                          <a:ea typeface="MS PGothic" panose="020B0600070205080204" pitchFamily="34" charset="-128"/>
                        </a:rPr>
                        <a:t>V</a:t>
                      </a:r>
                      <a:r>
                        <a:rPr kumimoji="1" lang="en-US" altLang="zh-CN" sz="1600" b="0" i="0" u="none" strike="noStrike" cap="none" normalizeH="0" baseline="0" smtClean="0">
                          <a:ln>
                            <a:noFill/>
                          </a:ln>
                          <a:solidFill>
                            <a:srgbClr val="000066"/>
                          </a:solidFill>
                          <a:effectLst/>
                          <a:latin typeface="Times New Roman" panose="02020603050405020304" pitchFamily="18" charset="0"/>
                          <a:ea typeface="MS PGothic" panose="020B0600070205080204" pitchFamily="34" charset="-128"/>
                        </a:rPr>
                        <a:t>alue for the actor?</a:t>
                      </a:r>
                      <a:endParaRPr kumimoji="1" lang="en-US" altLang="zh-CN" sz="1600" b="0" i="0" u="none" strike="noStrike" cap="none" normalizeH="0" baseline="0" smtClean="0">
                        <a:ln>
                          <a:noFill/>
                        </a:ln>
                        <a:solidFill>
                          <a:srgbClr val="000066"/>
                        </a:solidFill>
                        <a:effectLst/>
                        <a:latin typeface="Times New Roman" panose="02020603050405020304" pitchFamily="18" charset="0"/>
                        <a:ea typeface="MS PGothic" panose="020B0600070205080204" pitchFamily="34" charset="-128"/>
                      </a:endParaRPr>
                    </a:p>
                    <a:p>
                      <a:pPr marL="0" marR="0" lvl="0" indent="0" algn="l" defTabSz="914400" rtl="0" eaLnBrk="1" fontAlgn="base" latinLnBrk="0" hangingPunct="1">
                        <a:lnSpc>
                          <a:spcPct val="100000"/>
                        </a:lnSpc>
                        <a:spcBef>
                          <a:spcPct val="0"/>
                        </a:spcBef>
                        <a:spcAft>
                          <a:spcPct val="0"/>
                        </a:spcAft>
                        <a:buClrTx/>
                        <a:buSzTx/>
                        <a:buFontTx/>
                        <a:buNone/>
                      </a:pPr>
                      <a:r>
                        <a:rPr kumimoji="1" lang="en-US" altLang="zh-CN" sz="1600" b="0" i="0" u="none" strike="noStrike" cap="none" normalizeH="0" baseline="0" smtClean="0">
                          <a:ln>
                            <a:noFill/>
                          </a:ln>
                          <a:solidFill>
                            <a:srgbClr val="000066"/>
                          </a:solidFill>
                          <a:effectLst/>
                          <a:latin typeface="Times New Roman" panose="02020603050405020304" pitchFamily="18" charset="0"/>
                          <a:ea typeface="MS PGothic" panose="020B0600070205080204" pitchFamily="34" charset="-128"/>
                        </a:rPr>
                        <a:t>4 </a:t>
                      </a:r>
                      <a:r>
                        <a:rPr kumimoji="1" lang="en-US" altLang="zh-CN" sz="1600" b="0" i="0" u="none" strike="noStrike" cap="none" normalizeH="0" baseline="0" smtClean="0">
                          <a:ln>
                            <a:noFill/>
                          </a:ln>
                          <a:solidFill>
                            <a:srgbClr val="FF0000"/>
                          </a:solidFill>
                          <a:effectLst/>
                          <a:latin typeface="Times New Roman" panose="02020603050405020304" pitchFamily="18" charset="0"/>
                          <a:ea typeface="MS PGothic" panose="020B0600070205080204" pitchFamily="34" charset="-128"/>
                        </a:rPr>
                        <a:t>E</a:t>
                      </a:r>
                      <a:r>
                        <a:rPr kumimoji="1" lang="en-US" altLang="zh-CN" sz="1600" b="0" i="0" u="none" strike="noStrike" cap="none" normalizeH="0" baseline="0" smtClean="0">
                          <a:ln>
                            <a:noFill/>
                          </a:ln>
                          <a:solidFill>
                            <a:srgbClr val="000066"/>
                          </a:solidFill>
                          <a:effectLst/>
                          <a:latin typeface="Times New Roman" panose="02020603050405020304" pitchFamily="18" charset="0"/>
                          <a:ea typeface="MS PGothic" panose="020B0600070205080204" pitchFamily="34" charset="-128"/>
                        </a:rPr>
                        <a:t>ntire flow of events?</a:t>
                      </a:r>
                      <a:endParaRPr kumimoji="1" lang="en-US" altLang="ja-JP" sz="1600" b="0" i="0" u="none" strike="noStrike" cap="none" normalizeH="0" baseline="0" smtClean="0">
                        <a:ln>
                          <a:noFill/>
                        </a:ln>
                        <a:solidFill>
                          <a:srgbClr val="000066"/>
                        </a:solidFill>
                        <a:effectLst/>
                        <a:latin typeface="Times New Roman" panose="02020603050405020304" pitchFamily="18" charset="0"/>
                        <a:ea typeface="MS PGothic" panose="020B0600070205080204" pitchFamily="34" charset="-128"/>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198688">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a:spcBef>
                          <a:spcPct val="20000"/>
                        </a:spcBef>
                        <a:buFont typeface="Wingdings" panose="05000000000000000000" pitchFamily="2" charset="2"/>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MS PGothic" panose="020B0600070205080204"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1" lang="en-US" altLang="zh-CN" sz="16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1 </a:t>
                      </a:r>
                      <a:r>
                        <a:rPr kumimoji="1" lang="zh-CN" altLang="en-US" sz="16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用例描述了系统应该做什么，而不是如何去做。</a:t>
                      </a:r>
                      <a:endParaRPr kumimoji="1" lang="zh-CN" altLang="en-US" sz="16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Tx/>
                        <a:buSzTx/>
                        <a:buFontTx/>
                        <a:buNone/>
                      </a:pPr>
                      <a:r>
                        <a:rPr kumimoji="1" lang="en-US" altLang="zh-CN" sz="16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2 </a:t>
                      </a:r>
                      <a:r>
                        <a:rPr kumimoji="1" lang="zh-CN" altLang="en-US" sz="16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用例必须依据参与者的视点。(即应该从参与者如何使用系统的角度出发定义用例</a:t>
                      </a:r>
                      <a:r>
                        <a:rPr kumimoji="1" lang="en-US" altLang="zh-CN" sz="16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a:t>
                      </a:r>
                      <a:r>
                        <a:rPr kumimoji="1" lang="zh-CN" altLang="en-US" sz="16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而不是从系统自身的角度)。</a:t>
                      </a:r>
                      <a:endParaRPr kumimoji="1" lang="zh-CN" altLang="en-US" sz="16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Tx/>
                        <a:buSzTx/>
                        <a:buFontTx/>
                        <a:buNone/>
                      </a:pPr>
                      <a:r>
                        <a:rPr kumimoji="1" lang="en-US" altLang="zh-CN" sz="16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3 </a:t>
                      </a:r>
                      <a:r>
                        <a:rPr kumimoji="1" lang="zh-CN" altLang="en-US" sz="16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用例必须为参与者提供可辨识的价值。</a:t>
                      </a:r>
                      <a:endParaRPr kumimoji="1" lang="zh-CN" altLang="en-US" sz="16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Tx/>
                        <a:buSzTx/>
                        <a:buFontTx/>
                        <a:buNone/>
                      </a:pPr>
                      <a:r>
                        <a:rPr kumimoji="1" lang="en-US" altLang="zh-CN" sz="16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4 </a:t>
                      </a:r>
                      <a:r>
                        <a:rPr kumimoji="1" lang="zh-CN" altLang="en-US" sz="16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用例及其参与者必须捕获系统使用过程中的一个完整的事件流。</a:t>
                      </a:r>
                      <a:endParaRPr kumimoji="1" lang="ja-JP" altLang="en-US" sz="16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p:cNvSpPr>
            <a:spLocks noGrp="1" noChangeArrowheads="1"/>
          </p:cNvSpPr>
          <p:nvPr>
            <p:ph type="title"/>
          </p:nvPr>
        </p:nvSpPr>
        <p:spPr/>
        <p:txBody>
          <a:bodyPr/>
          <a:lstStyle/>
          <a:p>
            <a:r>
              <a:rPr lang="zh-CN" altLang="en-US"/>
              <a:t>附录 </a:t>
            </a:r>
            <a:r>
              <a:rPr lang="en-US" altLang="zh-CN"/>
              <a:t>UML</a:t>
            </a:r>
            <a:r>
              <a:rPr lang="zh-CN" altLang="en-US"/>
              <a:t>学习参考书籍</a:t>
            </a:r>
            <a:endParaRPr lang="zh-CN" altLang="en-US"/>
          </a:p>
        </p:txBody>
      </p:sp>
      <p:pic>
        <p:nvPicPr>
          <p:cNvPr id="183300" name="Picture 4" descr="umlbook"/>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39750" y="765175"/>
            <a:ext cx="7561263" cy="5321300"/>
          </a:xfrm>
          <a:prstGeom prst="rect">
            <a:avLst/>
          </a:prstGeom>
          <a:noFill/>
          <a:extLst>
            <a:ext uri="{909E8E84-426E-40DD-AFC4-6F175D3DCCD1}">
              <a14:hiddenFill xmlns:a14="http://schemas.microsoft.com/office/drawing/2010/main">
                <a:solidFill>
                  <a:srgbClr val="FFFFFF"/>
                </a:solidFill>
              </a14:hiddenFill>
            </a:ext>
          </a:extLst>
        </p:spPr>
      </p:pic>
      <p:sp>
        <p:nvSpPr>
          <p:cNvPr id="183302" name="Text Box 6"/>
          <p:cNvSpPr txBox="1">
            <a:spLocks noChangeArrowheads="1"/>
          </p:cNvSpPr>
          <p:nvPr/>
        </p:nvSpPr>
        <p:spPr bwMode="auto">
          <a:xfrm>
            <a:off x="539750" y="3213100"/>
            <a:ext cx="7561263" cy="4572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sz="2400" b="0" i="0">
              <a:solidFill>
                <a:schemeClr val="tx1"/>
              </a:solidFill>
              <a:effectLst/>
              <a:ea typeface="MS PGothic" panose="020B0600070205080204" pitchFamily="34" charset="-128"/>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r>
              <a:rPr lang="zh-CN" altLang="en-US">
                <a:latin typeface="Times New Roman" panose="02020603050405020304" pitchFamily="18" charset="0"/>
              </a:rPr>
              <a:t>1.</a:t>
            </a:r>
            <a:r>
              <a:rPr lang="zh-CN" altLang="en-US"/>
              <a:t> 前言</a:t>
            </a:r>
            <a:endParaRPr lang="zh-CN" altLang="en-US"/>
          </a:p>
        </p:txBody>
      </p:sp>
      <p:sp>
        <p:nvSpPr>
          <p:cNvPr id="52227" name="Rectangle 3"/>
          <p:cNvSpPr>
            <a:spLocks noGrp="1" noChangeArrowheads="1"/>
          </p:cNvSpPr>
          <p:nvPr>
            <p:ph type="body" idx="1"/>
          </p:nvPr>
        </p:nvSpPr>
        <p:spPr/>
        <p:txBody>
          <a:bodyPr/>
          <a:lstStyle/>
          <a:p>
            <a:r>
              <a:rPr lang="en-US" altLang="zh-CN" sz="1800" b="1">
                <a:solidFill>
                  <a:srgbClr val="000066"/>
                </a:solidFill>
              </a:rPr>
              <a:t>1.4 UML</a:t>
            </a:r>
            <a:r>
              <a:rPr lang="zh-CN" altLang="en-US" sz="1800" b="1">
                <a:solidFill>
                  <a:srgbClr val="000066"/>
                </a:solidFill>
              </a:rPr>
              <a:t>关系</a:t>
            </a:r>
            <a:endParaRPr lang="zh-CN" altLang="en-US" sz="1800" b="1">
              <a:solidFill>
                <a:srgbClr val="000066"/>
              </a:solidFill>
            </a:endParaRPr>
          </a:p>
          <a:p>
            <a:pPr lvl="1"/>
            <a:r>
              <a:rPr lang="en-US" altLang="zh-CN" sz="1600" b="1">
                <a:solidFill>
                  <a:srgbClr val="000066"/>
                </a:solidFill>
              </a:rPr>
              <a:t>1.4.1</a:t>
            </a:r>
            <a:r>
              <a:rPr lang="zh-CN" altLang="en-US" sz="1600" b="1">
                <a:solidFill>
                  <a:srgbClr val="000066"/>
                </a:solidFill>
              </a:rPr>
              <a:t>依赖</a:t>
            </a:r>
            <a:endParaRPr lang="zh-CN" altLang="en-US" sz="1600" b="1">
              <a:solidFill>
                <a:srgbClr val="000066"/>
              </a:solidFill>
            </a:endParaRPr>
          </a:p>
          <a:p>
            <a:pPr lvl="1"/>
            <a:r>
              <a:rPr lang="zh-CN" altLang="en-US" sz="1600">
                <a:solidFill>
                  <a:srgbClr val="000066"/>
                </a:solidFill>
              </a:rPr>
              <a:t>   </a:t>
            </a:r>
            <a:r>
              <a:rPr lang="zh-CN" altLang="en-US" sz="1400">
                <a:solidFill>
                  <a:srgbClr val="000066"/>
                </a:solidFill>
              </a:rPr>
              <a:t>依赖</a:t>
            </a:r>
            <a:r>
              <a:rPr lang="en-US" altLang="zh-CN" sz="1400">
                <a:solidFill>
                  <a:srgbClr val="000066"/>
                </a:solidFill>
              </a:rPr>
              <a:t>(dependency)</a:t>
            </a:r>
            <a:r>
              <a:rPr lang="zh-CN" altLang="en-US" sz="1400">
                <a:solidFill>
                  <a:srgbClr val="000066"/>
                </a:solidFill>
              </a:rPr>
              <a:t>是两个事物之间的语义关系，其中一个事物(独立事物)发生变化，</a:t>
            </a:r>
            <a:endParaRPr lang="zh-CN" altLang="en-US" sz="1400">
              <a:solidFill>
                <a:srgbClr val="000066"/>
              </a:solidFill>
            </a:endParaRPr>
          </a:p>
          <a:p>
            <a:pPr lvl="1"/>
            <a:r>
              <a:rPr lang="zh-CN" altLang="en-US" sz="1400">
                <a:solidFill>
                  <a:srgbClr val="000066"/>
                </a:solidFill>
              </a:rPr>
              <a:t>   会影响到另一个事物(依赖事物)的语义</a:t>
            </a:r>
            <a:endParaRPr lang="zh-CN" altLang="en-US" sz="1400">
              <a:solidFill>
                <a:srgbClr val="000066"/>
              </a:solidFill>
            </a:endParaRPr>
          </a:p>
          <a:p>
            <a:pPr lvl="1"/>
            <a:r>
              <a:rPr lang="en-US" altLang="zh-CN" sz="1600" b="1">
                <a:solidFill>
                  <a:srgbClr val="000066"/>
                </a:solidFill>
              </a:rPr>
              <a:t>1.4.2</a:t>
            </a:r>
            <a:r>
              <a:rPr lang="zh-CN" altLang="en-US" sz="1600" b="1">
                <a:solidFill>
                  <a:srgbClr val="000066"/>
                </a:solidFill>
              </a:rPr>
              <a:t>关联</a:t>
            </a:r>
            <a:endParaRPr lang="zh-CN" altLang="en-US" sz="1600" b="1">
              <a:solidFill>
                <a:srgbClr val="000066"/>
              </a:solidFill>
            </a:endParaRPr>
          </a:p>
          <a:p>
            <a:pPr lvl="1"/>
            <a:r>
              <a:rPr lang="zh-CN" altLang="en-US" sz="1600">
                <a:solidFill>
                  <a:srgbClr val="000066"/>
                </a:solidFill>
              </a:rPr>
              <a:t>   </a:t>
            </a:r>
            <a:r>
              <a:rPr lang="zh-CN" altLang="en-US" sz="1400">
                <a:solidFill>
                  <a:srgbClr val="000066"/>
                </a:solidFill>
              </a:rPr>
              <a:t>关联</a:t>
            </a:r>
            <a:r>
              <a:rPr lang="en-US" altLang="zh-CN" sz="1400">
                <a:solidFill>
                  <a:srgbClr val="000066"/>
                </a:solidFill>
              </a:rPr>
              <a:t>(association)</a:t>
            </a:r>
            <a:r>
              <a:rPr lang="zh-CN" altLang="en-US" sz="1400">
                <a:solidFill>
                  <a:srgbClr val="000066"/>
                </a:solidFill>
              </a:rPr>
              <a:t>是一种结构关系</a:t>
            </a:r>
            <a:r>
              <a:rPr lang="en-US" altLang="zh-CN" sz="1400">
                <a:solidFill>
                  <a:srgbClr val="000066"/>
                </a:solidFill>
              </a:rPr>
              <a:t>，</a:t>
            </a:r>
            <a:r>
              <a:rPr lang="zh-CN" altLang="en-US" sz="1400">
                <a:solidFill>
                  <a:srgbClr val="000066"/>
                </a:solidFill>
              </a:rPr>
              <a:t>它指明一个事物的对象与另一个事物的对象间</a:t>
            </a:r>
            <a:endParaRPr lang="zh-CN" altLang="en-US" sz="1400">
              <a:solidFill>
                <a:srgbClr val="000066"/>
              </a:solidFill>
            </a:endParaRPr>
          </a:p>
          <a:p>
            <a:pPr lvl="1"/>
            <a:r>
              <a:rPr lang="zh-CN" altLang="en-US" sz="1400">
                <a:solidFill>
                  <a:srgbClr val="000066"/>
                </a:solidFill>
              </a:rPr>
              <a:t>   的联系</a:t>
            </a:r>
            <a:endParaRPr lang="zh-CN" altLang="en-US" sz="1400">
              <a:solidFill>
                <a:srgbClr val="000066"/>
              </a:solidFill>
            </a:endParaRPr>
          </a:p>
          <a:p>
            <a:pPr lvl="1"/>
            <a:r>
              <a:rPr lang="en-US" altLang="zh-CN" sz="1600" b="1">
                <a:solidFill>
                  <a:srgbClr val="000066"/>
                </a:solidFill>
              </a:rPr>
              <a:t>1.4.3</a:t>
            </a:r>
            <a:r>
              <a:rPr lang="zh-CN" altLang="en-US" sz="1600" b="1">
                <a:solidFill>
                  <a:srgbClr val="000066"/>
                </a:solidFill>
              </a:rPr>
              <a:t>泛化</a:t>
            </a:r>
            <a:endParaRPr lang="zh-CN" altLang="en-US" sz="1600" b="1">
              <a:solidFill>
                <a:srgbClr val="000066"/>
              </a:solidFill>
            </a:endParaRPr>
          </a:p>
          <a:p>
            <a:pPr lvl="1"/>
            <a:r>
              <a:rPr lang="zh-CN" altLang="en-US" sz="1600">
                <a:solidFill>
                  <a:srgbClr val="000066"/>
                </a:solidFill>
              </a:rPr>
              <a:t>    </a:t>
            </a:r>
            <a:r>
              <a:rPr lang="zh-CN" altLang="en-US" sz="1400">
                <a:solidFill>
                  <a:srgbClr val="000066"/>
                </a:solidFill>
              </a:rPr>
              <a:t>泛化</a:t>
            </a:r>
            <a:r>
              <a:rPr lang="en-US" altLang="zh-CN" sz="1400">
                <a:solidFill>
                  <a:srgbClr val="000066"/>
                </a:solidFill>
              </a:rPr>
              <a:t>(generalization)</a:t>
            </a:r>
            <a:r>
              <a:rPr lang="zh-CN" altLang="en-US" sz="1400">
                <a:solidFill>
                  <a:srgbClr val="000066"/>
                </a:solidFill>
              </a:rPr>
              <a:t>是一种特殊</a:t>
            </a:r>
            <a:r>
              <a:rPr lang="en-US" altLang="zh-CN" sz="1400">
                <a:solidFill>
                  <a:srgbClr val="000066"/>
                </a:solidFill>
              </a:rPr>
              <a:t>/</a:t>
            </a:r>
            <a:r>
              <a:rPr lang="zh-CN" altLang="en-US" sz="1400">
                <a:solidFill>
                  <a:srgbClr val="000066"/>
                </a:solidFill>
              </a:rPr>
              <a:t>一般的关系。也可以看作是常说的继承关系</a:t>
            </a:r>
            <a:endParaRPr lang="zh-CN" altLang="en-US" sz="1400">
              <a:solidFill>
                <a:srgbClr val="000066"/>
              </a:solidFill>
            </a:endParaRPr>
          </a:p>
          <a:p>
            <a:pPr lvl="1"/>
            <a:r>
              <a:rPr lang="en-US" altLang="zh-CN" sz="1600" b="1">
                <a:solidFill>
                  <a:srgbClr val="000066"/>
                </a:solidFill>
              </a:rPr>
              <a:t>1.4.4</a:t>
            </a:r>
            <a:r>
              <a:rPr lang="zh-CN" altLang="en-US" sz="1600" b="1">
                <a:solidFill>
                  <a:srgbClr val="000066"/>
                </a:solidFill>
              </a:rPr>
              <a:t>实现</a:t>
            </a:r>
            <a:endParaRPr lang="zh-CN" altLang="en-US" sz="1600" b="1">
              <a:solidFill>
                <a:srgbClr val="000066"/>
              </a:solidFill>
            </a:endParaRPr>
          </a:p>
          <a:p>
            <a:pPr lvl="1"/>
            <a:r>
              <a:rPr lang="zh-CN" altLang="en-US" sz="1600">
                <a:solidFill>
                  <a:srgbClr val="000066"/>
                </a:solidFill>
              </a:rPr>
              <a:t>    </a:t>
            </a:r>
            <a:r>
              <a:rPr lang="zh-CN" altLang="en-US" sz="1400">
                <a:solidFill>
                  <a:srgbClr val="000066"/>
                </a:solidFill>
              </a:rPr>
              <a:t>实现</a:t>
            </a:r>
            <a:r>
              <a:rPr lang="en-US" altLang="zh-CN" sz="1400">
                <a:solidFill>
                  <a:srgbClr val="000066"/>
                </a:solidFill>
              </a:rPr>
              <a:t>(realization)</a:t>
            </a:r>
            <a:r>
              <a:rPr lang="zh-CN" altLang="en-US" sz="1400">
                <a:solidFill>
                  <a:srgbClr val="000066"/>
                </a:solidFill>
              </a:rPr>
              <a:t>是类元之间的语义关系，其中的一个类元指定了由另一个类元保    </a:t>
            </a:r>
            <a:endParaRPr lang="zh-CN" altLang="en-US" sz="1400">
              <a:solidFill>
                <a:srgbClr val="000066"/>
              </a:solidFill>
            </a:endParaRPr>
          </a:p>
          <a:p>
            <a:pPr lvl="1"/>
            <a:r>
              <a:rPr lang="zh-CN" altLang="en-US" sz="1400">
                <a:solidFill>
                  <a:srgbClr val="000066"/>
                </a:solidFill>
              </a:rPr>
              <a:t>    证执行的契约</a:t>
            </a:r>
            <a:endParaRPr lang="en-US" altLang="zh-CN" sz="1400">
              <a:solidFill>
                <a:srgbClr val="000066"/>
              </a:solidFill>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2"/>
          <p:cNvSpPr>
            <a:spLocks noGrp="1" noChangeArrowheads="1"/>
          </p:cNvSpPr>
          <p:nvPr>
            <p:ph type="title"/>
          </p:nvPr>
        </p:nvSpPr>
        <p:spPr/>
        <p:txBody>
          <a:bodyPr/>
          <a:lstStyle/>
          <a:p>
            <a:r>
              <a:rPr lang="zh-CN" altLang="en-US"/>
              <a:t>附录 </a:t>
            </a:r>
            <a:r>
              <a:rPr lang="en-US" altLang="zh-CN"/>
              <a:t>UML</a:t>
            </a:r>
            <a:r>
              <a:rPr lang="zh-CN" altLang="en-US"/>
              <a:t>学习参考书籍</a:t>
            </a:r>
            <a:endParaRPr lang="zh-CN" altLang="en-US"/>
          </a:p>
        </p:txBody>
      </p:sp>
      <p:sp>
        <p:nvSpPr>
          <p:cNvPr id="184324" name="Rectangle 4"/>
          <p:cNvSpPr>
            <a:spLocks noGrp="1" noChangeArrowheads="1"/>
          </p:cNvSpPr>
          <p:nvPr>
            <p:ph type="body" idx="1"/>
          </p:nvPr>
        </p:nvSpPr>
        <p:spPr>
          <a:noFill/>
        </p:spPr>
        <p:txBody>
          <a:bodyPr/>
          <a:lstStyle/>
          <a:p>
            <a:r>
              <a:rPr lang="en-US" altLang="zh-CN" sz="1400" b="0"/>
              <a:t>1.《</a:t>
            </a:r>
            <a:r>
              <a:rPr lang="zh-CN" altLang="en-US" sz="1400" b="0"/>
              <a:t>用例驱动</a:t>
            </a:r>
            <a:r>
              <a:rPr lang="en-US" altLang="zh-CN" sz="1400" b="0"/>
              <a:t>UML</a:t>
            </a:r>
            <a:r>
              <a:rPr lang="zh-CN" altLang="en-US" sz="1400" b="0"/>
              <a:t>对象建模应用</a:t>
            </a:r>
            <a:r>
              <a:rPr lang="en-US" altLang="zh-CN" sz="1400" b="0"/>
              <a:t>——</a:t>
            </a:r>
            <a:r>
              <a:rPr lang="zh-CN" altLang="en-US" sz="1400" b="0"/>
              <a:t>范例分析</a:t>
            </a:r>
            <a:r>
              <a:rPr lang="en-US" altLang="zh-CN" sz="1400" b="0"/>
              <a:t>》</a:t>
            </a:r>
            <a:endParaRPr lang="en-US" altLang="zh-CN" sz="1400"/>
          </a:p>
          <a:p>
            <a:r>
              <a:rPr lang="en-US" altLang="zh-CN" sz="1400"/>
              <a:t>Doug Rosenberg</a:t>
            </a:r>
            <a:r>
              <a:rPr lang="zh-CN" altLang="en-US" sz="1400"/>
              <a:t>、</a:t>
            </a:r>
            <a:r>
              <a:rPr lang="en-US" altLang="zh-CN" sz="1400"/>
              <a:t>Kendall Scott </a:t>
            </a:r>
            <a:r>
              <a:rPr lang="zh-CN" altLang="en-US" sz="1400"/>
              <a:t>著，人民邮电出版社，</a:t>
            </a:r>
            <a:r>
              <a:rPr lang="en-US" altLang="zh-CN" sz="1400"/>
              <a:t>2005</a:t>
            </a:r>
            <a:r>
              <a:rPr lang="zh-CN" altLang="en-US" sz="1400"/>
              <a:t>。</a:t>
            </a:r>
            <a:endParaRPr lang="zh-CN" altLang="en-US" sz="1400" b="0"/>
          </a:p>
          <a:p>
            <a:r>
              <a:rPr lang="en-US" altLang="zh-CN" sz="1400" b="0"/>
              <a:t>2.《UML</a:t>
            </a:r>
            <a:r>
              <a:rPr lang="zh-CN" altLang="en-US" sz="1400" b="0"/>
              <a:t>精粹</a:t>
            </a:r>
            <a:r>
              <a:rPr lang="en-US" altLang="zh-CN" sz="1400" b="0"/>
              <a:t>——</a:t>
            </a:r>
            <a:r>
              <a:rPr lang="zh-CN" altLang="en-US" sz="1400" b="0"/>
              <a:t>标准对象建模语言简明指南</a:t>
            </a:r>
            <a:r>
              <a:rPr lang="en-US" altLang="zh-CN" sz="1400" b="0"/>
              <a:t>》</a:t>
            </a:r>
            <a:r>
              <a:rPr lang="zh-CN" altLang="en-US" sz="1400" b="0"/>
              <a:t>(第</a:t>
            </a:r>
            <a:r>
              <a:rPr lang="en-US" altLang="zh-CN" sz="1400" b="0"/>
              <a:t>3</a:t>
            </a:r>
            <a:r>
              <a:rPr lang="zh-CN" altLang="en-US" sz="1400" b="0"/>
              <a:t>版)</a:t>
            </a:r>
            <a:endParaRPr lang="zh-CN" altLang="en-US" sz="1400"/>
          </a:p>
          <a:p>
            <a:r>
              <a:rPr lang="en-US" altLang="zh-CN" sz="1400"/>
              <a:t>Martin Fowler </a:t>
            </a:r>
            <a:r>
              <a:rPr lang="zh-CN" altLang="en-US" sz="1400"/>
              <a:t>著，徐家福 译，清华大学出版社，</a:t>
            </a:r>
            <a:r>
              <a:rPr lang="en-US" altLang="zh-CN" sz="1400"/>
              <a:t>2005</a:t>
            </a:r>
            <a:r>
              <a:rPr lang="zh-CN" altLang="en-US" sz="1400"/>
              <a:t>。</a:t>
            </a:r>
            <a:endParaRPr lang="zh-CN" altLang="en-US" sz="1400" b="0"/>
          </a:p>
          <a:p>
            <a:r>
              <a:rPr lang="en-US" altLang="zh-CN" sz="1400" b="0"/>
              <a:t>3.《UML</a:t>
            </a:r>
            <a:r>
              <a:rPr lang="zh-CN" altLang="en-US" sz="1400" b="0"/>
              <a:t>对象、组件和框架</a:t>
            </a:r>
            <a:r>
              <a:rPr lang="en-US" altLang="zh-CN" sz="1400" b="0"/>
              <a:t>——Catalysis</a:t>
            </a:r>
            <a:r>
              <a:rPr lang="zh-CN" altLang="en-US" sz="1400" b="0"/>
              <a:t>方法</a:t>
            </a:r>
            <a:r>
              <a:rPr lang="en-US" altLang="zh-CN" sz="1400" b="0"/>
              <a:t>》</a:t>
            </a:r>
            <a:endParaRPr lang="en-US" altLang="zh-CN" sz="1400"/>
          </a:p>
          <a:p>
            <a:r>
              <a:rPr lang="en-US" altLang="zh-CN" sz="1400"/>
              <a:t>Desmond Francis D’Souza</a:t>
            </a:r>
            <a:r>
              <a:rPr lang="zh-CN" altLang="en-US" sz="1400"/>
              <a:t>、</a:t>
            </a:r>
            <a:r>
              <a:rPr lang="en-US" altLang="zh-CN" sz="1400"/>
              <a:t>Alan Cameron Wills </a:t>
            </a:r>
            <a:r>
              <a:rPr lang="zh-CN" altLang="en-US" sz="1400"/>
              <a:t>著，清华大学出版社，</a:t>
            </a:r>
            <a:r>
              <a:rPr lang="en-US" altLang="zh-CN" sz="1400"/>
              <a:t>2004</a:t>
            </a:r>
            <a:r>
              <a:rPr lang="zh-CN" altLang="en-US" sz="1400"/>
              <a:t>。</a:t>
            </a:r>
            <a:endParaRPr lang="zh-CN" altLang="en-US" sz="1400" b="0"/>
          </a:p>
          <a:p>
            <a:r>
              <a:rPr lang="en-US" altLang="zh-CN" sz="1400" b="0"/>
              <a:t>4.《UML</a:t>
            </a:r>
            <a:r>
              <a:rPr lang="zh-CN" altLang="en-US" sz="1400" b="0"/>
              <a:t>和模式应用</a:t>
            </a:r>
            <a:r>
              <a:rPr lang="en-US" altLang="zh-CN" sz="1400" b="0"/>
              <a:t>》</a:t>
            </a:r>
            <a:r>
              <a:rPr lang="zh-CN" altLang="en-US" sz="1400" b="0"/>
              <a:t>(第</a:t>
            </a:r>
            <a:r>
              <a:rPr lang="en-US" altLang="zh-CN" sz="1400" b="0"/>
              <a:t>2</a:t>
            </a:r>
            <a:r>
              <a:rPr lang="zh-CN" altLang="en-US" sz="1400" b="0"/>
              <a:t>版)</a:t>
            </a:r>
            <a:endParaRPr lang="zh-CN" altLang="en-US" sz="1400"/>
          </a:p>
          <a:p>
            <a:r>
              <a:rPr lang="en-US" altLang="zh-CN" sz="1400"/>
              <a:t>Craig Larman </a:t>
            </a:r>
            <a:r>
              <a:rPr lang="zh-CN" altLang="en-US" sz="1400"/>
              <a:t>著，机械工业出版社，</a:t>
            </a:r>
            <a:r>
              <a:rPr lang="en-US" altLang="zh-CN" sz="1400"/>
              <a:t>2004</a:t>
            </a:r>
            <a:r>
              <a:rPr lang="zh-CN" altLang="en-US" sz="1400"/>
              <a:t>。</a:t>
            </a:r>
            <a:endParaRPr lang="zh-CN" altLang="en-US" sz="1400"/>
          </a:p>
          <a:p>
            <a:r>
              <a:rPr lang="en-US" altLang="zh-CN" sz="1400" b="0"/>
              <a:t>5.《</a:t>
            </a:r>
            <a:r>
              <a:rPr lang="zh-CN" altLang="en-US" sz="1400" b="0"/>
              <a:t>有效用例模式</a:t>
            </a:r>
            <a:r>
              <a:rPr lang="en-US" altLang="zh-CN" sz="1400" b="0"/>
              <a:t>》</a:t>
            </a:r>
            <a:endParaRPr lang="en-US" altLang="zh-CN" sz="1400" b="0"/>
          </a:p>
          <a:p>
            <a:r>
              <a:rPr lang="en-US" altLang="zh-CN" sz="1400"/>
              <a:t>Steve Adolph， Paul Bramble </a:t>
            </a:r>
            <a:r>
              <a:rPr lang="zh-CN" altLang="en-US" sz="1400"/>
              <a:t>著，车立红 译，清华大学出版社，</a:t>
            </a:r>
            <a:r>
              <a:rPr lang="en-US" altLang="zh-CN" sz="1400"/>
              <a:t>2003</a:t>
            </a:r>
            <a:r>
              <a:rPr lang="zh-CN" altLang="en-US" sz="1400"/>
              <a:t>。</a:t>
            </a:r>
            <a:endParaRPr lang="zh-CN" altLang="en-US" sz="1400" b="0"/>
          </a:p>
          <a:p>
            <a:r>
              <a:rPr lang="en-US" altLang="zh-CN" sz="1400" b="0"/>
              <a:t>6.《</a:t>
            </a:r>
            <a:r>
              <a:rPr lang="zh-CN" altLang="en-US" sz="1400" b="0"/>
              <a:t>用例建模</a:t>
            </a:r>
            <a:r>
              <a:rPr lang="en-US" altLang="zh-CN" sz="1400" b="0"/>
              <a:t>》</a:t>
            </a:r>
            <a:r>
              <a:rPr lang="zh-CN" altLang="en-US" sz="1400"/>
              <a:t>，</a:t>
            </a:r>
            <a:r>
              <a:rPr lang="en-US" altLang="zh-CN" sz="1400"/>
              <a:t>Kurt Bittner </a:t>
            </a:r>
            <a:r>
              <a:rPr lang="zh-CN" altLang="en-US" sz="1400"/>
              <a:t>著，姜昊 译，清华大学出版社，</a:t>
            </a:r>
            <a:r>
              <a:rPr lang="en-US" altLang="zh-CN" sz="1400"/>
              <a:t>2003</a:t>
            </a:r>
            <a:endParaRPr lang="en-US" altLang="zh-CN" sz="1400" b="0"/>
          </a:p>
          <a:p>
            <a:r>
              <a:rPr lang="en-US" altLang="zh-CN" sz="1400" b="0"/>
              <a:t>7.《UML</a:t>
            </a:r>
            <a:r>
              <a:rPr lang="zh-CN" altLang="en-US" sz="1400" b="0"/>
              <a:t>和统一过程实用面向对象的分析和设计</a:t>
            </a:r>
            <a:r>
              <a:rPr lang="en-US" altLang="zh-CN" sz="1400" b="0"/>
              <a:t>》</a:t>
            </a:r>
            <a:endParaRPr lang="en-US" altLang="zh-CN" sz="1400"/>
          </a:p>
          <a:p>
            <a:r>
              <a:rPr lang="en-US" altLang="zh-CN" sz="1400"/>
              <a:t>Jim Arlow，Ila Neustadt</a:t>
            </a:r>
            <a:r>
              <a:rPr lang="zh-CN" altLang="en-US" sz="1400"/>
              <a:t>，机械工业出版社，</a:t>
            </a:r>
            <a:r>
              <a:rPr lang="en-US" altLang="zh-CN" sz="1400"/>
              <a:t>2003</a:t>
            </a:r>
            <a:r>
              <a:rPr lang="zh-CN" altLang="en-US" sz="1400"/>
              <a:t>。</a:t>
            </a:r>
            <a:endParaRPr lang="zh-CN" altLang="en-US" sz="1400"/>
          </a:p>
          <a:p>
            <a:r>
              <a:rPr lang="en-US" altLang="zh-CN" sz="1400" b="0"/>
              <a:t>8. 《UML</a:t>
            </a:r>
            <a:r>
              <a:rPr lang="zh-CN" altLang="en-US" sz="1400" b="0"/>
              <a:t>风格</a:t>
            </a:r>
            <a:r>
              <a:rPr lang="en-US" altLang="zh-CN" sz="1400" b="0"/>
              <a:t>》</a:t>
            </a:r>
            <a:r>
              <a:rPr lang="en-US" altLang="zh-CN" sz="1400"/>
              <a:t>Scott W. Ambler </a:t>
            </a:r>
            <a:r>
              <a:rPr lang="zh-CN" altLang="en-US" sz="1400"/>
              <a:t>著，王少峰 译，清华大学出版社，</a:t>
            </a:r>
            <a:r>
              <a:rPr lang="en-US" altLang="zh-CN" sz="1400"/>
              <a:t>2004</a:t>
            </a:r>
            <a:r>
              <a:rPr lang="zh-CN" altLang="en-US" sz="1400"/>
              <a:t>。 </a:t>
            </a:r>
            <a:endParaRPr lang="zh-CN" altLang="en-US" sz="1400"/>
          </a:p>
          <a:p>
            <a:r>
              <a:rPr lang="en-US" altLang="zh-CN" sz="1400" b="0"/>
              <a:t>9. 《UML</a:t>
            </a:r>
            <a:r>
              <a:rPr lang="zh-CN" altLang="en-US" sz="1400" b="0"/>
              <a:t>用户指南</a:t>
            </a:r>
            <a:r>
              <a:rPr lang="en-US" altLang="zh-CN" sz="1400" b="0"/>
              <a:t>》</a:t>
            </a:r>
            <a:endParaRPr lang="en-US" altLang="zh-CN" sz="1400" b="0"/>
          </a:p>
          <a:p>
            <a:r>
              <a:rPr lang="en-US" altLang="zh-CN" sz="1400"/>
              <a:t>Grady Booch</a:t>
            </a:r>
            <a:r>
              <a:rPr lang="zh-CN" altLang="en-US" sz="1400"/>
              <a:t>，</a:t>
            </a:r>
            <a:r>
              <a:rPr lang="en-US" altLang="zh-CN" sz="1400"/>
              <a:t>Ivar Jacobson</a:t>
            </a:r>
            <a:r>
              <a:rPr lang="zh-CN" altLang="en-US" sz="1400"/>
              <a:t>著，邵维忠等译，机械工业出版社，</a:t>
            </a:r>
            <a:r>
              <a:rPr lang="en-US" altLang="zh-CN" sz="1400"/>
              <a:t>2001</a:t>
            </a:r>
            <a:r>
              <a:rPr lang="zh-CN" altLang="en-US" sz="1400"/>
              <a:t>年</a:t>
            </a:r>
            <a:r>
              <a:rPr lang="en-US" altLang="zh-CN" sz="1400"/>
              <a:t>6</a:t>
            </a:r>
            <a:r>
              <a:rPr lang="zh-CN" altLang="en-US" sz="1400"/>
              <a:t>月。</a:t>
            </a:r>
            <a:endParaRPr lang="zh-CN" altLang="en-US" sz="1400"/>
          </a:p>
          <a:p>
            <a:r>
              <a:rPr lang="en-US" altLang="zh-CN" sz="1400" b="0"/>
              <a:t>10. 《UML</a:t>
            </a:r>
            <a:r>
              <a:rPr lang="zh-CN" altLang="en-US" sz="1400" b="0"/>
              <a:t>参考手册</a:t>
            </a:r>
            <a:r>
              <a:rPr lang="en-US" altLang="zh-CN" sz="1400" b="0"/>
              <a:t>》</a:t>
            </a:r>
            <a:endParaRPr lang="en-US" altLang="zh-CN" sz="1400" b="0"/>
          </a:p>
          <a:p>
            <a:r>
              <a:rPr lang="en-US" altLang="zh-CN" sz="1400"/>
              <a:t>Ivar Jacobson</a:t>
            </a:r>
            <a:r>
              <a:rPr lang="zh-CN" altLang="en-US" sz="1400"/>
              <a:t>，</a:t>
            </a:r>
            <a:r>
              <a:rPr lang="en-US" altLang="zh-CN" sz="1400"/>
              <a:t>James Rumbaugh</a:t>
            </a:r>
            <a:r>
              <a:rPr lang="zh-CN" altLang="en-US" sz="1400"/>
              <a:t>。姚淑兰，唐发根译。机械工业出版社，</a:t>
            </a:r>
            <a:r>
              <a:rPr lang="en-US" altLang="zh-CN" sz="1400"/>
              <a:t>2001</a:t>
            </a:r>
            <a:r>
              <a:rPr lang="zh-CN" altLang="en-US" sz="1400"/>
              <a:t>。</a:t>
            </a:r>
            <a:endParaRPr lang="zh-CN" altLang="en-US" sz="1400"/>
          </a:p>
          <a:p>
            <a:endParaRPr lang="zh-CN" altLang="en-US" sz="1400"/>
          </a:p>
          <a:p>
            <a:endParaRPr lang="zh-CN" altLang="en-US" sz="1400"/>
          </a:p>
          <a:p>
            <a:endParaRPr lang="zh-CN" altLang="en-US" sz="1400"/>
          </a:p>
          <a:p>
            <a:pPr>
              <a:lnSpc>
                <a:spcPct val="80000"/>
              </a:lnSpc>
            </a:pPr>
            <a:endParaRPr lang="zh-CN" altLang="en-US" sz="140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2"/>
          <p:cNvSpPr>
            <a:spLocks noGrp="1" noChangeArrowheads="1"/>
          </p:cNvSpPr>
          <p:nvPr>
            <p:ph type="title"/>
          </p:nvPr>
        </p:nvSpPr>
        <p:spPr/>
        <p:txBody>
          <a:bodyPr/>
          <a:lstStyle/>
          <a:p>
            <a:r>
              <a:rPr lang="zh-CN" altLang="en-US"/>
              <a:t>附录 </a:t>
            </a:r>
            <a:r>
              <a:rPr lang="en-US" altLang="zh-CN"/>
              <a:t>UML</a:t>
            </a:r>
            <a:r>
              <a:rPr lang="zh-CN" altLang="en-US"/>
              <a:t>建模工具</a:t>
            </a:r>
            <a:endParaRPr lang="zh-CN" altLang="en-US"/>
          </a:p>
        </p:txBody>
      </p:sp>
      <p:sp>
        <p:nvSpPr>
          <p:cNvPr id="185348" name="Rectangle 4"/>
          <p:cNvSpPr>
            <a:spLocks noGrp="1" noChangeArrowheads="1"/>
          </p:cNvSpPr>
          <p:nvPr>
            <p:ph type="body" idx="1"/>
          </p:nvPr>
        </p:nvSpPr>
        <p:spPr>
          <a:noFill/>
        </p:spPr>
        <p:txBody>
          <a:bodyPr/>
          <a:lstStyle/>
          <a:p>
            <a:r>
              <a:rPr lang="en-US" altLang="zh-CN"/>
              <a:t>1. </a:t>
            </a:r>
            <a:r>
              <a:rPr lang="en-US" altLang="zh-CN">
                <a:solidFill>
                  <a:schemeClr val="accent2"/>
                </a:solidFill>
                <a:hlinkClick r:id="rId1"/>
              </a:rPr>
              <a:t>www.umlchina.com</a:t>
            </a:r>
            <a:endParaRPr lang="en-US" altLang="zh-CN">
              <a:solidFill>
                <a:schemeClr val="accent2"/>
              </a:solidFill>
            </a:endParaRPr>
          </a:p>
          <a:p>
            <a:r>
              <a:rPr lang="en-US" altLang="zh-CN"/>
              <a:t>2. www.uml.org.com  </a:t>
            </a:r>
            <a:endParaRPr lang="en-US" altLang="zh-CN"/>
          </a:p>
          <a:p>
            <a:r>
              <a:rPr lang="en-US" altLang="zh-CN"/>
              <a:t>3. </a:t>
            </a:r>
            <a:r>
              <a:rPr lang="en-US" altLang="zh-CN">
                <a:solidFill>
                  <a:schemeClr val="accent2"/>
                </a:solidFill>
                <a:hlinkClick r:id="rId2"/>
              </a:rPr>
              <a:t>www.rational.com</a:t>
            </a:r>
            <a:endParaRPr lang="en-US" altLang="zh-CN">
              <a:solidFill>
                <a:schemeClr val="accent2"/>
              </a:solidFill>
            </a:endParaRPr>
          </a:p>
          <a:p>
            <a:r>
              <a:rPr lang="en-US" altLang="zh-CN"/>
              <a:t>4. www.uml.net.cn</a:t>
            </a:r>
            <a:endParaRPr lang="en-US" altLang="zh-CN"/>
          </a:p>
        </p:txBody>
      </p:sp>
      <p:pic>
        <p:nvPicPr>
          <p:cNvPr id="185349" name="Picture 5" descr="uml工具"/>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4213" y="2997200"/>
            <a:ext cx="6913562" cy="324008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6372" name="Group 4"/>
          <p:cNvGrpSpPr/>
          <p:nvPr/>
        </p:nvGrpSpPr>
        <p:grpSpPr bwMode="auto">
          <a:xfrm>
            <a:off x="1187450" y="914400"/>
            <a:ext cx="4321175" cy="4530725"/>
            <a:chOff x="6" y="6"/>
            <a:chExt cx="1254" cy="3666"/>
          </a:xfrm>
        </p:grpSpPr>
        <p:sp>
          <p:nvSpPr>
            <p:cNvPr id="186373" name="Rectangle 5"/>
            <p:cNvSpPr>
              <a:spLocks noChangeArrowheads="1"/>
            </p:cNvSpPr>
            <p:nvPr/>
          </p:nvSpPr>
          <p:spPr bwMode="auto">
            <a:xfrm>
              <a:off x="6" y="6"/>
              <a:ext cx="627" cy="552"/>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kumimoji="0" lang="ja-JP" altLang="en-US" sz="1000" i="0">
                  <a:solidFill>
                    <a:srgbClr val="000066"/>
                  </a:solidFill>
                  <a:effectLst/>
                </a:rPr>
                <a:t>　</a:t>
              </a:r>
              <a:endParaRPr kumimoji="0" lang="ja-JP" altLang="en-US" sz="1000" b="0" i="0">
                <a:solidFill>
                  <a:srgbClr val="000066"/>
                </a:solidFill>
                <a:effectLst/>
              </a:endParaRPr>
            </a:p>
            <a:p>
              <a:pPr algn="ctr" eaLnBrk="0" hangingPunct="0"/>
              <a:endParaRPr kumimoji="0" lang="en-US" altLang="ja-JP" sz="1000" b="0" i="0">
                <a:solidFill>
                  <a:srgbClr val="000066"/>
                </a:solidFill>
                <a:effectLst/>
              </a:endParaRPr>
            </a:p>
          </p:txBody>
        </p:sp>
        <p:sp>
          <p:nvSpPr>
            <p:cNvPr id="186374" name="Rectangle 6"/>
            <p:cNvSpPr>
              <a:spLocks noChangeArrowheads="1"/>
            </p:cNvSpPr>
            <p:nvPr/>
          </p:nvSpPr>
          <p:spPr bwMode="auto">
            <a:xfrm>
              <a:off x="633" y="6"/>
              <a:ext cx="205" cy="552"/>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kumimoji="0" lang="zh-CN" altLang="en-US" sz="1400" i="0">
                  <a:solidFill>
                    <a:srgbClr val="000066"/>
                  </a:solidFill>
                  <a:effectLst/>
                </a:rPr>
                <a:t>需求分析 </a:t>
              </a:r>
              <a:endParaRPr kumimoji="0" lang="zh-CN" altLang="en-US" sz="1400" b="0" i="0">
                <a:solidFill>
                  <a:srgbClr val="000066"/>
                </a:solidFill>
                <a:effectLst/>
              </a:endParaRPr>
            </a:p>
            <a:p>
              <a:pPr algn="ctr" eaLnBrk="0" hangingPunct="0"/>
              <a:endParaRPr kumimoji="0" lang="en-US" altLang="ja-JP" sz="1400" b="0" i="0">
                <a:solidFill>
                  <a:srgbClr val="000066"/>
                </a:solidFill>
                <a:effectLst/>
              </a:endParaRPr>
            </a:p>
          </p:txBody>
        </p:sp>
        <p:sp>
          <p:nvSpPr>
            <p:cNvPr id="186375" name="Rectangle 7"/>
            <p:cNvSpPr>
              <a:spLocks noChangeArrowheads="1"/>
            </p:cNvSpPr>
            <p:nvPr/>
          </p:nvSpPr>
          <p:spPr bwMode="auto">
            <a:xfrm>
              <a:off x="838" y="6"/>
              <a:ext cx="142" cy="552"/>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kumimoji="0" lang="en-US" altLang="ja-JP" sz="1400" i="0">
                  <a:solidFill>
                    <a:srgbClr val="000066"/>
                  </a:solidFill>
                  <a:effectLst/>
                </a:rPr>
                <a:t>BD</a:t>
              </a:r>
              <a:endParaRPr kumimoji="0" lang="en-US" altLang="ja-JP" sz="1400" b="0" i="0">
                <a:solidFill>
                  <a:srgbClr val="000066"/>
                </a:solidFill>
                <a:effectLst/>
              </a:endParaRPr>
            </a:p>
            <a:p>
              <a:pPr algn="ctr" eaLnBrk="0" hangingPunct="0"/>
              <a:endParaRPr kumimoji="0" lang="en-US" altLang="ja-JP" sz="1400" b="0" i="0">
                <a:solidFill>
                  <a:srgbClr val="000066"/>
                </a:solidFill>
                <a:effectLst/>
              </a:endParaRPr>
            </a:p>
          </p:txBody>
        </p:sp>
        <p:sp>
          <p:nvSpPr>
            <p:cNvPr id="186376" name="Rectangle 8"/>
            <p:cNvSpPr>
              <a:spLocks noChangeArrowheads="1"/>
            </p:cNvSpPr>
            <p:nvPr/>
          </p:nvSpPr>
          <p:spPr bwMode="auto">
            <a:xfrm>
              <a:off x="980" y="6"/>
              <a:ext cx="140" cy="552"/>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kumimoji="0" lang="en-US" altLang="ja-JP" sz="1400" i="0">
                  <a:solidFill>
                    <a:srgbClr val="000066"/>
                  </a:solidFill>
                  <a:effectLst/>
                </a:rPr>
                <a:t>FD</a:t>
              </a:r>
              <a:endParaRPr kumimoji="0" lang="en-US" altLang="ja-JP" sz="1400" b="0" i="0">
                <a:solidFill>
                  <a:srgbClr val="000066"/>
                </a:solidFill>
                <a:effectLst/>
              </a:endParaRPr>
            </a:p>
            <a:p>
              <a:pPr algn="ctr" eaLnBrk="0" hangingPunct="0"/>
              <a:endParaRPr kumimoji="0" lang="en-US" altLang="ja-JP" sz="1400" b="0" i="0">
                <a:solidFill>
                  <a:srgbClr val="000066"/>
                </a:solidFill>
                <a:effectLst/>
              </a:endParaRPr>
            </a:p>
          </p:txBody>
        </p:sp>
        <p:sp>
          <p:nvSpPr>
            <p:cNvPr id="186377" name="Rectangle 9"/>
            <p:cNvSpPr>
              <a:spLocks noChangeArrowheads="1"/>
            </p:cNvSpPr>
            <p:nvPr/>
          </p:nvSpPr>
          <p:spPr bwMode="auto">
            <a:xfrm>
              <a:off x="1120" y="6"/>
              <a:ext cx="140" cy="552"/>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kumimoji="0" lang="en-US" altLang="ja-JP" sz="1400" i="0">
                  <a:solidFill>
                    <a:srgbClr val="000066"/>
                  </a:solidFill>
                  <a:effectLst/>
                </a:rPr>
                <a:t>DD</a:t>
              </a:r>
              <a:endParaRPr kumimoji="0" lang="en-US" altLang="ja-JP" sz="1400" b="0" i="0">
                <a:solidFill>
                  <a:srgbClr val="000066"/>
                </a:solidFill>
                <a:effectLst/>
              </a:endParaRPr>
            </a:p>
            <a:p>
              <a:pPr algn="ctr" eaLnBrk="0" hangingPunct="0"/>
              <a:endParaRPr kumimoji="0" lang="en-US" altLang="ja-JP" sz="1400" b="0" i="0">
                <a:solidFill>
                  <a:srgbClr val="000066"/>
                </a:solidFill>
                <a:effectLst/>
              </a:endParaRPr>
            </a:p>
          </p:txBody>
        </p:sp>
        <p:sp>
          <p:nvSpPr>
            <p:cNvPr id="186378" name="Rectangle 10"/>
            <p:cNvSpPr>
              <a:spLocks noChangeArrowheads="1"/>
            </p:cNvSpPr>
            <p:nvPr/>
          </p:nvSpPr>
          <p:spPr bwMode="auto">
            <a:xfrm>
              <a:off x="6" y="582"/>
              <a:ext cx="627" cy="322"/>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just"/>
              <a:r>
                <a:rPr kumimoji="0" lang="zh-CN" altLang="en-US" sz="1400" i="0">
                  <a:solidFill>
                    <a:srgbClr val="000066"/>
                  </a:solidFill>
                  <a:effectLst/>
                </a:rPr>
                <a:t>  用例图</a:t>
              </a:r>
              <a:endParaRPr kumimoji="0" lang="ja-JP" altLang="en-US" sz="1400" b="0" i="0">
                <a:solidFill>
                  <a:srgbClr val="000066"/>
                </a:solidFill>
                <a:effectLst/>
              </a:endParaRPr>
            </a:p>
            <a:p>
              <a:pPr algn="just" eaLnBrk="0" hangingPunct="0"/>
              <a:endParaRPr kumimoji="0" lang="en-US" altLang="ja-JP" sz="1400" b="0" i="0">
                <a:solidFill>
                  <a:srgbClr val="000066"/>
                </a:solidFill>
                <a:effectLst/>
              </a:endParaRPr>
            </a:p>
          </p:txBody>
        </p:sp>
        <p:sp>
          <p:nvSpPr>
            <p:cNvPr id="186379" name="Rectangle 11"/>
            <p:cNvSpPr>
              <a:spLocks noChangeArrowheads="1"/>
            </p:cNvSpPr>
            <p:nvPr/>
          </p:nvSpPr>
          <p:spPr bwMode="auto">
            <a:xfrm>
              <a:off x="633" y="582"/>
              <a:ext cx="205" cy="322"/>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kumimoji="0" lang="en-US" altLang="ja-JP" sz="1000" b="0" i="0">
                  <a:solidFill>
                    <a:srgbClr val="000066"/>
                  </a:solidFill>
                  <a:effectLst/>
                </a:rPr>
                <a:t>◎</a:t>
              </a:r>
              <a:endParaRPr kumimoji="0" lang="en-US" altLang="ja-JP" sz="1000" b="0" i="0">
                <a:solidFill>
                  <a:srgbClr val="000066"/>
                </a:solidFill>
                <a:effectLst/>
              </a:endParaRPr>
            </a:p>
            <a:p>
              <a:pPr algn="ctr" eaLnBrk="0" hangingPunct="0"/>
              <a:endParaRPr kumimoji="0" lang="en-US" altLang="ja-JP" sz="1000" b="0" i="0">
                <a:solidFill>
                  <a:srgbClr val="000066"/>
                </a:solidFill>
                <a:effectLst/>
              </a:endParaRPr>
            </a:p>
          </p:txBody>
        </p:sp>
        <p:sp>
          <p:nvSpPr>
            <p:cNvPr id="186380" name="Rectangle 12"/>
            <p:cNvSpPr>
              <a:spLocks noChangeArrowheads="1"/>
            </p:cNvSpPr>
            <p:nvPr/>
          </p:nvSpPr>
          <p:spPr bwMode="auto">
            <a:xfrm>
              <a:off x="838" y="582"/>
              <a:ext cx="142" cy="322"/>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kumimoji="0" lang="en-US" altLang="ja-JP" sz="1000" b="0" i="0">
                  <a:solidFill>
                    <a:srgbClr val="000066"/>
                  </a:solidFill>
                  <a:effectLst/>
                </a:rPr>
                <a:t>◎</a:t>
              </a:r>
              <a:endParaRPr kumimoji="0" lang="en-US" altLang="ja-JP" sz="1000" b="0" i="0">
                <a:solidFill>
                  <a:srgbClr val="000066"/>
                </a:solidFill>
                <a:effectLst/>
              </a:endParaRPr>
            </a:p>
            <a:p>
              <a:pPr algn="ctr" eaLnBrk="0" hangingPunct="0"/>
              <a:endParaRPr kumimoji="0" lang="en-US" altLang="ja-JP" sz="1000" b="0" i="0">
                <a:solidFill>
                  <a:srgbClr val="000066"/>
                </a:solidFill>
                <a:effectLst/>
              </a:endParaRPr>
            </a:p>
          </p:txBody>
        </p:sp>
        <p:sp>
          <p:nvSpPr>
            <p:cNvPr id="186381" name="Rectangle 13"/>
            <p:cNvSpPr>
              <a:spLocks noChangeArrowheads="1"/>
            </p:cNvSpPr>
            <p:nvPr/>
          </p:nvSpPr>
          <p:spPr bwMode="auto">
            <a:xfrm>
              <a:off x="980" y="582"/>
              <a:ext cx="140" cy="322"/>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kumimoji="0" lang="ja-JP" altLang="en-US" sz="1000" b="0" i="0">
                  <a:solidFill>
                    <a:srgbClr val="000066"/>
                  </a:solidFill>
                  <a:effectLst/>
                </a:rPr>
                <a:t>－</a:t>
              </a:r>
              <a:endParaRPr kumimoji="0" lang="ja-JP" altLang="en-US" sz="1000" b="0" i="0">
                <a:solidFill>
                  <a:srgbClr val="000066"/>
                </a:solidFill>
                <a:effectLst/>
              </a:endParaRPr>
            </a:p>
            <a:p>
              <a:pPr algn="ctr" eaLnBrk="0" hangingPunct="0"/>
              <a:endParaRPr kumimoji="0" lang="en-US" altLang="ja-JP" sz="1000" b="0" i="0">
                <a:solidFill>
                  <a:srgbClr val="000066"/>
                </a:solidFill>
                <a:effectLst/>
              </a:endParaRPr>
            </a:p>
          </p:txBody>
        </p:sp>
        <p:sp>
          <p:nvSpPr>
            <p:cNvPr id="186382" name="Rectangle 14"/>
            <p:cNvSpPr>
              <a:spLocks noChangeArrowheads="1"/>
            </p:cNvSpPr>
            <p:nvPr/>
          </p:nvSpPr>
          <p:spPr bwMode="auto">
            <a:xfrm>
              <a:off x="1120" y="582"/>
              <a:ext cx="140" cy="322"/>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kumimoji="0" lang="ja-JP" altLang="en-US" sz="1000" b="0" i="0">
                  <a:solidFill>
                    <a:srgbClr val="000066"/>
                  </a:solidFill>
                  <a:effectLst/>
                </a:rPr>
                <a:t>－</a:t>
              </a:r>
              <a:endParaRPr kumimoji="0" lang="ja-JP" altLang="en-US" sz="1000" b="0" i="0">
                <a:solidFill>
                  <a:srgbClr val="000066"/>
                </a:solidFill>
                <a:effectLst/>
              </a:endParaRPr>
            </a:p>
            <a:p>
              <a:pPr algn="ctr" eaLnBrk="0" hangingPunct="0"/>
              <a:endParaRPr kumimoji="0" lang="en-US" altLang="ja-JP" sz="1000" b="0" i="0">
                <a:solidFill>
                  <a:srgbClr val="000066"/>
                </a:solidFill>
                <a:effectLst/>
              </a:endParaRPr>
            </a:p>
          </p:txBody>
        </p:sp>
        <p:sp>
          <p:nvSpPr>
            <p:cNvPr id="186383" name="Rectangle 15"/>
            <p:cNvSpPr>
              <a:spLocks noChangeArrowheads="1"/>
            </p:cNvSpPr>
            <p:nvPr/>
          </p:nvSpPr>
          <p:spPr bwMode="auto">
            <a:xfrm>
              <a:off x="6" y="928"/>
              <a:ext cx="627" cy="322"/>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just"/>
              <a:r>
                <a:rPr kumimoji="0" lang="zh-CN" altLang="en-US" sz="1400" i="0">
                  <a:solidFill>
                    <a:srgbClr val="000066"/>
                  </a:solidFill>
                  <a:effectLst/>
                </a:rPr>
                <a:t>  类图</a:t>
              </a:r>
              <a:endParaRPr kumimoji="0" lang="ja-JP" altLang="en-US" sz="1400" b="0" i="0">
                <a:solidFill>
                  <a:srgbClr val="000066"/>
                </a:solidFill>
                <a:effectLst/>
              </a:endParaRPr>
            </a:p>
            <a:p>
              <a:pPr algn="just" eaLnBrk="0" hangingPunct="0"/>
              <a:endParaRPr kumimoji="0" lang="en-US" altLang="ja-JP" sz="1400" b="0" i="0">
                <a:solidFill>
                  <a:srgbClr val="000066"/>
                </a:solidFill>
                <a:effectLst/>
              </a:endParaRPr>
            </a:p>
          </p:txBody>
        </p:sp>
        <p:sp>
          <p:nvSpPr>
            <p:cNvPr id="186384" name="Rectangle 16"/>
            <p:cNvSpPr>
              <a:spLocks noChangeArrowheads="1"/>
            </p:cNvSpPr>
            <p:nvPr/>
          </p:nvSpPr>
          <p:spPr bwMode="auto">
            <a:xfrm>
              <a:off x="633" y="928"/>
              <a:ext cx="205" cy="322"/>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kumimoji="0" lang="ja-JP" altLang="en-US" sz="1000" b="0" i="0">
                  <a:solidFill>
                    <a:srgbClr val="000066"/>
                  </a:solidFill>
                  <a:effectLst/>
                </a:rPr>
                <a:t>－</a:t>
              </a:r>
              <a:endParaRPr kumimoji="0" lang="ja-JP" altLang="en-US" sz="1000" b="0" i="0">
                <a:solidFill>
                  <a:srgbClr val="000066"/>
                </a:solidFill>
                <a:effectLst/>
              </a:endParaRPr>
            </a:p>
            <a:p>
              <a:pPr algn="ctr" eaLnBrk="0" hangingPunct="0"/>
              <a:endParaRPr kumimoji="0" lang="en-US" altLang="ja-JP" sz="1000" b="0" i="0">
                <a:solidFill>
                  <a:srgbClr val="000066"/>
                </a:solidFill>
                <a:effectLst/>
              </a:endParaRPr>
            </a:p>
          </p:txBody>
        </p:sp>
        <p:sp>
          <p:nvSpPr>
            <p:cNvPr id="186385" name="Rectangle 17"/>
            <p:cNvSpPr>
              <a:spLocks noChangeArrowheads="1"/>
            </p:cNvSpPr>
            <p:nvPr/>
          </p:nvSpPr>
          <p:spPr bwMode="auto">
            <a:xfrm>
              <a:off x="838" y="928"/>
              <a:ext cx="142" cy="322"/>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kumimoji="0" lang="en-US" altLang="ja-JP" sz="1000" b="0" i="0">
                  <a:solidFill>
                    <a:srgbClr val="000066"/>
                  </a:solidFill>
                  <a:effectLst/>
                </a:rPr>
                <a:t>○</a:t>
              </a:r>
              <a:endParaRPr kumimoji="0" lang="en-US" altLang="ja-JP" sz="1000" b="0" i="0">
                <a:solidFill>
                  <a:srgbClr val="000066"/>
                </a:solidFill>
                <a:effectLst/>
              </a:endParaRPr>
            </a:p>
            <a:p>
              <a:pPr algn="ctr" eaLnBrk="0" hangingPunct="0"/>
              <a:endParaRPr kumimoji="0" lang="en-US" altLang="ja-JP" sz="1000" b="0" i="0">
                <a:solidFill>
                  <a:srgbClr val="000066"/>
                </a:solidFill>
                <a:effectLst/>
              </a:endParaRPr>
            </a:p>
          </p:txBody>
        </p:sp>
        <p:sp>
          <p:nvSpPr>
            <p:cNvPr id="186386" name="Rectangle 18"/>
            <p:cNvSpPr>
              <a:spLocks noChangeArrowheads="1"/>
            </p:cNvSpPr>
            <p:nvPr/>
          </p:nvSpPr>
          <p:spPr bwMode="auto">
            <a:xfrm>
              <a:off x="980" y="928"/>
              <a:ext cx="140" cy="322"/>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kumimoji="0" lang="en-US" altLang="ja-JP" sz="1000" b="0" i="0">
                  <a:solidFill>
                    <a:srgbClr val="000066"/>
                  </a:solidFill>
                  <a:effectLst/>
                </a:rPr>
                <a:t>◎</a:t>
              </a:r>
              <a:endParaRPr kumimoji="0" lang="en-US" altLang="ja-JP" sz="1000" b="0" i="0">
                <a:solidFill>
                  <a:srgbClr val="000066"/>
                </a:solidFill>
                <a:effectLst/>
              </a:endParaRPr>
            </a:p>
            <a:p>
              <a:pPr algn="ctr" eaLnBrk="0" hangingPunct="0"/>
              <a:endParaRPr kumimoji="0" lang="en-US" altLang="ja-JP" sz="1000" b="0" i="0">
                <a:solidFill>
                  <a:srgbClr val="000066"/>
                </a:solidFill>
                <a:effectLst/>
              </a:endParaRPr>
            </a:p>
          </p:txBody>
        </p:sp>
        <p:sp>
          <p:nvSpPr>
            <p:cNvPr id="186387" name="Rectangle 19"/>
            <p:cNvSpPr>
              <a:spLocks noChangeArrowheads="1"/>
            </p:cNvSpPr>
            <p:nvPr/>
          </p:nvSpPr>
          <p:spPr bwMode="auto">
            <a:xfrm>
              <a:off x="1120" y="928"/>
              <a:ext cx="140" cy="322"/>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kumimoji="0" lang="en-US" altLang="ja-JP" sz="1000" b="0" i="0">
                  <a:solidFill>
                    <a:srgbClr val="000066"/>
                  </a:solidFill>
                  <a:effectLst/>
                </a:rPr>
                <a:t>◎</a:t>
              </a:r>
              <a:endParaRPr kumimoji="0" lang="en-US" altLang="ja-JP" sz="1000" b="0" i="0">
                <a:solidFill>
                  <a:srgbClr val="000066"/>
                </a:solidFill>
                <a:effectLst/>
              </a:endParaRPr>
            </a:p>
            <a:p>
              <a:pPr algn="ctr" eaLnBrk="0" hangingPunct="0"/>
              <a:endParaRPr kumimoji="0" lang="en-US" altLang="ja-JP" sz="1000" b="0" i="0">
                <a:solidFill>
                  <a:srgbClr val="000066"/>
                </a:solidFill>
                <a:effectLst/>
              </a:endParaRPr>
            </a:p>
          </p:txBody>
        </p:sp>
        <p:sp>
          <p:nvSpPr>
            <p:cNvPr id="186388" name="Rectangle 20"/>
            <p:cNvSpPr>
              <a:spLocks noChangeArrowheads="1"/>
            </p:cNvSpPr>
            <p:nvPr/>
          </p:nvSpPr>
          <p:spPr bwMode="auto">
            <a:xfrm>
              <a:off x="6" y="1274"/>
              <a:ext cx="627" cy="322"/>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just"/>
              <a:r>
                <a:rPr kumimoji="0" lang="zh-CN" altLang="en-US" sz="1400" i="0">
                  <a:solidFill>
                    <a:srgbClr val="000066"/>
                  </a:solidFill>
                  <a:effectLst/>
                </a:rPr>
                <a:t>  顺序图</a:t>
              </a:r>
              <a:endParaRPr kumimoji="0" lang="ja-JP" altLang="en-US" sz="1400" b="0" i="0">
                <a:solidFill>
                  <a:srgbClr val="000066"/>
                </a:solidFill>
                <a:effectLst/>
              </a:endParaRPr>
            </a:p>
            <a:p>
              <a:pPr algn="just" eaLnBrk="0" hangingPunct="0"/>
              <a:endParaRPr kumimoji="0" lang="en-US" altLang="ja-JP" sz="1400" b="0" i="0">
                <a:solidFill>
                  <a:srgbClr val="000066"/>
                </a:solidFill>
                <a:effectLst/>
              </a:endParaRPr>
            </a:p>
          </p:txBody>
        </p:sp>
        <p:sp>
          <p:nvSpPr>
            <p:cNvPr id="186389" name="Rectangle 21"/>
            <p:cNvSpPr>
              <a:spLocks noChangeArrowheads="1"/>
            </p:cNvSpPr>
            <p:nvPr/>
          </p:nvSpPr>
          <p:spPr bwMode="auto">
            <a:xfrm>
              <a:off x="633" y="1274"/>
              <a:ext cx="205" cy="322"/>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kumimoji="0" lang="ja-JP" altLang="en-US" sz="1000" b="0" i="0">
                  <a:solidFill>
                    <a:srgbClr val="000066"/>
                  </a:solidFill>
                  <a:effectLst/>
                </a:rPr>
                <a:t>－</a:t>
              </a:r>
              <a:endParaRPr kumimoji="0" lang="ja-JP" altLang="en-US" sz="1000" b="0" i="0">
                <a:solidFill>
                  <a:srgbClr val="000066"/>
                </a:solidFill>
                <a:effectLst/>
              </a:endParaRPr>
            </a:p>
            <a:p>
              <a:pPr algn="ctr" eaLnBrk="0" hangingPunct="0"/>
              <a:endParaRPr kumimoji="0" lang="en-US" altLang="ja-JP" sz="1000" b="0" i="0">
                <a:solidFill>
                  <a:srgbClr val="000066"/>
                </a:solidFill>
                <a:effectLst/>
              </a:endParaRPr>
            </a:p>
          </p:txBody>
        </p:sp>
        <p:sp>
          <p:nvSpPr>
            <p:cNvPr id="186390" name="Rectangle 22"/>
            <p:cNvSpPr>
              <a:spLocks noChangeArrowheads="1"/>
            </p:cNvSpPr>
            <p:nvPr/>
          </p:nvSpPr>
          <p:spPr bwMode="auto">
            <a:xfrm>
              <a:off x="838" y="1274"/>
              <a:ext cx="142" cy="322"/>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kumimoji="0" lang="zh-CN" altLang="en-US" sz="1000" b="0" i="0">
                  <a:solidFill>
                    <a:srgbClr val="000066"/>
                  </a:solidFill>
                  <a:effectLst/>
                </a:rPr>
                <a:t>○</a:t>
              </a:r>
              <a:endParaRPr kumimoji="0" lang="en-US" altLang="ja-JP" sz="1000" b="0" i="0">
                <a:solidFill>
                  <a:srgbClr val="000066"/>
                </a:solidFill>
                <a:effectLst/>
              </a:endParaRPr>
            </a:p>
            <a:p>
              <a:pPr algn="ctr" eaLnBrk="0" hangingPunct="0"/>
              <a:endParaRPr kumimoji="0" lang="en-US" altLang="ja-JP" sz="1000" b="0" i="0">
                <a:solidFill>
                  <a:srgbClr val="000066"/>
                </a:solidFill>
                <a:effectLst/>
              </a:endParaRPr>
            </a:p>
          </p:txBody>
        </p:sp>
        <p:sp>
          <p:nvSpPr>
            <p:cNvPr id="186391" name="Rectangle 23"/>
            <p:cNvSpPr>
              <a:spLocks noChangeArrowheads="1"/>
            </p:cNvSpPr>
            <p:nvPr/>
          </p:nvSpPr>
          <p:spPr bwMode="auto">
            <a:xfrm>
              <a:off x="980" y="1274"/>
              <a:ext cx="140" cy="322"/>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kumimoji="0" lang="en-US" altLang="ja-JP" sz="1000" b="0" i="0">
                  <a:solidFill>
                    <a:srgbClr val="000066"/>
                  </a:solidFill>
                  <a:effectLst/>
                </a:rPr>
                <a:t>◎</a:t>
              </a:r>
              <a:endParaRPr kumimoji="0" lang="en-US" altLang="ja-JP" sz="1000" b="0" i="0">
                <a:solidFill>
                  <a:srgbClr val="000066"/>
                </a:solidFill>
                <a:effectLst/>
              </a:endParaRPr>
            </a:p>
            <a:p>
              <a:pPr algn="ctr" eaLnBrk="0" hangingPunct="0"/>
              <a:endParaRPr kumimoji="0" lang="en-US" altLang="ja-JP" sz="1000" b="0" i="0">
                <a:solidFill>
                  <a:srgbClr val="000066"/>
                </a:solidFill>
                <a:effectLst/>
              </a:endParaRPr>
            </a:p>
          </p:txBody>
        </p:sp>
        <p:sp>
          <p:nvSpPr>
            <p:cNvPr id="186392" name="Rectangle 24"/>
            <p:cNvSpPr>
              <a:spLocks noChangeArrowheads="1"/>
            </p:cNvSpPr>
            <p:nvPr/>
          </p:nvSpPr>
          <p:spPr bwMode="auto">
            <a:xfrm>
              <a:off x="1120" y="1274"/>
              <a:ext cx="140" cy="322"/>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kumimoji="0" lang="en-US" altLang="ja-JP" sz="1000" b="0" i="0">
                  <a:solidFill>
                    <a:srgbClr val="000066"/>
                  </a:solidFill>
                  <a:effectLst/>
                </a:rPr>
                <a:t>◎</a:t>
              </a:r>
              <a:endParaRPr kumimoji="0" lang="en-US" altLang="ja-JP" sz="1000" b="0" i="0">
                <a:solidFill>
                  <a:srgbClr val="000066"/>
                </a:solidFill>
                <a:effectLst/>
              </a:endParaRPr>
            </a:p>
            <a:p>
              <a:pPr algn="ctr" eaLnBrk="0" hangingPunct="0"/>
              <a:endParaRPr kumimoji="0" lang="en-US" altLang="ja-JP" sz="1000" b="0" i="0">
                <a:solidFill>
                  <a:srgbClr val="000066"/>
                </a:solidFill>
                <a:effectLst/>
              </a:endParaRPr>
            </a:p>
          </p:txBody>
        </p:sp>
        <p:sp>
          <p:nvSpPr>
            <p:cNvPr id="186393" name="Rectangle 25"/>
            <p:cNvSpPr>
              <a:spLocks noChangeArrowheads="1"/>
            </p:cNvSpPr>
            <p:nvPr/>
          </p:nvSpPr>
          <p:spPr bwMode="auto">
            <a:xfrm>
              <a:off x="6" y="1620"/>
              <a:ext cx="627" cy="322"/>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just"/>
              <a:r>
                <a:rPr kumimoji="0" lang="zh-CN" altLang="en-US" sz="1400" i="0">
                  <a:solidFill>
                    <a:srgbClr val="000066"/>
                  </a:solidFill>
                  <a:effectLst/>
                </a:rPr>
                <a:t>  活动图</a:t>
              </a:r>
              <a:endParaRPr kumimoji="0" lang="ja-JP" altLang="en-US" sz="1400" b="0" i="0">
                <a:solidFill>
                  <a:srgbClr val="000066"/>
                </a:solidFill>
                <a:effectLst/>
              </a:endParaRPr>
            </a:p>
            <a:p>
              <a:pPr algn="just" eaLnBrk="0" hangingPunct="0"/>
              <a:endParaRPr kumimoji="0" lang="en-US" altLang="ja-JP" sz="1400" b="0" i="0">
                <a:solidFill>
                  <a:srgbClr val="000066"/>
                </a:solidFill>
                <a:effectLst/>
              </a:endParaRPr>
            </a:p>
          </p:txBody>
        </p:sp>
        <p:sp>
          <p:nvSpPr>
            <p:cNvPr id="186394" name="Rectangle 26"/>
            <p:cNvSpPr>
              <a:spLocks noChangeArrowheads="1"/>
            </p:cNvSpPr>
            <p:nvPr/>
          </p:nvSpPr>
          <p:spPr bwMode="auto">
            <a:xfrm>
              <a:off x="633" y="1620"/>
              <a:ext cx="205" cy="322"/>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kumimoji="0" lang="en-US" altLang="ja-JP" sz="1000" b="0" i="0">
                  <a:solidFill>
                    <a:srgbClr val="000066"/>
                  </a:solidFill>
                  <a:effectLst/>
                </a:rPr>
                <a:t>○</a:t>
              </a:r>
              <a:endParaRPr kumimoji="0" lang="en-US" altLang="ja-JP" sz="1000" b="0" i="0">
                <a:solidFill>
                  <a:srgbClr val="000066"/>
                </a:solidFill>
                <a:effectLst/>
              </a:endParaRPr>
            </a:p>
            <a:p>
              <a:pPr algn="ctr" eaLnBrk="0" hangingPunct="0"/>
              <a:endParaRPr kumimoji="0" lang="en-US" altLang="ja-JP" sz="1000" b="0" i="0">
                <a:solidFill>
                  <a:srgbClr val="000066"/>
                </a:solidFill>
                <a:effectLst/>
              </a:endParaRPr>
            </a:p>
          </p:txBody>
        </p:sp>
        <p:sp>
          <p:nvSpPr>
            <p:cNvPr id="186395" name="Rectangle 27"/>
            <p:cNvSpPr>
              <a:spLocks noChangeArrowheads="1"/>
            </p:cNvSpPr>
            <p:nvPr/>
          </p:nvSpPr>
          <p:spPr bwMode="auto">
            <a:xfrm>
              <a:off x="838" y="1620"/>
              <a:ext cx="142" cy="322"/>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kumimoji="0" lang="en-US" altLang="ja-JP" sz="1000" b="0" i="0">
                  <a:solidFill>
                    <a:srgbClr val="000066"/>
                  </a:solidFill>
                  <a:effectLst/>
                </a:rPr>
                <a:t>○</a:t>
              </a:r>
              <a:endParaRPr kumimoji="0" lang="en-US" altLang="ja-JP" sz="1000" b="0" i="0">
                <a:solidFill>
                  <a:srgbClr val="000066"/>
                </a:solidFill>
                <a:effectLst/>
              </a:endParaRPr>
            </a:p>
            <a:p>
              <a:pPr algn="ctr" eaLnBrk="0" hangingPunct="0"/>
              <a:endParaRPr kumimoji="0" lang="en-US" altLang="ja-JP" sz="1000" b="0" i="0">
                <a:solidFill>
                  <a:srgbClr val="000066"/>
                </a:solidFill>
                <a:effectLst/>
              </a:endParaRPr>
            </a:p>
          </p:txBody>
        </p:sp>
        <p:sp>
          <p:nvSpPr>
            <p:cNvPr id="186396" name="Rectangle 28"/>
            <p:cNvSpPr>
              <a:spLocks noChangeArrowheads="1"/>
            </p:cNvSpPr>
            <p:nvPr/>
          </p:nvSpPr>
          <p:spPr bwMode="auto">
            <a:xfrm>
              <a:off x="980" y="1620"/>
              <a:ext cx="140" cy="322"/>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kumimoji="0" lang="en-US" altLang="ja-JP" sz="1000" b="0" i="0">
                  <a:solidFill>
                    <a:srgbClr val="000066"/>
                  </a:solidFill>
                  <a:effectLst/>
                </a:rPr>
                <a:t>○</a:t>
              </a:r>
              <a:endParaRPr kumimoji="0" lang="en-US" altLang="ja-JP" sz="1000" b="0" i="0">
                <a:solidFill>
                  <a:srgbClr val="000066"/>
                </a:solidFill>
                <a:effectLst/>
              </a:endParaRPr>
            </a:p>
            <a:p>
              <a:pPr algn="ctr" eaLnBrk="0" hangingPunct="0"/>
              <a:endParaRPr kumimoji="0" lang="en-US" altLang="ja-JP" sz="1000" b="0" i="0">
                <a:solidFill>
                  <a:srgbClr val="000066"/>
                </a:solidFill>
                <a:effectLst/>
              </a:endParaRPr>
            </a:p>
          </p:txBody>
        </p:sp>
        <p:sp>
          <p:nvSpPr>
            <p:cNvPr id="186397" name="Rectangle 29"/>
            <p:cNvSpPr>
              <a:spLocks noChangeArrowheads="1"/>
            </p:cNvSpPr>
            <p:nvPr/>
          </p:nvSpPr>
          <p:spPr bwMode="auto">
            <a:xfrm>
              <a:off x="1120" y="1620"/>
              <a:ext cx="140" cy="322"/>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kumimoji="0" lang="zh-CN" altLang="en-US" sz="1000" b="0" i="0">
                  <a:solidFill>
                    <a:srgbClr val="000066"/>
                  </a:solidFill>
                  <a:effectLst/>
                </a:rPr>
                <a:t>○</a:t>
              </a:r>
              <a:endParaRPr kumimoji="0" lang="en-US" altLang="ja-JP" sz="1000" b="0" i="0">
                <a:solidFill>
                  <a:srgbClr val="000066"/>
                </a:solidFill>
                <a:effectLst/>
              </a:endParaRPr>
            </a:p>
            <a:p>
              <a:pPr algn="ctr" eaLnBrk="0" hangingPunct="0"/>
              <a:endParaRPr kumimoji="0" lang="en-US" altLang="ja-JP" sz="1000" b="0" i="0">
                <a:solidFill>
                  <a:srgbClr val="000066"/>
                </a:solidFill>
                <a:effectLst/>
              </a:endParaRPr>
            </a:p>
          </p:txBody>
        </p:sp>
        <p:sp>
          <p:nvSpPr>
            <p:cNvPr id="186398" name="Rectangle 30"/>
            <p:cNvSpPr>
              <a:spLocks noChangeArrowheads="1"/>
            </p:cNvSpPr>
            <p:nvPr/>
          </p:nvSpPr>
          <p:spPr bwMode="auto">
            <a:xfrm>
              <a:off x="6" y="1966"/>
              <a:ext cx="627" cy="322"/>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just"/>
              <a:r>
                <a:rPr kumimoji="0" lang="zh-CN" altLang="en-US" sz="1400" i="0">
                  <a:solidFill>
                    <a:srgbClr val="000066"/>
                  </a:solidFill>
                  <a:effectLst/>
                </a:rPr>
                <a:t>  对象图</a:t>
              </a:r>
              <a:endParaRPr kumimoji="0" lang="ja-JP" altLang="en-US" sz="1400" b="0" i="0">
                <a:solidFill>
                  <a:srgbClr val="000066"/>
                </a:solidFill>
                <a:effectLst/>
              </a:endParaRPr>
            </a:p>
            <a:p>
              <a:pPr algn="just" eaLnBrk="0" hangingPunct="0"/>
              <a:endParaRPr kumimoji="0" lang="en-US" altLang="ja-JP" sz="1400" b="0" i="0">
                <a:solidFill>
                  <a:srgbClr val="000066"/>
                </a:solidFill>
                <a:effectLst/>
              </a:endParaRPr>
            </a:p>
          </p:txBody>
        </p:sp>
        <p:sp>
          <p:nvSpPr>
            <p:cNvPr id="186399" name="Rectangle 31"/>
            <p:cNvSpPr>
              <a:spLocks noChangeArrowheads="1"/>
            </p:cNvSpPr>
            <p:nvPr/>
          </p:nvSpPr>
          <p:spPr bwMode="auto">
            <a:xfrm>
              <a:off x="633" y="1966"/>
              <a:ext cx="205" cy="322"/>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kumimoji="0" lang="ja-JP" altLang="en-US" sz="1000" b="0" i="0">
                  <a:solidFill>
                    <a:srgbClr val="000066"/>
                  </a:solidFill>
                  <a:effectLst/>
                </a:rPr>
                <a:t>－</a:t>
              </a:r>
              <a:endParaRPr kumimoji="0" lang="ja-JP" altLang="en-US" sz="1000" b="0" i="0">
                <a:solidFill>
                  <a:srgbClr val="000066"/>
                </a:solidFill>
                <a:effectLst/>
              </a:endParaRPr>
            </a:p>
            <a:p>
              <a:pPr algn="ctr" eaLnBrk="0" hangingPunct="0"/>
              <a:endParaRPr kumimoji="0" lang="en-US" altLang="ja-JP" sz="1000" b="0" i="0">
                <a:solidFill>
                  <a:srgbClr val="000066"/>
                </a:solidFill>
                <a:effectLst/>
              </a:endParaRPr>
            </a:p>
          </p:txBody>
        </p:sp>
        <p:sp>
          <p:nvSpPr>
            <p:cNvPr id="186400" name="Rectangle 32"/>
            <p:cNvSpPr>
              <a:spLocks noChangeArrowheads="1"/>
            </p:cNvSpPr>
            <p:nvPr/>
          </p:nvSpPr>
          <p:spPr bwMode="auto">
            <a:xfrm>
              <a:off x="838" y="1966"/>
              <a:ext cx="142" cy="322"/>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kumimoji="0" lang="en-US" altLang="ja-JP" sz="1000" b="0" i="0">
                  <a:solidFill>
                    <a:srgbClr val="000066"/>
                  </a:solidFill>
                  <a:effectLst/>
                </a:rPr>
                <a:t>△</a:t>
              </a:r>
              <a:endParaRPr kumimoji="0" lang="en-US" altLang="ja-JP" sz="1000" b="0" i="0">
                <a:solidFill>
                  <a:srgbClr val="000066"/>
                </a:solidFill>
                <a:effectLst/>
              </a:endParaRPr>
            </a:p>
            <a:p>
              <a:pPr algn="ctr" eaLnBrk="0" hangingPunct="0"/>
              <a:endParaRPr kumimoji="0" lang="en-US" altLang="ja-JP" sz="1000" b="0" i="0">
                <a:solidFill>
                  <a:srgbClr val="000066"/>
                </a:solidFill>
                <a:effectLst/>
              </a:endParaRPr>
            </a:p>
          </p:txBody>
        </p:sp>
        <p:sp>
          <p:nvSpPr>
            <p:cNvPr id="186401" name="Rectangle 33"/>
            <p:cNvSpPr>
              <a:spLocks noChangeArrowheads="1"/>
            </p:cNvSpPr>
            <p:nvPr/>
          </p:nvSpPr>
          <p:spPr bwMode="auto">
            <a:xfrm>
              <a:off x="980" y="1966"/>
              <a:ext cx="140" cy="322"/>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kumimoji="0" lang="en-US" altLang="ja-JP" sz="1000" b="0" i="0">
                  <a:solidFill>
                    <a:srgbClr val="000066"/>
                  </a:solidFill>
                  <a:effectLst/>
                </a:rPr>
                <a:t>△</a:t>
              </a:r>
              <a:endParaRPr kumimoji="0" lang="en-US" altLang="ja-JP" sz="1000" b="0" i="0">
                <a:solidFill>
                  <a:srgbClr val="000066"/>
                </a:solidFill>
                <a:effectLst/>
              </a:endParaRPr>
            </a:p>
            <a:p>
              <a:pPr algn="ctr" eaLnBrk="0" hangingPunct="0"/>
              <a:endParaRPr kumimoji="0" lang="en-US" altLang="ja-JP" sz="1000" b="0" i="0">
                <a:solidFill>
                  <a:srgbClr val="000066"/>
                </a:solidFill>
                <a:effectLst/>
              </a:endParaRPr>
            </a:p>
          </p:txBody>
        </p:sp>
        <p:sp>
          <p:nvSpPr>
            <p:cNvPr id="186402" name="Rectangle 34"/>
            <p:cNvSpPr>
              <a:spLocks noChangeArrowheads="1"/>
            </p:cNvSpPr>
            <p:nvPr/>
          </p:nvSpPr>
          <p:spPr bwMode="auto">
            <a:xfrm>
              <a:off x="1120" y="1966"/>
              <a:ext cx="140" cy="322"/>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kumimoji="0" lang="en-US" altLang="ja-JP" sz="1000" b="0" i="0">
                  <a:solidFill>
                    <a:srgbClr val="000066"/>
                  </a:solidFill>
                  <a:effectLst/>
                </a:rPr>
                <a:t>△</a:t>
              </a:r>
              <a:endParaRPr kumimoji="0" lang="en-US" altLang="ja-JP" sz="1000" b="0" i="0">
                <a:solidFill>
                  <a:srgbClr val="000066"/>
                </a:solidFill>
                <a:effectLst/>
              </a:endParaRPr>
            </a:p>
            <a:p>
              <a:pPr algn="ctr" eaLnBrk="0" hangingPunct="0"/>
              <a:endParaRPr kumimoji="0" lang="en-US" altLang="ja-JP" sz="1000" b="0" i="0">
                <a:solidFill>
                  <a:srgbClr val="000066"/>
                </a:solidFill>
                <a:effectLst/>
              </a:endParaRPr>
            </a:p>
          </p:txBody>
        </p:sp>
        <p:sp>
          <p:nvSpPr>
            <p:cNvPr id="186403" name="Rectangle 35"/>
            <p:cNvSpPr>
              <a:spLocks noChangeArrowheads="1"/>
            </p:cNvSpPr>
            <p:nvPr/>
          </p:nvSpPr>
          <p:spPr bwMode="auto">
            <a:xfrm>
              <a:off x="6" y="2312"/>
              <a:ext cx="627" cy="322"/>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just"/>
              <a:r>
                <a:rPr kumimoji="0" lang="zh-CN" altLang="en-US" sz="1400" i="0">
                  <a:solidFill>
                    <a:srgbClr val="000066"/>
                  </a:solidFill>
                  <a:effectLst/>
                </a:rPr>
                <a:t>  协作图</a:t>
              </a:r>
              <a:endParaRPr kumimoji="0" lang="ja-JP" altLang="en-US" sz="1400" b="0" i="0">
                <a:solidFill>
                  <a:srgbClr val="000066"/>
                </a:solidFill>
                <a:effectLst/>
              </a:endParaRPr>
            </a:p>
            <a:p>
              <a:pPr algn="just" eaLnBrk="0" hangingPunct="0"/>
              <a:endParaRPr kumimoji="0" lang="en-US" altLang="ja-JP" sz="1400" b="0" i="0">
                <a:solidFill>
                  <a:srgbClr val="000066"/>
                </a:solidFill>
                <a:effectLst/>
              </a:endParaRPr>
            </a:p>
          </p:txBody>
        </p:sp>
        <p:sp>
          <p:nvSpPr>
            <p:cNvPr id="186404" name="Rectangle 36"/>
            <p:cNvSpPr>
              <a:spLocks noChangeArrowheads="1"/>
            </p:cNvSpPr>
            <p:nvPr/>
          </p:nvSpPr>
          <p:spPr bwMode="auto">
            <a:xfrm>
              <a:off x="633" y="2312"/>
              <a:ext cx="205" cy="322"/>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kumimoji="0" lang="ja-JP" altLang="en-US" sz="1000" b="0" i="0">
                  <a:solidFill>
                    <a:srgbClr val="000066"/>
                  </a:solidFill>
                  <a:effectLst/>
                </a:rPr>
                <a:t>－</a:t>
              </a:r>
              <a:endParaRPr kumimoji="0" lang="ja-JP" altLang="en-US" sz="1000" b="0" i="0">
                <a:solidFill>
                  <a:srgbClr val="000066"/>
                </a:solidFill>
                <a:effectLst/>
              </a:endParaRPr>
            </a:p>
            <a:p>
              <a:pPr algn="ctr" eaLnBrk="0" hangingPunct="0"/>
              <a:endParaRPr kumimoji="0" lang="en-US" altLang="ja-JP" sz="1000" b="0" i="0">
                <a:solidFill>
                  <a:srgbClr val="000066"/>
                </a:solidFill>
                <a:effectLst/>
              </a:endParaRPr>
            </a:p>
          </p:txBody>
        </p:sp>
        <p:sp>
          <p:nvSpPr>
            <p:cNvPr id="186405" name="Rectangle 37"/>
            <p:cNvSpPr>
              <a:spLocks noChangeArrowheads="1"/>
            </p:cNvSpPr>
            <p:nvPr/>
          </p:nvSpPr>
          <p:spPr bwMode="auto">
            <a:xfrm>
              <a:off x="838" y="2312"/>
              <a:ext cx="142" cy="322"/>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kumimoji="0" lang="en-US" altLang="ja-JP" sz="1000" b="0" i="0">
                  <a:solidFill>
                    <a:srgbClr val="000066"/>
                  </a:solidFill>
                  <a:effectLst/>
                </a:rPr>
                <a:t>△</a:t>
              </a:r>
              <a:endParaRPr kumimoji="0" lang="en-US" altLang="ja-JP" sz="1000" b="0" i="0">
                <a:solidFill>
                  <a:srgbClr val="000066"/>
                </a:solidFill>
                <a:effectLst/>
              </a:endParaRPr>
            </a:p>
            <a:p>
              <a:pPr algn="ctr" eaLnBrk="0" hangingPunct="0"/>
              <a:endParaRPr kumimoji="0" lang="en-US" altLang="ja-JP" sz="1000" b="0" i="0">
                <a:solidFill>
                  <a:srgbClr val="000066"/>
                </a:solidFill>
                <a:effectLst/>
              </a:endParaRPr>
            </a:p>
          </p:txBody>
        </p:sp>
        <p:sp>
          <p:nvSpPr>
            <p:cNvPr id="186406" name="Rectangle 38"/>
            <p:cNvSpPr>
              <a:spLocks noChangeArrowheads="1"/>
            </p:cNvSpPr>
            <p:nvPr/>
          </p:nvSpPr>
          <p:spPr bwMode="auto">
            <a:xfrm>
              <a:off x="980" y="2312"/>
              <a:ext cx="140" cy="322"/>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kumimoji="0" lang="en-US" altLang="ja-JP" sz="1000" b="0" i="0">
                  <a:solidFill>
                    <a:srgbClr val="000066"/>
                  </a:solidFill>
                  <a:effectLst/>
                </a:rPr>
                <a:t>△</a:t>
              </a:r>
              <a:endParaRPr kumimoji="0" lang="en-US" altLang="ja-JP" sz="1000" b="0" i="0">
                <a:solidFill>
                  <a:srgbClr val="000066"/>
                </a:solidFill>
                <a:effectLst/>
              </a:endParaRPr>
            </a:p>
            <a:p>
              <a:pPr algn="ctr" eaLnBrk="0" hangingPunct="0"/>
              <a:endParaRPr kumimoji="0" lang="en-US" altLang="ja-JP" sz="1000" b="0" i="0">
                <a:solidFill>
                  <a:srgbClr val="000066"/>
                </a:solidFill>
                <a:effectLst/>
              </a:endParaRPr>
            </a:p>
          </p:txBody>
        </p:sp>
        <p:sp>
          <p:nvSpPr>
            <p:cNvPr id="186407" name="Rectangle 39"/>
            <p:cNvSpPr>
              <a:spLocks noChangeArrowheads="1"/>
            </p:cNvSpPr>
            <p:nvPr/>
          </p:nvSpPr>
          <p:spPr bwMode="auto">
            <a:xfrm>
              <a:off x="1120" y="2312"/>
              <a:ext cx="140" cy="322"/>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kumimoji="0" lang="en-US" altLang="ja-JP" sz="1000" b="0" i="0">
                  <a:solidFill>
                    <a:srgbClr val="000066"/>
                  </a:solidFill>
                  <a:effectLst/>
                </a:rPr>
                <a:t>△</a:t>
              </a:r>
              <a:endParaRPr kumimoji="0" lang="en-US" altLang="ja-JP" sz="1000" b="0" i="0">
                <a:solidFill>
                  <a:srgbClr val="000066"/>
                </a:solidFill>
                <a:effectLst/>
              </a:endParaRPr>
            </a:p>
            <a:p>
              <a:pPr algn="ctr" eaLnBrk="0" hangingPunct="0"/>
              <a:endParaRPr kumimoji="0" lang="en-US" altLang="ja-JP" sz="1000" b="0" i="0">
                <a:solidFill>
                  <a:srgbClr val="000066"/>
                </a:solidFill>
                <a:effectLst/>
              </a:endParaRPr>
            </a:p>
          </p:txBody>
        </p:sp>
        <p:sp>
          <p:nvSpPr>
            <p:cNvPr id="186408" name="Rectangle 40"/>
            <p:cNvSpPr>
              <a:spLocks noChangeArrowheads="1"/>
            </p:cNvSpPr>
            <p:nvPr/>
          </p:nvSpPr>
          <p:spPr bwMode="auto">
            <a:xfrm>
              <a:off x="6" y="2658"/>
              <a:ext cx="627" cy="322"/>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just"/>
              <a:r>
                <a:rPr kumimoji="0" lang="zh-CN" altLang="en-US" sz="1400" i="0">
                  <a:solidFill>
                    <a:srgbClr val="000066"/>
                  </a:solidFill>
                  <a:effectLst/>
                </a:rPr>
                <a:t>  状态图</a:t>
              </a:r>
              <a:endParaRPr kumimoji="0" lang="ja-JP" altLang="en-US" sz="1400" b="0" i="0">
                <a:solidFill>
                  <a:srgbClr val="000066"/>
                </a:solidFill>
                <a:effectLst/>
              </a:endParaRPr>
            </a:p>
            <a:p>
              <a:pPr algn="just" eaLnBrk="0" hangingPunct="0"/>
              <a:endParaRPr kumimoji="0" lang="en-US" altLang="ja-JP" sz="1400" b="0" i="0">
                <a:solidFill>
                  <a:srgbClr val="000066"/>
                </a:solidFill>
                <a:effectLst/>
              </a:endParaRPr>
            </a:p>
          </p:txBody>
        </p:sp>
        <p:sp>
          <p:nvSpPr>
            <p:cNvPr id="186409" name="Rectangle 41"/>
            <p:cNvSpPr>
              <a:spLocks noChangeArrowheads="1"/>
            </p:cNvSpPr>
            <p:nvPr/>
          </p:nvSpPr>
          <p:spPr bwMode="auto">
            <a:xfrm>
              <a:off x="633" y="2658"/>
              <a:ext cx="205" cy="322"/>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kumimoji="0" lang="ja-JP" altLang="en-US" sz="1000" b="0" i="0">
                  <a:solidFill>
                    <a:srgbClr val="000066"/>
                  </a:solidFill>
                  <a:effectLst/>
                </a:rPr>
                <a:t>－</a:t>
              </a:r>
              <a:endParaRPr kumimoji="0" lang="ja-JP" altLang="en-US" sz="1000" b="0" i="0">
                <a:solidFill>
                  <a:srgbClr val="000066"/>
                </a:solidFill>
                <a:effectLst/>
              </a:endParaRPr>
            </a:p>
            <a:p>
              <a:pPr algn="ctr" eaLnBrk="0" hangingPunct="0"/>
              <a:endParaRPr kumimoji="0" lang="en-US" altLang="ja-JP" sz="1000" b="0" i="0">
                <a:solidFill>
                  <a:srgbClr val="000066"/>
                </a:solidFill>
                <a:effectLst/>
              </a:endParaRPr>
            </a:p>
          </p:txBody>
        </p:sp>
        <p:sp>
          <p:nvSpPr>
            <p:cNvPr id="186410" name="Rectangle 42"/>
            <p:cNvSpPr>
              <a:spLocks noChangeArrowheads="1"/>
            </p:cNvSpPr>
            <p:nvPr/>
          </p:nvSpPr>
          <p:spPr bwMode="auto">
            <a:xfrm>
              <a:off x="838" y="2658"/>
              <a:ext cx="142" cy="322"/>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kumimoji="0" lang="en-US" altLang="ja-JP" sz="1000" b="0" i="0">
                  <a:solidFill>
                    <a:srgbClr val="000066"/>
                  </a:solidFill>
                  <a:effectLst/>
                </a:rPr>
                <a:t>△</a:t>
              </a:r>
              <a:endParaRPr kumimoji="0" lang="en-US" altLang="ja-JP" sz="1000" b="0" i="0">
                <a:solidFill>
                  <a:srgbClr val="000066"/>
                </a:solidFill>
                <a:effectLst/>
              </a:endParaRPr>
            </a:p>
            <a:p>
              <a:pPr algn="ctr" eaLnBrk="0" hangingPunct="0"/>
              <a:endParaRPr kumimoji="0" lang="en-US" altLang="ja-JP" sz="1000" b="0" i="0">
                <a:solidFill>
                  <a:srgbClr val="000066"/>
                </a:solidFill>
                <a:effectLst/>
              </a:endParaRPr>
            </a:p>
          </p:txBody>
        </p:sp>
        <p:sp>
          <p:nvSpPr>
            <p:cNvPr id="186411" name="Rectangle 43"/>
            <p:cNvSpPr>
              <a:spLocks noChangeArrowheads="1"/>
            </p:cNvSpPr>
            <p:nvPr/>
          </p:nvSpPr>
          <p:spPr bwMode="auto">
            <a:xfrm>
              <a:off x="980" y="2658"/>
              <a:ext cx="140" cy="322"/>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kumimoji="0" lang="zh-CN" altLang="en-US" sz="1000" b="0" i="0">
                  <a:solidFill>
                    <a:srgbClr val="000066"/>
                  </a:solidFill>
                  <a:effectLst/>
                </a:rPr>
                <a:t>○</a:t>
              </a:r>
              <a:endParaRPr kumimoji="0" lang="en-US" altLang="ja-JP" sz="1000" b="0" i="0">
                <a:solidFill>
                  <a:srgbClr val="000066"/>
                </a:solidFill>
                <a:effectLst/>
              </a:endParaRPr>
            </a:p>
            <a:p>
              <a:pPr algn="ctr" eaLnBrk="0" hangingPunct="0"/>
              <a:endParaRPr kumimoji="0" lang="en-US" altLang="ja-JP" sz="1000" b="0" i="0">
                <a:solidFill>
                  <a:srgbClr val="000066"/>
                </a:solidFill>
                <a:effectLst/>
              </a:endParaRPr>
            </a:p>
          </p:txBody>
        </p:sp>
        <p:sp>
          <p:nvSpPr>
            <p:cNvPr id="186412" name="Rectangle 44"/>
            <p:cNvSpPr>
              <a:spLocks noChangeArrowheads="1"/>
            </p:cNvSpPr>
            <p:nvPr/>
          </p:nvSpPr>
          <p:spPr bwMode="auto">
            <a:xfrm>
              <a:off x="1120" y="2658"/>
              <a:ext cx="140" cy="322"/>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kumimoji="0" lang="zh-CN" altLang="en-US" sz="1000" b="0" i="0">
                  <a:solidFill>
                    <a:srgbClr val="000066"/>
                  </a:solidFill>
                  <a:effectLst/>
                </a:rPr>
                <a:t>○</a:t>
              </a:r>
              <a:endParaRPr kumimoji="0" lang="en-US" altLang="ja-JP" sz="1000" b="0" i="0">
                <a:solidFill>
                  <a:srgbClr val="000066"/>
                </a:solidFill>
                <a:effectLst/>
              </a:endParaRPr>
            </a:p>
            <a:p>
              <a:pPr algn="ctr" eaLnBrk="0" hangingPunct="0"/>
              <a:endParaRPr kumimoji="0" lang="en-US" altLang="ja-JP" sz="1000" b="0" i="0">
                <a:solidFill>
                  <a:srgbClr val="000066"/>
                </a:solidFill>
                <a:effectLst/>
              </a:endParaRPr>
            </a:p>
          </p:txBody>
        </p:sp>
        <p:sp>
          <p:nvSpPr>
            <p:cNvPr id="186413" name="Rectangle 45"/>
            <p:cNvSpPr>
              <a:spLocks noChangeArrowheads="1"/>
            </p:cNvSpPr>
            <p:nvPr/>
          </p:nvSpPr>
          <p:spPr bwMode="auto">
            <a:xfrm>
              <a:off x="6" y="3004"/>
              <a:ext cx="627" cy="322"/>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just"/>
              <a:r>
                <a:rPr kumimoji="0" lang="zh-CN" altLang="en-US" sz="1400" i="0">
                  <a:solidFill>
                    <a:srgbClr val="000066"/>
                  </a:solidFill>
                  <a:effectLst/>
                </a:rPr>
                <a:t>  构件图</a:t>
              </a:r>
              <a:endParaRPr kumimoji="0" lang="ja-JP" altLang="en-US" sz="1400" b="0" i="0">
                <a:solidFill>
                  <a:srgbClr val="000066"/>
                </a:solidFill>
                <a:effectLst/>
              </a:endParaRPr>
            </a:p>
            <a:p>
              <a:pPr algn="just" eaLnBrk="0" hangingPunct="0"/>
              <a:endParaRPr kumimoji="0" lang="en-US" altLang="ja-JP" sz="1400" b="0" i="0">
                <a:solidFill>
                  <a:srgbClr val="000066"/>
                </a:solidFill>
                <a:effectLst/>
              </a:endParaRPr>
            </a:p>
          </p:txBody>
        </p:sp>
        <p:sp>
          <p:nvSpPr>
            <p:cNvPr id="186414" name="Rectangle 46"/>
            <p:cNvSpPr>
              <a:spLocks noChangeArrowheads="1"/>
            </p:cNvSpPr>
            <p:nvPr/>
          </p:nvSpPr>
          <p:spPr bwMode="auto">
            <a:xfrm>
              <a:off x="633" y="3004"/>
              <a:ext cx="205" cy="322"/>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kumimoji="0" lang="ja-JP" altLang="en-US" sz="1000" b="0" i="0">
                  <a:solidFill>
                    <a:srgbClr val="000066"/>
                  </a:solidFill>
                  <a:effectLst/>
                </a:rPr>
                <a:t>－</a:t>
              </a:r>
              <a:endParaRPr kumimoji="0" lang="ja-JP" altLang="en-US" sz="1000" b="0" i="0">
                <a:solidFill>
                  <a:srgbClr val="000066"/>
                </a:solidFill>
                <a:effectLst/>
              </a:endParaRPr>
            </a:p>
            <a:p>
              <a:pPr algn="ctr" eaLnBrk="0" hangingPunct="0"/>
              <a:endParaRPr kumimoji="0" lang="en-US" altLang="ja-JP" sz="1000" b="0" i="0">
                <a:solidFill>
                  <a:srgbClr val="000066"/>
                </a:solidFill>
                <a:effectLst/>
              </a:endParaRPr>
            </a:p>
          </p:txBody>
        </p:sp>
        <p:sp>
          <p:nvSpPr>
            <p:cNvPr id="186415" name="Rectangle 47"/>
            <p:cNvSpPr>
              <a:spLocks noChangeArrowheads="1"/>
            </p:cNvSpPr>
            <p:nvPr/>
          </p:nvSpPr>
          <p:spPr bwMode="auto">
            <a:xfrm>
              <a:off x="838" y="3004"/>
              <a:ext cx="142" cy="322"/>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kumimoji="0" lang="ja-JP" altLang="en-US" sz="1000" b="0" i="0">
                  <a:solidFill>
                    <a:srgbClr val="000066"/>
                  </a:solidFill>
                  <a:effectLst/>
                </a:rPr>
                <a:t>－</a:t>
              </a:r>
              <a:endParaRPr kumimoji="0" lang="ja-JP" altLang="en-US" sz="1000" b="0" i="0">
                <a:solidFill>
                  <a:srgbClr val="000066"/>
                </a:solidFill>
                <a:effectLst/>
              </a:endParaRPr>
            </a:p>
            <a:p>
              <a:pPr algn="ctr" eaLnBrk="0" hangingPunct="0"/>
              <a:endParaRPr kumimoji="0" lang="en-US" altLang="ja-JP" sz="1000" b="0" i="0">
                <a:solidFill>
                  <a:srgbClr val="000066"/>
                </a:solidFill>
                <a:effectLst/>
              </a:endParaRPr>
            </a:p>
          </p:txBody>
        </p:sp>
        <p:sp>
          <p:nvSpPr>
            <p:cNvPr id="186416" name="Rectangle 48"/>
            <p:cNvSpPr>
              <a:spLocks noChangeArrowheads="1"/>
            </p:cNvSpPr>
            <p:nvPr/>
          </p:nvSpPr>
          <p:spPr bwMode="auto">
            <a:xfrm>
              <a:off x="980" y="3004"/>
              <a:ext cx="140" cy="322"/>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kumimoji="0" lang="en-US" altLang="ja-JP" sz="1000" b="0" i="0">
                  <a:solidFill>
                    <a:srgbClr val="000066"/>
                  </a:solidFill>
                  <a:effectLst/>
                </a:rPr>
                <a:t>○</a:t>
              </a:r>
              <a:endParaRPr kumimoji="0" lang="en-US" altLang="ja-JP" sz="1000" b="0" i="0">
                <a:solidFill>
                  <a:srgbClr val="000066"/>
                </a:solidFill>
                <a:effectLst/>
              </a:endParaRPr>
            </a:p>
            <a:p>
              <a:pPr algn="ctr" eaLnBrk="0" hangingPunct="0"/>
              <a:endParaRPr kumimoji="0" lang="en-US" altLang="ja-JP" sz="1000" b="0" i="0">
                <a:solidFill>
                  <a:srgbClr val="000066"/>
                </a:solidFill>
                <a:effectLst/>
              </a:endParaRPr>
            </a:p>
          </p:txBody>
        </p:sp>
        <p:sp>
          <p:nvSpPr>
            <p:cNvPr id="186417" name="Rectangle 49"/>
            <p:cNvSpPr>
              <a:spLocks noChangeArrowheads="1"/>
            </p:cNvSpPr>
            <p:nvPr/>
          </p:nvSpPr>
          <p:spPr bwMode="auto">
            <a:xfrm>
              <a:off x="1120" y="3004"/>
              <a:ext cx="140" cy="322"/>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kumimoji="0" lang="en-US" altLang="ja-JP" sz="1000" b="0" i="0">
                  <a:solidFill>
                    <a:srgbClr val="000066"/>
                  </a:solidFill>
                  <a:effectLst/>
                </a:rPr>
                <a:t>○</a:t>
              </a:r>
              <a:endParaRPr kumimoji="0" lang="en-US" altLang="ja-JP" sz="1000" b="0" i="0">
                <a:solidFill>
                  <a:srgbClr val="000066"/>
                </a:solidFill>
                <a:effectLst/>
              </a:endParaRPr>
            </a:p>
            <a:p>
              <a:pPr algn="ctr" eaLnBrk="0" hangingPunct="0"/>
              <a:endParaRPr kumimoji="0" lang="en-US" altLang="ja-JP" sz="1000" b="0" i="0">
                <a:solidFill>
                  <a:srgbClr val="000066"/>
                </a:solidFill>
                <a:effectLst/>
              </a:endParaRPr>
            </a:p>
          </p:txBody>
        </p:sp>
        <p:sp>
          <p:nvSpPr>
            <p:cNvPr id="186418" name="Rectangle 50"/>
            <p:cNvSpPr>
              <a:spLocks noChangeArrowheads="1"/>
            </p:cNvSpPr>
            <p:nvPr/>
          </p:nvSpPr>
          <p:spPr bwMode="auto">
            <a:xfrm>
              <a:off x="6" y="3350"/>
              <a:ext cx="627" cy="322"/>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just"/>
              <a:r>
                <a:rPr kumimoji="0" lang="zh-CN" altLang="en-US" sz="1400" i="0">
                  <a:solidFill>
                    <a:srgbClr val="000066"/>
                  </a:solidFill>
                  <a:effectLst/>
                </a:rPr>
                <a:t>  部署图</a:t>
              </a:r>
              <a:endParaRPr kumimoji="0" lang="ja-JP" altLang="en-US" sz="1400" b="0" i="0">
                <a:solidFill>
                  <a:srgbClr val="000066"/>
                </a:solidFill>
                <a:effectLst/>
              </a:endParaRPr>
            </a:p>
            <a:p>
              <a:pPr algn="just" eaLnBrk="0" hangingPunct="0"/>
              <a:endParaRPr kumimoji="0" lang="en-US" altLang="ja-JP" sz="1400" b="0" i="0">
                <a:solidFill>
                  <a:srgbClr val="000066"/>
                </a:solidFill>
                <a:effectLst/>
              </a:endParaRPr>
            </a:p>
          </p:txBody>
        </p:sp>
        <p:sp>
          <p:nvSpPr>
            <p:cNvPr id="186419" name="Rectangle 51"/>
            <p:cNvSpPr>
              <a:spLocks noChangeArrowheads="1"/>
            </p:cNvSpPr>
            <p:nvPr/>
          </p:nvSpPr>
          <p:spPr bwMode="auto">
            <a:xfrm>
              <a:off x="633" y="3350"/>
              <a:ext cx="205" cy="322"/>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kumimoji="0" lang="en-US" altLang="ja-JP" sz="1000" b="0" i="0">
                  <a:solidFill>
                    <a:srgbClr val="000066"/>
                  </a:solidFill>
                  <a:effectLst/>
                </a:rPr>
                <a:t>○</a:t>
              </a:r>
              <a:endParaRPr kumimoji="0" lang="en-US" altLang="ja-JP" sz="1000" b="0" i="0">
                <a:solidFill>
                  <a:srgbClr val="000066"/>
                </a:solidFill>
                <a:effectLst/>
              </a:endParaRPr>
            </a:p>
            <a:p>
              <a:pPr algn="ctr" eaLnBrk="0" hangingPunct="0"/>
              <a:endParaRPr kumimoji="0" lang="en-US" altLang="ja-JP" sz="1000" b="0" i="0">
                <a:solidFill>
                  <a:srgbClr val="000066"/>
                </a:solidFill>
                <a:effectLst/>
              </a:endParaRPr>
            </a:p>
          </p:txBody>
        </p:sp>
        <p:sp>
          <p:nvSpPr>
            <p:cNvPr id="186420" name="Rectangle 52"/>
            <p:cNvSpPr>
              <a:spLocks noChangeArrowheads="1"/>
            </p:cNvSpPr>
            <p:nvPr/>
          </p:nvSpPr>
          <p:spPr bwMode="auto">
            <a:xfrm>
              <a:off x="838" y="3350"/>
              <a:ext cx="142" cy="322"/>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kumimoji="0" lang="en-US" altLang="ja-JP" sz="1000" b="0" i="0">
                  <a:solidFill>
                    <a:srgbClr val="000066"/>
                  </a:solidFill>
                  <a:effectLst/>
                </a:rPr>
                <a:t>○</a:t>
              </a:r>
              <a:endParaRPr kumimoji="0" lang="en-US" altLang="ja-JP" sz="1000" b="0" i="0">
                <a:solidFill>
                  <a:srgbClr val="000066"/>
                </a:solidFill>
                <a:effectLst/>
              </a:endParaRPr>
            </a:p>
            <a:p>
              <a:pPr algn="ctr" eaLnBrk="0" hangingPunct="0"/>
              <a:endParaRPr kumimoji="0" lang="en-US" altLang="ja-JP" sz="1000" b="0" i="0">
                <a:solidFill>
                  <a:srgbClr val="000066"/>
                </a:solidFill>
                <a:effectLst/>
              </a:endParaRPr>
            </a:p>
          </p:txBody>
        </p:sp>
        <p:sp>
          <p:nvSpPr>
            <p:cNvPr id="186421" name="Rectangle 53"/>
            <p:cNvSpPr>
              <a:spLocks noChangeArrowheads="1"/>
            </p:cNvSpPr>
            <p:nvPr/>
          </p:nvSpPr>
          <p:spPr bwMode="auto">
            <a:xfrm>
              <a:off x="980" y="3350"/>
              <a:ext cx="140" cy="322"/>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kumimoji="0" lang="en-US" altLang="ja-JP" sz="1000" b="0" i="0">
                  <a:solidFill>
                    <a:srgbClr val="000066"/>
                  </a:solidFill>
                  <a:effectLst/>
                </a:rPr>
                <a:t>△</a:t>
              </a:r>
              <a:endParaRPr kumimoji="0" lang="en-US" altLang="ja-JP" sz="1000" b="0" i="0">
                <a:solidFill>
                  <a:srgbClr val="000066"/>
                </a:solidFill>
                <a:effectLst/>
              </a:endParaRPr>
            </a:p>
            <a:p>
              <a:pPr algn="ctr" eaLnBrk="0" hangingPunct="0"/>
              <a:endParaRPr kumimoji="0" lang="en-US" altLang="ja-JP" sz="1000" b="0" i="0">
                <a:solidFill>
                  <a:srgbClr val="000066"/>
                </a:solidFill>
                <a:effectLst/>
              </a:endParaRPr>
            </a:p>
          </p:txBody>
        </p:sp>
        <p:sp>
          <p:nvSpPr>
            <p:cNvPr id="186422" name="Rectangle 54"/>
            <p:cNvSpPr>
              <a:spLocks noChangeArrowheads="1"/>
            </p:cNvSpPr>
            <p:nvPr/>
          </p:nvSpPr>
          <p:spPr bwMode="auto">
            <a:xfrm>
              <a:off x="1120" y="3350"/>
              <a:ext cx="140" cy="322"/>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kumimoji="0" lang="en-US" altLang="ja-JP" sz="1000" b="0" i="0">
                  <a:solidFill>
                    <a:srgbClr val="000066"/>
                  </a:solidFill>
                  <a:effectLst/>
                </a:rPr>
                <a:t>△</a:t>
              </a:r>
              <a:endParaRPr kumimoji="0" lang="en-US" altLang="ja-JP" sz="1000" b="0" i="0">
                <a:solidFill>
                  <a:srgbClr val="000066"/>
                </a:solidFill>
                <a:effectLst/>
              </a:endParaRPr>
            </a:p>
            <a:p>
              <a:pPr algn="ctr" eaLnBrk="0" hangingPunct="0"/>
              <a:endParaRPr kumimoji="0" lang="en-US" altLang="ja-JP" sz="1000" b="0" i="0">
                <a:solidFill>
                  <a:srgbClr val="000066"/>
                </a:solidFill>
                <a:effectLst/>
              </a:endParaRPr>
            </a:p>
          </p:txBody>
        </p:sp>
      </p:grpSp>
      <p:sp>
        <p:nvSpPr>
          <p:cNvPr id="186423" name="Rectangle 55"/>
          <p:cNvSpPr>
            <a:spLocks noChangeArrowheads="1"/>
          </p:cNvSpPr>
          <p:nvPr/>
        </p:nvSpPr>
        <p:spPr bwMode="auto">
          <a:xfrm>
            <a:off x="6084888" y="4508500"/>
            <a:ext cx="1974850" cy="119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0" lang="ja-JP" altLang="en-US" sz="1800" i="0">
                <a:solidFill>
                  <a:srgbClr val="000066"/>
                </a:solidFill>
                <a:effectLst/>
              </a:rPr>
              <a:t>　◎：最适用</a:t>
            </a:r>
            <a:br>
              <a:rPr kumimoji="0" lang="ja-JP" altLang="en-US" sz="1800" i="0">
                <a:solidFill>
                  <a:srgbClr val="000066"/>
                </a:solidFill>
                <a:effectLst/>
              </a:rPr>
            </a:br>
            <a:r>
              <a:rPr kumimoji="0" lang="ja-JP" altLang="en-US" sz="1800" i="0">
                <a:solidFill>
                  <a:srgbClr val="000066"/>
                </a:solidFill>
                <a:effectLst/>
              </a:rPr>
              <a:t>　○：适用</a:t>
            </a:r>
            <a:br>
              <a:rPr kumimoji="0" lang="ja-JP" altLang="en-US" sz="1800" i="0">
                <a:solidFill>
                  <a:srgbClr val="000066"/>
                </a:solidFill>
                <a:effectLst/>
              </a:rPr>
            </a:br>
            <a:r>
              <a:rPr kumimoji="0" lang="ja-JP" altLang="en-US" sz="1800" i="0">
                <a:solidFill>
                  <a:srgbClr val="000066"/>
                </a:solidFill>
                <a:effectLst/>
              </a:rPr>
              <a:t>　△：可能适用</a:t>
            </a:r>
            <a:br>
              <a:rPr kumimoji="0" lang="ja-JP" altLang="en-US" sz="1800" i="0">
                <a:solidFill>
                  <a:srgbClr val="000066"/>
                </a:solidFill>
                <a:effectLst/>
              </a:rPr>
            </a:br>
            <a:r>
              <a:rPr kumimoji="0" lang="ja-JP" altLang="en-US" sz="1800" i="0">
                <a:solidFill>
                  <a:srgbClr val="000066"/>
                </a:solidFill>
                <a:effectLst/>
              </a:rPr>
              <a:t>　－：不适用</a:t>
            </a:r>
            <a:r>
              <a:rPr kumimoji="0" lang="zh-CN" altLang="en-US" sz="1000" b="0" i="0">
                <a:solidFill>
                  <a:srgbClr val="000066"/>
                </a:solidFill>
                <a:effectLst/>
              </a:rPr>
              <a:t> </a:t>
            </a:r>
            <a:endParaRPr kumimoji="0" lang="zh-CN" altLang="en-US" sz="1000" b="0" i="0">
              <a:solidFill>
                <a:srgbClr val="000066"/>
              </a:solidFill>
              <a:effectLst/>
            </a:endParaRPr>
          </a:p>
        </p:txBody>
      </p:sp>
      <p:sp>
        <p:nvSpPr>
          <p:cNvPr id="186424" name="Rectangle 56"/>
          <p:cNvSpPr>
            <a:spLocks noGrp="1" noChangeArrowheads="1"/>
          </p:cNvSpPr>
          <p:nvPr>
            <p:ph type="title"/>
          </p:nvPr>
        </p:nvSpPr>
        <p:spPr/>
        <p:txBody>
          <a:bodyPr/>
          <a:lstStyle/>
          <a:p>
            <a:r>
              <a:rPr lang="zh-CN" altLang="en-US">
                <a:solidFill>
                  <a:srgbClr val="3333FF"/>
                </a:solidFill>
              </a:rPr>
              <a:t>附录 各个阶段用到</a:t>
            </a:r>
            <a:r>
              <a:rPr lang="en-US" altLang="zh-CN">
                <a:solidFill>
                  <a:srgbClr val="3333FF"/>
                </a:solidFill>
              </a:rPr>
              <a:t>UML</a:t>
            </a:r>
            <a:r>
              <a:rPr lang="zh-CN" altLang="en-US">
                <a:solidFill>
                  <a:srgbClr val="3333FF"/>
                </a:solidFill>
              </a:rPr>
              <a:t>模型图</a:t>
            </a:r>
            <a:endParaRPr lang="zh-CN" altLang="en-US">
              <a:solidFill>
                <a:srgbClr val="3333FF"/>
              </a:solidFill>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2"/>
          <p:cNvSpPr>
            <a:spLocks noGrp="1" noChangeArrowheads="1"/>
          </p:cNvSpPr>
          <p:nvPr>
            <p:ph type="title"/>
          </p:nvPr>
        </p:nvSpPr>
        <p:spPr/>
        <p:txBody>
          <a:bodyPr/>
          <a:lstStyle/>
          <a:p>
            <a:r>
              <a:rPr kumimoji="0" lang="zh-CN" altLang="en-US">
                <a:solidFill>
                  <a:srgbClr val="3333FF"/>
                </a:solidFill>
              </a:rPr>
              <a:t>附录 </a:t>
            </a:r>
            <a:r>
              <a:rPr kumimoji="0" lang="en-US" altLang="zh-CN">
                <a:solidFill>
                  <a:srgbClr val="3333FF"/>
                </a:solidFill>
              </a:rPr>
              <a:t>UML</a:t>
            </a:r>
            <a:r>
              <a:rPr kumimoji="0" lang="zh-CN" altLang="en-US">
                <a:solidFill>
                  <a:srgbClr val="3333FF"/>
                </a:solidFill>
              </a:rPr>
              <a:t>全部图的关系</a:t>
            </a:r>
            <a:endParaRPr kumimoji="0" lang="zh-CN" altLang="en-US" sz="2800" i="0">
              <a:solidFill>
                <a:schemeClr val="tx2"/>
              </a:solidFill>
              <a:effectLst>
                <a:outerShdw blurRad="38100" dist="38100" dir="2700000" algn="tl">
                  <a:srgbClr val="FFFFFF"/>
                </a:outerShdw>
              </a:effectLst>
            </a:endParaRPr>
          </a:p>
        </p:txBody>
      </p:sp>
      <p:grpSp>
        <p:nvGrpSpPr>
          <p:cNvPr id="187396" name="Group 4"/>
          <p:cNvGrpSpPr/>
          <p:nvPr/>
        </p:nvGrpSpPr>
        <p:grpSpPr bwMode="auto">
          <a:xfrm>
            <a:off x="250825" y="836613"/>
            <a:ext cx="8329613" cy="5267325"/>
            <a:chOff x="152" y="0"/>
            <a:chExt cx="5313" cy="4383"/>
          </a:xfrm>
        </p:grpSpPr>
        <p:sp>
          <p:nvSpPr>
            <p:cNvPr id="187397" name="AutoShape 5"/>
            <p:cNvSpPr>
              <a:spLocks noChangeArrowheads="1"/>
            </p:cNvSpPr>
            <p:nvPr/>
          </p:nvSpPr>
          <p:spPr bwMode="auto">
            <a:xfrm>
              <a:off x="1020" y="362"/>
              <a:ext cx="771" cy="317"/>
            </a:xfrm>
            <a:prstGeom prst="roundRect">
              <a:avLst>
                <a:gd name="adj" fmla="val 16667"/>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0" lang="zh-CN" altLang="en-US" sz="1800" b="0" i="0">
                  <a:solidFill>
                    <a:schemeClr val="tx1"/>
                  </a:solidFill>
                  <a:effectLst/>
                  <a:latin typeface="Garamond" panose="02020404030301010803" pitchFamily="18" charset="0"/>
                </a:rPr>
                <a:t>用例图</a:t>
              </a:r>
              <a:endParaRPr kumimoji="0" lang="zh-CN" altLang="en-US" sz="1800" b="0" i="0">
                <a:solidFill>
                  <a:schemeClr val="tx1"/>
                </a:solidFill>
                <a:effectLst/>
                <a:latin typeface="Garamond" panose="02020404030301010803" pitchFamily="18" charset="0"/>
              </a:endParaRPr>
            </a:p>
          </p:txBody>
        </p:sp>
        <p:sp>
          <p:nvSpPr>
            <p:cNvPr id="187398" name="AutoShape 6"/>
            <p:cNvSpPr>
              <a:spLocks noChangeArrowheads="1"/>
            </p:cNvSpPr>
            <p:nvPr/>
          </p:nvSpPr>
          <p:spPr bwMode="auto">
            <a:xfrm>
              <a:off x="2290" y="136"/>
              <a:ext cx="771" cy="317"/>
            </a:xfrm>
            <a:prstGeom prst="roundRect">
              <a:avLst>
                <a:gd name="adj" fmla="val 16667"/>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0" lang="zh-CN" altLang="en-US" sz="1800" b="0" i="0">
                  <a:solidFill>
                    <a:schemeClr val="tx1"/>
                  </a:solidFill>
                  <a:effectLst/>
                  <a:latin typeface="Garamond" panose="02020404030301010803" pitchFamily="18" charset="0"/>
                </a:rPr>
                <a:t>用例文档 </a:t>
              </a:r>
              <a:endParaRPr kumimoji="0" lang="zh-CN" altLang="en-US" sz="1800" b="0" i="0">
                <a:solidFill>
                  <a:schemeClr val="tx1"/>
                </a:solidFill>
                <a:effectLst/>
                <a:latin typeface="Garamond" panose="02020404030301010803" pitchFamily="18" charset="0"/>
              </a:endParaRPr>
            </a:p>
          </p:txBody>
        </p:sp>
        <p:sp>
          <p:nvSpPr>
            <p:cNvPr id="187399" name="AutoShape 7"/>
            <p:cNvSpPr>
              <a:spLocks noChangeArrowheads="1"/>
            </p:cNvSpPr>
            <p:nvPr/>
          </p:nvSpPr>
          <p:spPr bwMode="auto">
            <a:xfrm>
              <a:off x="1020" y="1313"/>
              <a:ext cx="771" cy="317"/>
            </a:xfrm>
            <a:prstGeom prst="roundRect">
              <a:avLst>
                <a:gd name="adj" fmla="val 16667"/>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0" lang="zh-CN" altLang="en-US" sz="1800" b="0" i="0">
                  <a:solidFill>
                    <a:schemeClr val="tx1"/>
                  </a:solidFill>
                  <a:effectLst/>
                  <a:latin typeface="Garamond" panose="02020404030301010803" pitchFamily="18" charset="0"/>
                </a:rPr>
                <a:t>用例图</a:t>
              </a:r>
              <a:endParaRPr kumimoji="0" lang="zh-CN" altLang="en-US" sz="1800" b="0" i="0">
                <a:solidFill>
                  <a:schemeClr val="tx1"/>
                </a:solidFill>
                <a:effectLst/>
                <a:latin typeface="Garamond" panose="02020404030301010803" pitchFamily="18" charset="0"/>
              </a:endParaRPr>
            </a:p>
          </p:txBody>
        </p:sp>
        <p:sp>
          <p:nvSpPr>
            <p:cNvPr id="187400" name="AutoShape 8"/>
            <p:cNvSpPr>
              <a:spLocks noChangeArrowheads="1"/>
            </p:cNvSpPr>
            <p:nvPr/>
          </p:nvSpPr>
          <p:spPr bwMode="auto">
            <a:xfrm>
              <a:off x="2290" y="1087"/>
              <a:ext cx="771" cy="317"/>
            </a:xfrm>
            <a:prstGeom prst="roundRect">
              <a:avLst>
                <a:gd name="adj" fmla="val 16667"/>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0" lang="zh-CN" altLang="en-US" sz="1800" b="0" i="0">
                  <a:solidFill>
                    <a:schemeClr val="tx1"/>
                  </a:solidFill>
                  <a:effectLst/>
                  <a:latin typeface="Garamond" panose="02020404030301010803" pitchFamily="18" charset="0"/>
                </a:rPr>
                <a:t>用例文档</a:t>
              </a:r>
              <a:endParaRPr kumimoji="0" lang="zh-CN" altLang="en-US" sz="1800" b="0" i="0">
                <a:solidFill>
                  <a:schemeClr val="tx1"/>
                </a:solidFill>
                <a:effectLst/>
                <a:latin typeface="Garamond" panose="02020404030301010803" pitchFamily="18" charset="0"/>
              </a:endParaRPr>
            </a:p>
          </p:txBody>
        </p:sp>
        <p:sp>
          <p:nvSpPr>
            <p:cNvPr id="187401" name="AutoShape 9"/>
            <p:cNvSpPr>
              <a:spLocks noChangeArrowheads="1"/>
            </p:cNvSpPr>
            <p:nvPr/>
          </p:nvSpPr>
          <p:spPr bwMode="auto">
            <a:xfrm>
              <a:off x="1020" y="3129"/>
              <a:ext cx="771" cy="317"/>
            </a:xfrm>
            <a:prstGeom prst="roundRect">
              <a:avLst>
                <a:gd name="adj" fmla="val 16667"/>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0" lang="zh-CN" altLang="en-US" sz="1800" b="0" i="0">
                  <a:solidFill>
                    <a:schemeClr val="tx1"/>
                  </a:solidFill>
                  <a:effectLst/>
                  <a:latin typeface="Garamond" panose="02020404030301010803" pitchFamily="18" charset="0"/>
                </a:rPr>
                <a:t>对象图</a:t>
              </a:r>
              <a:endParaRPr kumimoji="0" lang="zh-CN" altLang="en-US" sz="1800" b="0" i="0">
                <a:solidFill>
                  <a:schemeClr val="tx1"/>
                </a:solidFill>
                <a:effectLst/>
                <a:latin typeface="Garamond" panose="02020404030301010803" pitchFamily="18" charset="0"/>
              </a:endParaRPr>
            </a:p>
          </p:txBody>
        </p:sp>
        <p:sp>
          <p:nvSpPr>
            <p:cNvPr id="187402" name="AutoShape 10"/>
            <p:cNvSpPr>
              <a:spLocks noChangeArrowheads="1"/>
            </p:cNvSpPr>
            <p:nvPr/>
          </p:nvSpPr>
          <p:spPr bwMode="auto">
            <a:xfrm>
              <a:off x="2290" y="3537"/>
              <a:ext cx="771" cy="317"/>
            </a:xfrm>
            <a:prstGeom prst="roundRect">
              <a:avLst>
                <a:gd name="adj" fmla="val 16667"/>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0" lang="zh-CN" altLang="en-US" sz="1800" b="0" i="0">
                  <a:solidFill>
                    <a:schemeClr val="tx1"/>
                  </a:solidFill>
                  <a:effectLst/>
                  <a:latin typeface="Garamond" panose="02020404030301010803" pitchFamily="18" charset="0"/>
                </a:rPr>
                <a:t>状态图</a:t>
              </a:r>
              <a:endParaRPr kumimoji="0" lang="zh-CN" altLang="en-US" sz="1800" b="0" i="0">
                <a:solidFill>
                  <a:schemeClr val="tx1"/>
                </a:solidFill>
                <a:effectLst/>
                <a:latin typeface="Garamond" panose="02020404030301010803" pitchFamily="18" charset="0"/>
              </a:endParaRPr>
            </a:p>
          </p:txBody>
        </p:sp>
        <p:sp>
          <p:nvSpPr>
            <p:cNvPr id="187403" name="AutoShape 11"/>
            <p:cNvSpPr>
              <a:spLocks noChangeArrowheads="1"/>
            </p:cNvSpPr>
            <p:nvPr/>
          </p:nvSpPr>
          <p:spPr bwMode="auto">
            <a:xfrm>
              <a:off x="1837" y="3991"/>
              <a:ext cx="771" cy="317"/>
            </a:xfrm>
            <a:prstGeom prst="roundRect">
              <a:avLst>
                <a:gd name="adj" fmla="val 16667"/>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0" lang="zh-CN" altLang="en-US" sz="1800" b="0" i="0">
                  <a:solidFill>
                    <a:schemeClr val="tx1"/>
                  </a:solidFill>
                  <a:effectLst/>
                  <a:latin typeface="Garamond" panose="02020404030301010803" pitchFamily="18" charset="0"/>
                </a:rPr>
                <a:t>构件图</a:t>
              </a:r>
              <a:endParaRPr kumimoji="0" lang="zh-CN" altLang="en-US" sz="1800" b="0" i="0">
                <a:solidFill>
                  <a:schemeClr val="tx1"/>
                </a:solidFill>
                <a:effectLst/>
                <a:latin typeface="Garamond" panose="02020404030301010803" pitchFamily="18" charset="0"/>
              </a:endParaRPr>
            </a:p>
          </p:txBody>
        </p:sp>
        <p:sp>
          <p:nvSpPr>
            <p:cNvPr id="187404" name="AutoShape 12"/>
            <p:cNvSpPr>
              <a:spLocks noChangeArrowheads="1"/>
            </p:cNvSpPr>
            <p:nvPr/>
          </p:nvSpPr>
          <p:spPr bwMode="auto">
            <a:xfrm>
              <a:off x="2290" y="3129"/>
              <a:ext cx="771" cy="317"/>
            </a:xfrm>
            <a:prstGeom prst="roundRect">
              <a:avLst>
                <a:gd name="adj" fmla="val 16667"/>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0" lang="zh-CN" altLang="en-US" sz="1800" b="0" i="0">
                  <a:solidFill>
                    <a:schemeClr val="tx1"/>
                  </a:solidFill>
                  <a:effectLst/>
                  <a:latin typeface="Garamond" panose="02020404030301010803" pitchFamily="18" charset="0"/>
                </a:rPr>
                <a:t>类图</a:t>
              </a:r>
              <a:endParaRPr kumimoji="0" lang="zh-CN" altLang="en-US" sz="1800" b="0" i="0">
                <a:solidFill>
                  <a:schemeClr val="tx1"/>
                </a:solidFill>
                <a:effectLst/>
                <a:latin typeface="Garamond" panose="02020404030301010803" pitchFamily="18" charset="0"/>
              </a:endParaRPr>
            </a:p>
          </p:txBody>
        </p:sp>
        <p:sp>
          <p:nvSpPr>
            <p:cNvPr id="187405" name="AutoShape 13"/>
            <p:cNvSpPr>
              <a:spLocks noChangeArrowheads="1"/>
            </p:cNvSpPr>
            <p:nvPr/>
          </p:nvSpPr>
          <p:spPr bwMode="auto">
            <a:xfrm>
              <a:off x="2290" y="589"/>
              <a:ext cx="771" cy="317"/>
            </a:xfrm>
            <a:prstGeom prst="roundRect">
              <a:avLst>
                <a:gd name="adj" fmla="val 16667"/>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0" lang="zh-CN" altLang="en-US" sz="1800" b="0" i="0">
                  <a:solidFill>
                    <a:schemeClr val="tx1"/>
                  </a:solidFill>
                  <a:effectLst/>
                  <a:latin typeface="Garamond" panose="02020404030301010803" pitchFamily="18" charset="0"/>
                </a:rPr>
                <a:t>活动图 </a:t>
              </a:r>
              <a:endParaRPr kumimoji="0" lang="zh-CN" altLang="en-US" sz="1800" b="0" i="0">
                <a:solidFill>
                  <a:schemeClr val="tx1"/>
                </a:solidFill>
                <a:effectLst/>
                <a:latin typeface="Garamond" panose="02020404030301010803" pitchFamily="18" charset="0"/>
              </a:endParaRPr>
            </a:p>
          </p:txBody>
        </p:sp>
        <p:sp>
          <p:nvSpPr>
            <p:cNvPr id="187406" name="AutoShape 14"/>
            <p:cNvSpPr>
              <a:spLocks noChangeArrowheads="1"/>
            </p:cNvSpPr>
            <p:nvPr/>
          </p:nvSpPr>
          <p:spPr bwMode="auto">
            <a:xfrm>
              <a:off x="3742" y="317"/>
              <a:ext cx="771" cy="317"/>
            </a:xfrm>
            <a:prstGeom prst="roundRect">
              <a:avLst>
                <a:gd name="adj" fmla="val 16667"/>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0" lang="zh-CN" altLang="en-US" sz="1800" b="0" i="0">
                  <a:solidFill>
                    <a:schemeClr val="tx1"/>
                  </a:solidFill>
                  <a:effectLst/>
                  <a:latin typeface="Garamond" panose="02020404030301010803" pitchFamily="18" charset="0"/>
                </a:rPr>
                <a:t>部署图</a:t>
              </a:r>
              <a:endParaRPr kumimoji="0" lang="zh-CN" altLang="en-US" sz="1800" b="0" i="0">
                <a:solidFill>
                  <a:schemeClr val="tx1"/>
                </a:solidFill>
                <a:effectLst/>
                <a:latin typeface="Garamond" panose="02020404030301010803" pitchFamily="18" charset="0"/>
              </a:endParaRPr>
            </a:p>
          </p:txBody>
        </p:sp>
        <p:sp>
          <p:nvSpPr>
            <p:cNvPr id="187407" name="AutoShape 15"/>
            <p:cNvSpPr>
              <a:spLocks noChangeArrowheads="1"/>
            </p:cNvSpPr>
            <p:nvPr/>
          </p:nvSpPr>
          <p:spPr bwMode="auto">
            <a:xfrm>
              <a:off x="2290" y="1541"/>
              <a:ext cx="771" cy="317"/>
            </a:xfrm>
            <a:prstGeom prst="roundRect">
              <a:avLst>
                <a:gd name="adj" fmla="val 16667"/>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0" lang="zh-CN" altLang="en-US" sz="1800" b="0" i="0">
                  <a:solidFill>
                    <a:schemeClr val="tx1"/>
                  </a:solidFill>
                  <a:effectLst/>
                  <a:latin typeface="Garamond" panose="02020404030301010803" pitchFamily="18" charset="0"/>
                </a:rPr>
                <a:t>活动图 </a:t>
              </a:r>
              <a:endParaRPr kumimoji="0" lang="zh-CN" altLang="en-US" sz="1800" b="0" i="0">
                <a:solidFill>
                  <a:schemeClr val="tx1"/>
                </a:solidFill>
                <a:effectLst/>
                <a:latin typeface="Garamond" panose="02020404030301010803" pitchFamily="18" charset="0"/>
              </a:endParaRPr>
            </a:p>
          </p:txBody>
        </p:sp>
        <p:sp>
          <p:nvSpPr>
            <p:cNvPr id="187408" name="AutoShape 16"/>
            <p:cNvSpPr>
              <a:spLocks noChangeArrowheads="1"/>
            </p:cNvSpPr>
            <p:nvPr/>
          </p:nvSpPr>
          <p:spPr bwMode="auto">
            <a:xfrm>
              <a:off x="3742" y="1269"/>
              <a:ext cx="771" cy="317"/>
            </a:xfrm>
            <a:prstGeom prst="roundRect">
              <a:avLst>
                <a:gd name="adj" fmla="val 16667"/>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0" lang="zh-CN" altLang="en-US" sz="1800" b="0" i="0">
                  <a:solidFill>
                    <a:schemeClr val="tx1"/>
                  </a:solidFill>
                  <a:effectLst/>
                  <a:latin typeface="Garamond" panose="02020404030301010803" pitchFamily="18" charset="0"/>
                </a:rPr>
                <a:t>部署图</a:t>
              </a:r>
              <a:endParaRPr kumimoji="0" lang="zh-CN" altLang="en-US" sz="1800" b="0" i="0">
                <a:solidFill>
                  <a:schemeClr val="tx1"/>
                </a:solidFill>
                <a:effectLst/>
                <a:latin typeface="Garamond" panose="02020404030301010803" pitchFamily="18" charset="0"/>
              </a:endParaRPr>
            </a:p>
          </p:txBody>
        </p:sp>
        <p:sp>
          <p:nvSpPr>
            <p:cNvPr id="187409" name="AutoShape 17"/>
            <p:cNvSpPr>
              <a:spLocks noChangeArrowheads="1"/>
            </p:cNvSpPr>
            <p:nvPr/>
          </p:nvSpPr>
          <p:spPr bwMode="auto">
            <a:xfrm>
              <a:off x="1020" y="2222"/>
              <a:ext cx="771" cy="317"/>
            </a:xfrm>
            <a:prstGeom prst="roundRect">
              <a:avLst>
                <a:gd name="adj" fmla="val 16667"/>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0" lang="zh-CN" altLang="en-US" sz="1800" b="0" i="0">
                  <a:solidFill>
                    <a:schemeClr val="tx1"/>
                  </a:solidFill>
                  <a:effectLst/>
                  <a:latin typeface="Garamond" panose="02020404030301010803" pitchFamily="18" charset="0"/>
                </a:rPr>
                <a:t>对象图</a:t>
              </a:r>
              <a:endParaRPr kumimoji="0" lang="zh-CN" altLang="en-US" sz="1800" b="0" i="0">
                <a:solidFill>
                  <a:schemeClr val="tx1"/>
                </a:solidFill>
                <a:effectLst/>
                <a:latin typeface="Garamond" panose="02020404030301010803" pitchFamily="18" charset="0"/>
              </a:endParaRPr>
            </a:p>
          </p:txBody>
        </p:sp>
        <p:sp>
          <p:nvSpPr>
            <p:cNvPr id="187410" name="AutoShape 18"/>
            <p:cNvSpPr>
              <a:spLocks noChangeArrowheads="1"/>
            </p:cNvSpPr>
            <p:nvPr/>
          </p:nvSpPr>
          <p:spPr bwMode="auto">
            <a:xfrm>
              <a:off x="2290" y="2085"/>
              <a:ext cx="771" cy="317"/>
            </a:xfrm>
            <a:prstGeom prst="roundRect">
              <a:avLst>
                <a:gd name="adj" fmla="val 16667"/>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0" lang="zh-CN" altLang="en-US" sz="1800" b="0" i="0">
                  <a:solidFill>
                    <a:schemeClr val="tx1"/>
                  </a:solidFill>
                  <a:effectLst/>
                  <a:latin typeface="Garamond" panose="02020404030301010803" pitchFamily="18" charset="0"/>
                </a:rPr>
                <a:t>类图</a:t>
              </a:r>
              <a:endParaRPr kumimoji="0" lang="zh-CN" altLang="en-US" sz="1800" b="0" i="0">
                <a:solidFill>
                  <a:schemeClr val="tx1"/>
                </a:solidFill>
                <a:effectLst/>
                <a:latin typeface="Garamond" panose="02020404030301010803" pitchFamily="18" charset="0"/>
              </a:endParaRPr>
            </a:p>
          </p:txBody>
        </p:sp>
        <p:sp>
          <p:nvSpPr>
            <p:cNvPr id="187411" name="AutoShape 19"/>
            <p:cNvSpPr>
              <a:spLocks noChangeArrowheads="1"/>
            </p:cNvSpPr>
            <p:nvPr/>
          </p:nvSpPr>
          <p:spPr bwMode="auto">
            <a:xfrm>
              <a:off x="2290" y="2539"/>
              <a:ext cx="771" cy="317"/>
            </a:xfrm>
            <a:prstGeom prst="roundRect">
              <a:avLst>
                <a:gd name="adj" fmla="val 16667"/>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0" lang="zh-CN" altLang="en-US" sz="1800" b="0" i="0">
                  <a:solidFill>
                    <a:schemeClr val="tx1"/>
                  </a:solidFill>
                  <a:effectLst/>
                  <a:latin typeface="Garamond" panose="02020404030301010803" pitchFamily="18" charset="0"/>
                </a:rPr>
                <a:t>状态图</a:t>
              </a:r>
              <a:endParaRPr kumimoji="0" lang="zh-CN" altLang="en-US" sz="1800" b="0" i="0">
                <a:solidFill>
                  <a:schemeClr val="tx1"/>
                </a:solidFill>
                <a:effectLst/>
                <a:latin typeface="Garamond" panose="02020404030301010803" pitchFamily="18" charset="0"/>
              </a:endParaRPr>
            </a:p>
          </p:txBody>
        </p:sp>
        <p:sp>
          <p:nvSpPr>
            <p:cNvPr id="187412" name="AutoShape 20"/>
            <p:cNvSpPr>
              <a:spLocks noChangeArrowheads="1"/>
            </p:cNvSpPr>
            <p:nvPr/>
          </p:nvSpPr>
          <p:spPr bwMode="auto">
            <a:xfrm>
              <a:off x="3787" y="2086"/>
              <a:ext cx="771" cy="317"/>
            </a:xfrm>
            <a:prstGeom prst="roundRect">
              <a:avLst>
                <a:gd name="adj" fmla="val 16667"/>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0" lang="zh-CN" altLang="en-US" sz="1800" b="0" i="0">
                  <a:solidFill>
                    <a:schemeClr val="tx1"/>
                  </a:solidFill>
                  <a:effectLst/>
                  <a:latin typeface="Garamond" panose="02020404030301010803" pitchFamily="18" charset="0"/>
                </a:rPr>
                <a:t>协作图</a:t>
              </a:r>
              <a:endParaRPr kumimoji="0" lang="zh-CN" altLang="en-US" sz="1800" b="0" i="0">
                <a:solidFill>
                  <a:schemeClr val="tx1"/>
                </a:solidFill>
                <a:effectLst/>
                <a:latin typeface="Garamond" panose="02020404030301010803" pitchFamily="18" charset="0"/>
              </a:endParaRPr>
            </a:p>
          </p:txBody>
        </p:sp>
        <p:sp>
          <p:nvSpPr>
            <p:cNvPr id="187413" name="AutoShape 21"/>
            <p:cNvSpPr>
              <a:spLocks noChangeArrowheads="1"/>
            </p:cNvSpPr>
            <p:nvPr/>
          </p:nvSpPr>
          <p:spPr bwMode="auto">
            <a:xfrm>
              <a:off x="3787" y="2539"/>
              <a:ext cx="771" cy="317"/>
            </a:xfrm>
            <a:prstGeom prst="roundRect">
              <a:avLst>
                <a:gd name="adj" fmla="val 16667"/>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0" lang="zh-CN" altLang="en-US" sz="1800" b="0" i="0">
                  <a:solidFill>
                    <a:schemeClr val="tx1"/>
                  </a:solidFill>
                  <a:effectLst/>
                  <a:latin typeface="Garamond" panose="02020404030301010803" pitchFamily="18" charset="0"/>
                </a:rPr>
                <a:t>顺序图</a:t>
              </a:r>
              <a:endParaRPr kumimoji="0" lang="zh-CN" altLang="en-US" sz="1800" b="0" i="0">
                <a:solidFill>
                  <a:schemeClr val="tx1"/>
                </a:solidFill>
                <a:effectLst/>
                <a:latin typeface="Garamond" panose="02020404030301010803" pitchFamily="18" charset="0"/>
              </a:endParaRPr>
            </a:p>
          </p:txBody>
        </p:sp>
        <p:sp>
          <p:nvSpPr>
            <p:cNvPr id="187414" name="AutoShape 22"/>
            <p:cNvSpPr>
              <a:spLocks noChangeArrowheads="1"/>
            </p:cNvSpPr>
            <p:nvPr/>
          </p:nvSpPr>
          <p:spPr bwMode="auto">
            <a:xfrm>
              <a:off x="3787" y="3129"/>
              <a:ext cx="771" cy="317"/>
            </a:xfrm>
            <a:prstGeom prst="roundRect">
              <a:avLst>
                <a:gd name="adj" fmla="val 16667"/>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0" lang="zh-CN" altLang="en-US" sz="1800" b="0" i="0">
                  <a:solidFill>
                    <a:schemeClr val="tx1"/>
                  </a:solidFill>
                  <a:effectLst/>
                  <a:latin typeface="Garamond" panose="02020404030301010803" pitchFamily="18" charset="0"/>
                </a:rPr>
                <a:t>协作图</a:t>
              </a:r>
              <a:endParaRPr kumimoji="0" lang="zh-CN" altLang="en-US" sz="1800" b="0" i="0">
                <a:solidFill>
                  <a:schemeClr val="tx1"/>
                </a:solidFill>
                <a:effectLst/>
                <a:latin typeface="Garamond" panose="02020404030301010803" pitchFamily="18" charset="0"/>
              </a:endParaRPr>
            </a:p>
          </p:txBody>
        </p:sp>
        <p:sp>
          <p:nvSpPr>
            <p:cNvPr id="187415" name="AutoShape 23"/>
            <p:cNvSpPr>
              <a:spLocks noChangeArrowheads="1"/>
            </p:cNvSpPr>
            <p:nvPr/>
          </p:nvSpPr>
          <p:spPr bwMode="auto">
            <a:xfrm>
              <a:off x="3787" y="3536"/>
              <a:ext cx="771" cy="317"/>
            </a:xfrm>
            <a:prstGeom prst="roundRect">
              <a:avLst>
                <a:gd name="adj" fmla="val 16667"/>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0" lang="zh-CN" altLang="en-US" sz="1800" b="0" i="0">
                  <a:solidFill>
                    <a:schemeClr val="tx1"/>
                  </a:solidFill>
                  <a:effectLst/>
                  <a:latin typeface="Garamond" panose="02020404030301010803" pitchFamily="18" charset="0"/>
                </a:rPr>
                <a:t>顺序图</a:t>
              </a:r>
              <a:endParaRPr kumimoji="0" lang="zh-CN" altLang="en-US" sz="1800" b="0" i="0">
                <a:solidFill>
                  <a:schemeClr val="tx1"/>
                </a:solidFill>
                <a:effectLst/>
                <a:latin typeface="Garamond" panose="02020404030301010803" pitchFamily="18" charset="0"/>
              </a:endParaRPr>
            </a:p>
          </p:txBody>
        </p:sp>
        <p:sp>
          <p:nvSpPr>
            <p:cNvPr id="187416" name="AutoShape 24"/>
            <p:cNvSpPr>
              <a:spLocks noChangeArrowheads="1"/>
            </p:cNvSpPr>
            <p:nvPr/>
          </p:nvSpPr>
          <p:spPr bwMode="auto">
            <a:xfrm>
              <a:off x="1020" y="3537"/>
              <a:ext cx="771" cy="317"/>
            </a:xfrm>
            <a:prstGeom prst="roundRect">
              <a:avLst>
                <a:gd name="adj" fmla="val 16667"/>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0" lang="zh-CN" altLang="en-US" sz="1800" b="0" i="0">
                  <a:solidFill>
                    <a:schemeClr val="tx1"/>
                  </a:solidFill>
                  <a:effectLst/>
                  <a:latin typeface="Garamond" panose="02020404030301010803" pitchFamily="18" charset="0"/>
                </a:rPr>
                <a:t>活动图 </a:t>
              </a:r>
              <a:endParaRPr kumimoji="0" lang="zh-CN" altLang="en-US" sz="1800" b="0" i="0">
                <a:solidFill>
                  <a:schemeClr val="tx1"/>
                </a:solidFill>
                <a:effectLst/>
                <a:latin typeface="Garamond" panose="02020404030301010803" pitchFamily="18" charset="0"/>
              </a:endParaRPr>
            </a:p>
          </p:txBody>
        </p:sp>
        <p:sp>
          <p:nvSpPr>
            <p:cNvPr id="187417" name="AutoShape 25"/>
            <p:cNvSpPr>
              <a:spLocks noChangeArrowheads="1"/>
            </p:cNvSpPr>
            <p:nvPr/>
          </p:nvSpPr>
          <p:spPr bwMode="auto">
            <a:xfrm>
              <a:off x="3107" y="3991"/>
              <a:ext cx="771" cy="317"/>
            </a:xfrm>
            <a:prstGeom prst="roundRect">
              <a:avLst>
                <a:gd name="adj" fmla="val 16667"/>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0" lang="zh-CN" altLang="en-US" sz="1800" b="0" i="0">
                  <a:solidFill>
                    <a:schemeClr val="tx1"/>
                  </a:solidFill>
                  <a:effectLst/>
                  <a:latin typeface="Garamond" panose="02020404030301010803" pitchFamily="18" charset="0"/>
                </a:rPr>
                <a:t>部署图</a:t>
              </a:r>
              <a:endParaRPr kumimoji="0" lang="zh-CN" altLang="en-US" sz="1800" b="0" i="0">
                <a:solidFill>
                  <a:schemeClr val="tx1"/>
                </a:solidFill>
                <a:effectLst/>
                <a:latin typeface="Garamond" panose="02020404030301010803" pitchFamily="18" charset="0"/>
              </a:endParaRPr>
            </a:p>
          </p:txBody>
        </p:sp>
        <p:sp>
          <p:nvSpPr>
            <p:cNvPr id="187418" name="AutoShape 26"/>
            <p:cNvSpPr>
              <a:spLocks noChangeArrowheads="1"/>
            </p:cNvSpPr>
            <p:nvPr/>
          </p:nvSpPr>
          <p:spPr bwMode="auto">
            <a:xfrm>
              <a:off x="884" y="45"/>
              <a:ext cx="2450" cy="890"/>
            </a:xfrm>
            <a:prstGeom prst="roundRect">
              <a:avLst>
                <a:gd name="adj" fmla="val 16667"/>
              </a:avLst>
            </a:prstGeom>
            <a:noFill/>
            <a:ln w="19050">
              <a:solidFill>
                <a:schemeClr val="accent2"/>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7419" name="AutoShape 27"/>
            <p:cNvSpPr>
              <a:spLocks noChangeArrowheads="1"/>
            </p:cNvSpPr>
            <p:nvPr/>
          </p:nvSpPr>
          <p:spPr bwMode="auto">
            <a:xfrm>
              <a:off x="1791" y="3220"/>
              <a:ext cx="499" cy="91"/>
            </a:xfrm>
            <a:prstGeom prst="leftRightArrow">
              <a:avLst>
                <a:gd name="adj1" fmla="val 50000"/>
                <a:gd name="adj2" fmla="val 109670"/>
              </a:avLst>
            </a:prstGeom>
            <a:solidFill>
              <a:schemeClr val="tx1"/>
            </a:solidFill>
            <a:ln w="9525">
              <a:solidFill>
                <a:srgbClr val="0066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7420" name="AutoShape 28"/>
            <p:cNvSpPr>
              <a:spLocks noChangeArrowheads="1"/>
            </p:cNvSpPr>
            <p:nvPr/>
          </p:nvSpPr>
          <p:spPr bwMode="auto">
            <a:xfrm rot="2149263">
              <a:off x="1747" y="3478"/>
              <a:ext cx="589" cy="105"/>
            </a:xfrm>
            <a:prstGeom prst="leftRightArrow">
              <a:avLst>
                <a:gd name="adj1" fmla="val 50000"/>
                <a:gd name="adj2" fmla="val 112190"/>
              </a:avLst>
            </a:prstGeom>
            <a:solidFill>
              <a:schemeClr val="tx1"/>
            </a:solidFill>
            <a:ln w="9525">
              <a:solidFill>
                <a:srgbClr val="0066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7421" name="AutoShape 29"/>
            <p:cNvSpPr>
              <a:spLocks noChangeArrowheads="1"/>
            </p:cNvSpPr>
            <p:nvPr/>
          </p:nvSpPr>
          <p:spPr bwMode="auto">
            <a:xfrm>
              <a:off x="3061" y="3220"/>
              <a:ext cx="726" cy="91"/>
            </a:xfrm>
            <a:prstGeom prst="leftRightArrow">
              <a:avLst>
                <a:gd name="adj1" fmla="val 50000"/>
                <a:gd name="adj2" fmla="val 159560"/>
              </a:avLst>
            </a:prstGeom>
            <a:solidFill>
              <a:schemeClr val="tx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7422" name="AutoShape 30"/>
            <p:cNvSpPr>
              <a:spLocks noChangeArrowheads="1"/>
            </p:cNvSpPr>
            <p:nvPr/>
          </p:nvSpPr>
          <p:spPr bwMode="auto">
            <a:xfrm rot="1588419">
              <a:off x="3024" y="3447"/>
              <a:ext cx="771" cy="91"/>
            </a:xfrm>
            <a:prstGeom prst="leftRightArrow">
              <a:avLst>
                <a:gd name="adj1" fmla="val 50000"/>
                <a:gd name="adj2" fmla="val 169451"/>
              </a:avLst>
            </a:prstGeom>
            <a:solidFill>
              <a:schemeClr val="tx1"/>
            </a:solidFill>
            <a:ln w="9525">
              <a:solidFill>
                <a:srgbClr val="0066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7423" name="AutoShape 31"/>
            <p:cNvSpPr>
              <a:spLocks noChangeArrowheads="1"/>
            </p:cNvSpPr>
            <p:nvPr/>
          </p:nvSpPr>
          <p:spPr bwMode="auto">
            <a:xfrm>
              <a:off x="3061" y="3674"/>
              <a:ext cx="726" cy="91"/>
            </a:xfrm>
            <a:prstGeom prst="leftRightArrow">
              <a:avLst>
                <a:gd name="adj1" fmla="val 50000"/>
                <a:gd name="adj2" fmla="val 159560"/>
              </a:avLst>
            </a:prstGeom>
            <a:solidFill>
              <a:schemeClr val="tx1"/>
            </a:solidFill>
            <a:ln w="9525">
              <a:solidFill>
                <a:srgbClr val="0066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7424" name="AutoShape 32"/>
            <p:cNvSpPr>
              <a:spLocks noChangeArrowheads="1"/>
            </p:cNvSpPr>
            <p:nvPr/>
          </p:nvSpPr>
          <p:spPr bwMode="auto">
            <a:xfrm rot="2149263">
              <a:off x="1746" y="635"/>
              <a:ext cx="589" cy="105"/>
            </a:xfrm>
            <a:prstGeom prst="leftRightArrow">
              <a:avLst>
                <a:gd name="adj1" fmla="val 50000"/>
                <a:gd name="adj2" fmla="val 112190"/>
              </a:avLst>
            </a:prstGeom>
            <a:solidFill>
              <a:schemeClr val="tx1"/>
            </a:solidFill>
            <a:ln w="9525">
              <a:solidFill>
                <a:srgbClr val="0066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7425" name="AutoShape 33"/>
            <p:cNvSpPr>
              <a:spLocks noChangeArrowheads="1"/>
            </p:cNvSpPr>
            <p:nvPr/>
          </p:nvSpPr>
          <p:spPr bwMode="auto">
            <a:xfrm rot="8774756">
              <a:off x="1746" y="303"/>
              <a:ext cx="590" cy="105"/>
            </a:xfrm>
            <a:prstGeom prst="leftRightArrow">
              <a:avLst>
                <a:gd name="adj1" fmla="val 50000"/>
                <a:gd name="adj2" fmla="val 112381"/>
              </a:avLst>
            </a:prstGeom>
            <a:solidFill>
              <a:schemeClr val="tx1"/>
            </a:solidFill>
            <a:ln w="9525">
              <a:solidFill>
                <a:srgbClr val="0066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7426" name="AutoShape 34"/>
            <p:cNvSpPr>
              <a:spLocks noChangeArrowheads="1"/>
            </p:cNvSpPr>
            <p:nvPr/>
          </p:nvSpPr>
          <p:spPr bwMode="auto">
            <a:xfrm rot="2149263">
              <a:off x="1746" y="1602"/>
              <a:ext cx="589" cy="105"/>
            </a:xfrm>
            <a:prstGeom prst="leftRightArrow">
              <a:avLst>
                <a:gd name="adj1" fmla="val 50000"/>
                <a:gd name="adj2" fmla="val 112190"/>
              </a:avLst>
            </a:prstGeom>
            <a:solidFill>
              <a:schemeClr val="tx1"/>
            </a:solidFill>
            <a:ln w="9525">
              <a:solidFill>
                <a:srgbClr val="0066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7427" name="AutoShape 35"/>
            <p:cNvSpPr>
              <a:spLocks noChangeArrowheads="1"/>
            </p:cNvSpPr>
            <p:nvPr/>
          </p:nvSpPr>
          <p:spPr bwMode="auto">
            <a:xfrm rot="8774756">
              <a:off x="1746" y="1270"/>
              <a:ext cx="590" cy="105"/>
            </a:xfrm>
            <a:prstGeom prst="leftRightArrow">
              <a:avLst>
                <a:gd name="adj1" fmla="val 50000"/>
                <a:gd name="adj2" fmla="val 112381"/>
              </a:avLst>
            </a:prstGeom>
            <a:solidFill>
              <a:schemeClr val="tx1"/>
            </a:solidFill>
            <a:ln w="9525">
              <a:solidFill>
                <a:srgbClr val="0066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7428" name="AutoShape 36"/>
            <p:cNvSpPr>
              <a:spLocks noChangeArrowheads="1"/>
            </p:cNvSpPr>
            <p:nvPr/>
          </p:nvSpPr>
          <p:spPr bwMode="auto">
            <a:xfrm rot="2149263">
              <a:off x="1746" y="2554"/>
              <a:ext cx="589" cy="105"/>
            </a:xfrm>
            <a:prstGeom prst="leftRightArrow">
              <a:avLst>
                <a:gd name="adj1" fmla="val 50000"/>
                <a:gd name="adj2" fmla="val 112190"/>
              </a:avLst>
            </a:prstGeom>
            <a:solidFill>
              <a:schemeClr val="tx1"/>
            </a:solidFill>
            <a:ln w="9525">
              <a:solidFill>
                <a:srgbClr val="0066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7429" name="AutoShape 37"/>
            <p:cNvSpPr>
              <a:spLocks noChangeArrowheads="1"/>
            </p:cNvSpPr>
            <p:nvPr/>
          </p:nvSpPr>
          <p:spPr bwMode="auto">
            <a:xfrm rot="8774756">
              <a:off x="1746" y="2222"/>
              <a:ext cx="590" cy="105"/>
            </a:xfrm>
            <a:prstGeom prst="leftRightArrow">
              <a:avLst>
                <a:gd name="adj1" fmla="val 50000"/>
                <a:gd name="adj2" fmla="val 112381"/>
              </a:avLst>
            </a:prstGeom>
            <a:solidFill>
              <a:schemeClr val="tx1"/>
            </a:solidFill>
            <a:ln w="9525">
              <a:solidFill>
                <a:srgbClr val="0066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7430" name="AutoShape 38"/>
            <p:cNvSpPr>
              <a:spLocks noChangeArrowheads="1"/>
            </p:cNvSpPr>
            <p:nvPr/>
          </p:nvSpPr>
          <p:spPr bwMode="auto">
            <a:xfrm>
              <a:off x="3061" y="2222"/>
              <a:ext cx="726" cy="91"/>
            </a:xfrm>
            <a:prstGeom prst="leftRightArrow">
              <a:avLst>
                <a:gd name="adj1" fmla="val 50000"/>
                <a:gd name="adj2" fmla="val 159560"/>
              </a:avLst>
            </a:prstGeom>
            <a:solidFill>
              <a:schemeClr val="tx1"/>
            </a:solidFill>
            <a:ln w="9525">
              <a:solidFill>
                <a:srgbClr val="0066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7431" name="AutoShape 39"/>
            <p:cNvSpPr>
              <a:spLocks noChangeArrowheads="1"/>
            </p:cNvSpPr>
            <p:nvPr/>
          </p:nvSpPr>
          <p:spPr bwMode="auto">
            <a:xfrm rot="1588419">
              <a:off x="3016" y="2449"/>
              <a:ext cx="771" cy="91"/>
            </a:xfrm>
            <a:prstGeom prst="leftRightArrow">
              <a:avLst>
                <a:gd name="adj1" fmla="val 50000"/>
                <a:gd name="adj2" fmla="val 169451"/>
              </a:avLst>
            </a:prstGeom>
            <a:solidFill>
              <a:schemeClr val="tx1"/>
            </a:solidFill>
            <a:ln w="9525">
              <a:solidFill>
                <a:srgbClr val="0066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7432" name="AutoShape 40"/>
            <p:cNvSpPr>
              <a:spLocks noChangeArrowheads="1"/>
            </p:cNvSpPr>
            <p:nvPr/>
          </p:nvSpPr>
          <p:spPr bwMode="auto">
            <a:xfrm>
              <a:off x="3061" y="2676"/>
              <a:ext cx="726" cy="91"/>
            </a:xfrm>
            <a:prstGeom prst="leftRightArrow">
              <a:avLst>
                <a:gd name="adj1" fmla="val 50000"/>
                <a:gd name="adj2" fmla="val 159560"/>
              </a:avLst>
            </a:prstGeom>
            <a:solidFill>
              <a:schemeClr val="tx1"/>
            </a:solidFill>
            <a:ln w="9525">
              <a:solidFill>
                <a:srgbClr val="0066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7433" name="AutoShape 41"/>
            <p:cNvSpPr>
              <a:spLocks noChangeArrowheads="1"/>
            </p:cNvSpPr>
            <p:nvPr/>
          </p:nvSpPr>
          <p:spPr bwMode="auto">
            <a:xfrm>
              <a:off x="793" y="0"/>
              <a:ext cx="3901" cy="981"/>
            </a:xfrm>
            <a:prstGeom prst="roundRect">
              <a:avLst>
                <a:gd name="adj" fmla="val 16667"/>
              </a:avLst>
            </a:prstGeom>
            <a:noFill/>
            <a:ln w="19050">
              <a:solidFill>
                <a:schemeClr val="accent2"/>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7434" name="AutoShape 42"/>
            <p:cNvSpPr>
              <a:spLocks noChangeArrowheads="1"/>
            </p:cNvSpPr>
            <p:nvPr/>
          </p:nvSpPr>
          <p:spPr bwMode="auto">
            <a:xfrm>
              <a:off x="930" y="1060"/>
              <a:ext cx="2450" cy="890"/>
            </a:xfrm>
            <a:prstGeom prst="roundRect">
              <a:avLst>
                <a:gd name="adj" fmla="val 16667"/>
              </a:avLst>
            </a:prstGeom>
            <a:noFill/>
            <a:ln w="19050">
              <a:solidFill>
                <a:schemeClr val="accent2"/>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7435" name="AutoShape 43"/>
            <p:cNvSpPr>
              <a:spLocks noChangeArrowheads="1"/>
            </p:cNvSpPr>
            <p:nvPr/>
          </p:nvSpPr>
          <p:spPr bwMode="auto">
            <a:xfrm>
              <a:off x="839" y="2041"/>
              <a:ext cx="3901" cy="891"/>
            </a:xfrm>
            <a:prstGeom prst="roundRect">
              <a:avLst>
                <a:gd name="adj" fmla="val 16667"/>
              </a:avLst>
            </a:prstGeom>
            <a:noFill/>
            <a:ln w="19050">
              <a:solidFill>
                <a:schemeClr val="accent2"/>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7436" name="AutoShape 44"/>
            <p:cNvSpPr>
              <a:spLocks noChangeArrowheads="1"/>
            </p:cNvSpPr>
            <p:nvPr/>
          </p:nvSpPr>
          <p:spPr bwMode="auto">
            <a:xfrm>
              <a:off x="703" y="1014"/>
              <a:ext cx="4127" cy="1979"/>
            </a:xfrm>
            <a:prstGeom prst="roundRect">
              <a:avLst>
                <a:gd name="adj" fmla="val 16667"/>
              </a:avLst>
            </a:prstGeom>
            <a:noFill/>
            <a:ln w="19050">
              <a:solidFill>
                <a:schemeClr val="accent2"/>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7437" name="AutoShape 45"/>
            <p:cNvSpPr>
              <a:spLocks noChangeArrowheads="1"/>
            </p:cNvSpPr>
            <p:nvPr/>
          </p:nvSpPr>
          <p:spPr bwMode="auto">
            <a:xfrm>
              <a:off x="839" y="3085"/>
              <a:ext cx="3901" cy="816"/>
            </a:xfrm>
            <a:prstGeom prst="roundRect">
              <a:avLst>
                <a:gd name="adj" fmla="val 16667"/>
              </a:avLst>
            </a:prstGeom>
            <a:noFill/>
            <a:ln w="19050">
              <a:solidFill>
                <a:schemeClr val="accent2"/>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7438" name="AutoShape 46"/>
            <p:cNvSpPr>
              <a:spLocks noChangeArrowheads="1"/>
            </p:cNvSpPr>
            <p:nvPr/>
          </p:nvSpPr>
          <p:spPr bwMode="auto">
            <a:xfrm>
              <a:off x="1565" y="3963"/>
              <a:ext cx="2494" cy="374"/>
            </a:xfrm>
            <a:prstGeom prst="roundRect">
              <a:avLst>
                <a:gd name="adj" fmla="val 16667"/>
              </a:avLst>
            </a:prstGeom>
            <a:noFill/>
            <a:ln w="19050">
              <a:solidFill>
                <a:schemeClr val="accent2"/>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7439" name="AutoShape 47"/>
            <p:cNvSpPr>
              <a:spLocks noChangeArrowheads="1"/>
            </p:cNvSpPr>
            <p:nvPr/>
          </p:nvSpPr>
          <p:spPr bwMode="auto">
            <a:xfrm>
              <a:off x="703" y="3039"/>
              <a:ext cx="4173" cy="1344"/>
            </a:xfrm>
            <a:prstGeom prst="roundRect">
              <a:avLst>
                <a:gd name="adj" fmla="val 16667"/>
              </a:avLst>
            </a:prstGeom>
            <a:noFill/>
            <a:ln w="19050">
              <a:solidFill>
                <a:schemeClr val="accent2"/>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7440" name="AutoShape 48"/>
            <p:cNvSpPr>
              <a:spLocks noChangeArrowheads="1"/>
            </p:cNvSpPr>
            <p:nvPr/>
          </p:nvSpPr>
          <p:spPr bwMode="auto">
            <a:xfrm>
              <a:off x="4059" y="635"/>
              <a:ext cx="91" cy="635"/>
            </a:xfrm>
            <a:prstGeom prst="downArrow">
              <a:avLst>
                <a:gd name="adj1" fmla="val 50000"/>
                <a:gd name="adj2" fmla="val 174451"/>
              </a:avLst>
            </a:prstGeom>
            <a:solidFill>
              <a:schemeClr val="tx1"/>
            </a:solidFill>
            <a:ln w="9525">
              <a:solidFill>
                <a:srgbClr val="0066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187441" name="AutoShape 49"/>
            <p:cNvSpPr>
              <a:spLocks noChangeArrowheads="1"/>
            </p:cNvSpPr>
            <p:nvPr/>
          </p:nvSpPr>
          <p:spPr bwMode="auto">
            <a:xfrm>
              <a:off x="1973" y="929"/>
              <a:ext cx="91" cy="136"/>
            </a:xfrm>
            <a:prstGeom prst="downArrow">
              <a:avLst>
                <a:gd name="adj1" fmla="val 50000"/>
                <a:gd name="adj2" fmla="val 37363"/>
              </a:avLst>
            </a:prstGeom>
            <a:solidFill>
              <a:schemeClr val="tx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187442" name="AutoShape 50"/>
            <p:cNvSpPr>
              <a:spLocks noChangeArrowheads="1"/>
            </p:cNvSpPr>
            <p:nvPr/>
          </p:nvSpPr>
          <p:spPr bwMode="auto">
            <a:xfrm>
              <a:off x="1973" y="1942"/>
              <a:ext cx="91" cy="91"/>
            </a:xfrm>
            <a:prstGeom prst="downArrow">
              <a:avLst>
                <a:gd name="adj1" fmla="val 50000"/>
                <a:gd name="adj2" fmla="val 25000"/>
              </a:avLst>
            </a:prstGeom>
            <a:solidFill>
              <a:schemeClr val="tx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187443" name="AutoShape 51"/>
            <p:cNvSpPr>
              <a:spLocks noChangeArrowheads="1"/>
            </p:cNvSpPr>
            <p:nvPr/>
          </p:nvSpPr>
          <p:spPr bwMode="auto">
            <a:xfrm>
              <a:off x="1973" y="2933"/>
              <a:ext cx="91" cy="156"/>
            </a:xfrm>
            <a:prstGeom prst="downArrow">
              <a:avLst>
                <a:gd name="adj1" fmla="val 50000"/>
                <a:gd name="adj2" fmla="val 42857"/>
              </a:avLst>
            </a:prstGeom>
            <a:solidFill>
              <a:schemeClr val="tx1"/>
            </a:solidFill>
            <a:ln w="9525">
              <a:solidFill>
                <a:srgbClr val="0066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187444" name="AutoShape 52"/>
            <p:cNvSpPr>
              <a:spLocks noChangeArrowheads="1"/>
            </p:cNvSpPr>
            <p:nvPr/>
          </p:nvSpPr>
          <p:spPr bwMode="auto">
            <a:xfrm>
              <a:off x="1973" y="3855"/>
              <a:ext cx="91" cy="136"/>
            </a:xfrm>
            <a:prstGeom prst="downArrow">
              <a:avLst>
                <a:gd name="adj1" fmla="val 50000"/>
                <a:gd name="adj2" fmla="val 37363"/>
              </a:avLst>
            </a:prstGeom>
            <a:solidFill>
              <a:schemeClr val="tx1"/>
            </a:solidFill>
            <a:ln w="9525">
              <a:solidFill>
                <a:srgbClr val="0066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187445" name="AutoShape 53"/>
            <p:cNvSpPr>
              <a:spLocks noChangeArrowheads="1"/>
            </p:cNvSpPr>
            <p:nvPr/>
          </p:nvSpPr>
          <p:spPr bwMode="auto">
            <a:xfrm>
              <a:off x="4059" y="1587"/>
              <a:ext cx="91" cy="499"/>
            </a:xfrm>
            <a:prstGeom prst="upArrow">
              <a:avLst>
                <a:gd name="adj1" fmla="val 50000"/>
                <a:gd name="adj2" fmla="val 137088"/>
              </a:avLst>
            </a:prstGeom>
            <a:solidFill>
              <a:schemeClr val="tx1"/>
            </a:solidFill>
            <a:ln w="9525">
              <a:solidFill>
                <a:srgbClr val="0066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187446" name="AutoShape 54"/>
            <p:cNvSpPr>
              <a:spLocks noChangeArrowheads="1"/>
            </p:cNvSpPr>
            <p:nvPr/>
          </p:nvSpPr>
          <p:spPr bwMode="auto">
            <a:xfrm>
              <a:off x="4059" y="4037"/>
              <a:ext cx="1406" cy="90"/>
            </a:xfrm>
            <a:prstGeom prst="leftArrow">
              <a:avLst>
                <a:gd name="adj1" fmla="val 50000"/>
                <a:gd name="adj2" fmla="val 390556"/>
              </a:avLst>
            </a:prstGeom>
            <a:solidFill>
              <a:schemeClr val="tx1"/>
            </a:solidFill>
            <a:ln w="9525">
              <a:solidFill>
                <a:srgbClr val="0066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7447" name="Rectangle 55"/>
            <p:cNvSpPr>
              <a:spLocks noChangeArrowheads="1"/>
            </p:cNvSpPr>
            <p:nvPr/>
          </p:nvSpPr>
          <p:spPr bwMode="auto">
            <a:xfrm>
              <a:off x="5420" y="1451"/>
              <a:ext cx="45" cy="2631"/>
            </a:xfrm>
            <a:prstGeom prst="rect">
              <a:avLst/>
            </a:prstGeom>
            <a:solidFill>
              <a:schemeClr val="tx1"/>
            </a:solidFill>
            <a:ln w="9525">
              <a:solidFill>
                <a:srgbClr val="0066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7448" name="Rectangle 56"/>
            <p:cNvSpPr>
              <a:spLocks noChangeArrowheads="1"/>
            </p:cNvSpPr>
            <p:nvPr/>
          </p:nvSpPr>
          <p:spPr bwMode="auto">
            <a:xfrm>
              <a:off x="4513" y="1406"/>
              <a:ext cx="952" cy="45"/>
            </a:xfrm>
            <a:prstGeom prst="rect">
              <a:avLst/>
            </a:prstGeom>
            <a:solidFill>
              <a:schemeClr val="tx1"/>
            </a:solidFill>
            <a:ln w="9525">
              <a:solidFill>
                <a:srgbClr val="0066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7449" name="Text Box 57"/>
            <p:cNvSpPr txBox="1">
              <a:spLocks noChangeArrowheads="1"/>
            </p:cNvSpPr>
            <p:nvPr/>
          </p:nvSpPr>
          <p:spPr bwMode="auto">
            <a:xfrm>
              <a:off x="3360" y="17"/>
              <a:ext cx="741" cy="3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zh-CN" altLang="en-US" sz="1800" i="0">
                  <a:solidFill>
                    <a:srgbClr val="000066"/>
                  </a:solidFill>
                  <a:effectLst/>
                  <a:latin typeface="Garamond" panose="02020404030301010803" pitchFamily="18" charset="0"/>
                </a:rPr>
                <a:t>需求分析</a:t>
              </a:r>
              <a:r>
                <a:rPr kumimoji="0" lang="zh-CN" altLang="en-US" sz="1800" i="0">
                  <a:solidFill>
                    <a:schemeClr val="tx1"/>
                  </a:solidFill>
                  <a:effectLst/>
                  <a:latin typeface="Garamond" panose="02020404030301010803" pitchFamily="18" charset="0"/>
                </a:rPr>
                <a:t> </a:t>
              </a:r>
              <a:endParaRPr kumimoji="0" lang="zh-CN" altLang="en-US" sz="1800" i="0">
                <a:solidFill>
                  <a:schemeClr val="tx1"/>
                </a:solidFill>
                <a:effectLst/>
                <a:latin typeface="Garamond" panose="02020404030301010803" pitchFamily="18" charset="0"/>
              </a:endParaRPr>
            </a:p>
          </p:txBody>
        </p:sp>
        <p:sp>
          <p:nvSpPr>
            <p:cNvPr id="187450" name="Text Box 58"/>
            <p:cNvSpPr txBox="1">
              <a:spLocks noChangeArrowheads="1"/>
            </p:cNvSpPr>
            <p:nvPr/>
          </p:nvSpPr>
          <p:spPr bwMode="auto">
            <a:xfrm>
              <a:off x="3455" y="1073"/>
              <a:ext cx="331" cy="3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en-US" altLang="zh-CN" sz="1800" i="0">
                  <a:solidFill>
                    <a:srgbClr val="000066"/>
                  </a:solidFill>
                  <a:effectLst/>
                  <a:latin typeface="Garamond" panose="02020404030301010803" pitchFamily="18" charset="0"/>
                </a:rPr>
                <a:t>BD</a:t>
              </a:r>
              <a:endParaRPr kumimoji="0" lang="en-US" altLang="zh-CN" sz="1800" i="0">
                <a:solidFill>
                  <a:srgbClr val="000066"/>
                </a:solidFill>
                <a:effectLst/>
                <a:latin typeface="Garamond" panose="02020404030301010803" pitchFamily="18" charset="0"/>
              </a:endParaRPr>
            </a:p>
          </p:txBody>
        </p:sp>
        <p:sp>
          <p:nvSpPr>
            <p:cNvPr id="187451" name="Text Box 59"/>
            <p:cNvSpPr txBox="1">
              <a:spLocks noChangeArrowheads="1"/>
            </p:cNvSpPr>
            <p:nvPr/>
          </p:nvSpPr>
          <p:spPr bwMode="auto">
            <a:xfrm>
              <a:off x="3216" y="3042"/>
              <a:ext cx="632" cy="3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en-US" altLang="zh-CN" sz="1800" i="0">
                  <a:solidFill>
                    <a:srgbClr val="000066"/>
                  </a:solidFill>
                  <a:effectLst/>
                  <a:latin typeface="Garamond" panose="02020404030301010803" pitchFamily="18" charset="0"/>
                </a:rPr>
                <a:t>FD/DD</a:t>
              </a:r>
              <a:endParaRPr kumimoji="0" lang="en-US" altLang="zh-CN" sz="1800" i="0">
                <a:solidFill>
                  <a:srgbClr val="000066"/>
                </a:solidFill>
                <a:effectLst/>
                <a:latin typeface="Garamond" panose="02020404030301010803" pitchFamily="18" charset="0"/>
              </a:endParaRPr>
            </a:p>
          </p:txBody>
        </p:sp>
        <p:sp>
          <p:nvSpPr>
            <p:cNvPr id="187452" name="Text Box 60"/>
            <p:cNvSpPr txBox="1">
              <a:spLocks noChangeArrowheads="1"/>
            </p:cNvSpPr>
            <p:nvPr/>
          </p:nvSpPr>
          <p:spPr bwMode="auto">
            <a:xfrm>
              <a:off x="152" y="1094"/>
              <a:ext cx="312" cy="17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spAutoFit/>
            </a:bodyPr>
            <a:lstStyle/>
            <a:p>
              <a:r>
                <a:rPr kumimoji="0" lang="zh-CN" altLang="en-US" sz="2000" i="0">
                  <a:solidFill>
                    <a:srgbClr val="000066"/>
                  </a:solidFill>
                  <a:effectLst/>
                  <a:latin typeface="Garamond" panose="02020404030301010803" pitchFamily="18" charset="0"/>
                </a:rPr>
                <a:t>全部图之间的关系</a:t>
              </a:r>
              <a:endParaRPr kumimoji="0" lang="zh-CN" altLang="en-US" sz="2000" i="0">
                <a:solidFill>
                  <a:srgbClr val="000066"/>
                </a:solidFill>
                <a:effectLst/>
                <a:latin typeface="Garamond" panose="02020404030301010803" pitchFamily="18" charset="0"/>
              </a:endParaRPr>
            </a:p>
          </p:txBody>
        </p:sp>
      </p:gr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AutoShape 2"/>
          <p:cNvSpPr>
            <a:spLocks noChangeArrowheads="1"/>
          </p:cNvSpPr>
          <p:nvPr/>
        </p:nvSpPr>
        <p:spPr bwMode="auto">
          <a:xfrm>
            <a:off x="1562735" y="2201545"/>
            <a:ext cx="6753225" cy="1546225"/>
          </a:xfrm>
          <a:prstGeom prst="roundRect">
            <a:avLst>
              <a:gd name="adj" fmla="val 16667"/>
            </a:avLst>
          </a:prstGeom>
          <a:gradFill rotWithShape="0">
            <a:gsLst>
              <a:gs pos="0">
                <a:srgbClr val="FFFFFF"/>
              </a:gs>
              <a:gs pos="100000">
                <a:srgbClr val="99CCFF"/>
              </a:gs>
            </a:gsLst>
            <a:path path="shape">
              <a:fillToRect l="50000" t="50000" r="50000" b="50000"/>
            </a:path>
          </a:gradFill>
          <a:ln>
            <a:noFill/>
          </a:ln>
          <a:effectLst>
            <a:outerShdw dist="71842" dir="2700000" algn="ctr" rotWithShape="0">
              <a:srgbClr val="0000FF"/>
            </a:outerShdw>
          </a:effectLst>
          <a:extLst>
            <a:ext uri="{91240B29-F687-4F45-9708-019B960494DF}">
              <a14:hiddenLine xmlns:a14="http://schemas.microsoft.com/office/drawing/2010/main" w="9525">
                <a:solidFill>
                  <a:srgbClr val="000000"/>
                </a:solidFill>
                <a:round/>
              </a14:hiddenLine>
            </a:ext>
          </a:extLst>
        </p:spPr>
        <p:txBody>
          <a:bodyPr wrap="none" anchor="ctr"/>
          <a:lstStyle>
            <a:lvl1pPr>
              <a:defRPr kumimoji="1" sz="3200" b="1" i="1">
                <a:solidFill>
                  <a:srgbClr val="0000FF"/>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a:defRPr kumimoji="1" sz="3200" b="1" i="1">
                <a:solidFill>
                  <a:srgbClr val="0000FF"/>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a:defRPr kumimoji="1" sz="3200" b="1" i="1">
                <a:solidFill>
                  <a:srgbClr val="0000FF"/>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a:defRPr kumimoji="1" sz="3200" b="1" i="1">
                <a:solidFill>
                  <a:srgbClr val="0000FF"/>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defRPr kumimoji="1" sz="3200" b="1" i="1">
                <a:solidFill>
                  <a:srgbClr val="0000FF"/>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marL="457200" fontAlgn="base">
              <a:spcBef>
                <a:spcPct val="0"/>
              </a:spcBef>
              <a:spcAft>
                <a:spcPct val="0"/>
              </a:spcAft>
              <a:defRPr kumimoji="1" sz="3200" b="1" i="1">
                <a:solidFill>
                  <a:srgbClr val="0000FF"/>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marL="914400" fontAlgn="base">
              <a:spcBef>
                <a:spcPct val="0"/>
              </a:spcBef>
              <a:spcAft>
                <a:spcPct val="0"/>
              </a:spcAft>
              <a:defRPr kumimoji="1" sz="3200" b="1" i="1">
                <a:solidFill>
                  <a:srgbClr val="0000FF"/>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marL="1371600" fontAlgn="base">
              <a:spcBef>
                <a:spcPct val="0"/>
              </a:spcBef>
              <a:spcAft>
                <a:spcPct val="0"/>
              </a:spcAft>
              <a:defRPr kumimoji="1" sz="3200" b="1" i="1">
                <a:solidFill>
                  <a:srgbClr val="0000FF"/>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marL="1828800" fontAlgn="base">
              <a:spcBef>
                <a:spcPct val="0"/>
              </a:spcBef>
              <a:spcAft>
                <a:spcPct val="0"/>
              </a:spcAft>
              <a:defRPr kumimoji="1" sz="3200" b="1" i="1">
                <a:solidFill>
                  <a:srgbClr val="0000FF"/>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algn="ctr"/>
            <a:r>
              <a:rPr lang="zh-CN" sz="4000" i="0" dirty="0">
                <a:solidFill>
                  <a:srgbClr val="0000CC"/>
                </a:solidFill>
                <a:effectLst/>
              </a:rPr>
              <a:t>结束</a:t>
            </a:r>
            <a:endParaRPr lang="zh-CN" sz="4000" i="0" dirty="0">
              <a:solidFill>
                <a:srgbClr val="0000CC"/>
              </a:solidFill>
              <a:effectLs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r>
              <a:rPr lang="zh-CN" altLang="en-US">
                <a:latin typeface="Times New Roman" panose="02020603050405020304" pitchFamily="18" charset="0"/>
              </a:rPr>
              <a:t>1.</a:t>
            </a:r>
            <a:r>
              <a:rPr lang="zh-CN" altLang="en-US"/>
              <a:t> 前言</a:t>
            </a:r>
            <a:endParaRPr lang="zh-CN" altLang="en-US"/>
          </a:p>
        </p:txBody>
      </p:sp>
      <p:sp>
        <p:nvSpPr>
          <p:cNvPr id="53258" name="Rectangle 10"/>
          <p:cNvSpPr>
            <a:spLocks noGrp="1" noChangeArrowheads="1"/>
          </p:cNvSpPr>
          <p:nvPr>
            <p:ph type="body" sz="half" idx="1"/>
          </p:nvPr>
        </p:nvSpPr>
        <p:spPr>
          <a:xfrm>
            <a:off x="120650" y="692150"/>
            <a:ext cx="4381500" cy="755650"/>
          </a:xfrm>
          <a:noFill/>
        </p:spPr>
        <p:txBody>
          <a:bodyPr/>
          <a:lstStyle/>
          <a:p>
            <a:pPr marL="0" indent="0"/>
            <a:r>
              <a:rPr lang="en-US" altLang="zh-CN" sz="1800" b="1">
                <a:solidFill>
                  <a:srgbClr val="000066"/>
                </a:solidFill>
              </a:rPr>
              <a:t>1.5</a:t>
            </a:r>
            <a:r>
              <a:rPr lang="zh-CN" altLang="en-US" sz="1800" b="1">
                <a:solidFill>
                  <a:srgbClr val="000066"/>
                </a:solidFill>
              </a:rPr>
              <a:t> 各</a:t>
            </a:r>
            <a:r>
              <a:rPr lang="en-US" altLang="zh-CN" sz="1800" b="1">
                <a:solidFill>
                  <a:srgbClr val="000066"/>
                </a:solidFill>
              </a:rPr>
              <a:t>UML</a:t>
            </a:r>
            <a:r>
              <a:rPr lang="zh-CN" altLang="en-US" sz="1800" b="1">
                <a:solidFill>
                  <a:srgbClr val="000066"/>
                </a:solidFill>
              </a:rPr>
              <a:t>图及特征</a:t>
            </a:r>
            <a:endParaRPr lang="zh-CN" altLang="en-US" sz="1800" b="1">
              <a:solidFill>
                <a:srgbClr val="000066"/>
              </a:solidFill>
            </a:endParaRPr>
          </a:p>
          <a:p>
            <a:pPr lvl="1"/>
            <a:r>
              <a:rPr lang="en-US" altLang="zh-CN" sz="1600" b="1">
                <a:solidFill>
                  <a:srgbClr val="000066"/>
                </a:solidFill>
                <a:ea typeface="STSong" panose="02010600040101010101" pitchFamily="2" charset="-122"/>
              </a:rPr>
              <a:t>1.5.1</a:t>
            </a:r>
            <a:r>
              <a:rPr lang="ja-JP" altLang="en-US" sz="1600" b="1">
                <a:solidFill>
                  <a:srgbClr val="000066"/>
                </a:solidFill>
              </a:rPr>
              <a:t>　</a:t>
            </a:r>
            <a:r>
              <a:rPr lang="ja-JP" altLang="en-US" sz="1600" b="1">
                <a:solidFill>
                  <a:srgbClr val="000066"/>
                </a:solidFill>
                <a:ea typeface="STSong" panose="02010600040101010101" pitchFamily="2" charset="-122"/>
              </a:rPr>
              <a:t>用例图</a:t>
            </a:r>
            <a:r>
              <a:rPr lang="en-US" altLang="ja-JP" sz="1600" b="1">
                <a:solidFill>
                  <a:srgbClr val="000066"/>
                </a:solidFill>
                <a:ea typeface="STSong" panose="02010600040101010101" pitchFamily="2" charset="-122"/>
              </a:rPr>
              <a:t>(</a:t>
            </a:r>
            <a:r>
              <a:rPr lang="ja-JP" altLang="zh-CN" sz="1600" b="1">
                <a:solidFill>
                  <a:srgbClr val="000066"/>
                </a:solidFill>
                <a:ea typeface="STSong" panose="02010600040101010101" pitchFamily="2" charset="-122"/>
              </a:rPr>
              <a:t> </a:t>
            </a:r>
            <a:r>
              <a:rPr lang="en-US" altLang="ja-JP" sz="1600" b="1">
                <a:solidFill>
                  <a:srgbClr val="000066"/>
                </a:solidFill>
                <a:ea typeface="STSong" panose="02010600040101010101" pitchFamily="2" charset="-122"/>
              </a:rPr>
              <a:t>Use Case Diagram )</a:t>
            </a:r>
            <a:endParaRPr lang="zh-CN" altLang="en-US" sz="1400">
              <a:solidFill>
                <a:srgbClr val="000066"/>
              </a:solidFill>
            </a:endParaRPr>
          </a:p>
        </p:txBody>
      </p:sp>
      <p:sp>
        <p:nvSpPr>
          <p:cNvPr id="53259" name="Rectangle 11"/>
          <p:cNvSpPr>
            <a:spLocks noChangeArrowheads="1"/>
          </p:cNvSpPr>
          <p:nvPr/>
        </p:nvSpPr>
        <p:spPr bwMode="auto">
          <a:xfrm>
            <a:off x="685800" y="1524000"/>
            <a:ext cx="35052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 tIns="3600" rIns="3600" bIns="3600"/>
          <a:lstStyle>
            <a:lvl1pPr marL="284480" indent="-284480">
              <a:spcBef>
                <a:spcPct val="20000"/>
              </a:spcBef>
              <a:buClr>
                <a:srgbClr val="000066"/>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1pPr>
            <a:lvl2pPr marL="533400">
              <a:spcBef>
                <a:spcPct val="20000"/>
              </a:spcBef>
              <a:buClr>
                <a:srgbClr val="000066"/>
              </a:buClr>
              <a:buFont typeface="Wingdings" panose="05000000000000000000" pitchFamily="2" charset="2"/>
              <a:defRPr kumimoji="1" sz="1600">
                <a:solidFill>
                  <a:schemeClr val="tx1"/>
                </a:solidFill>
                <a:latin typeface="Times New Roman" panose="02020603050405020304" pitchFamily="18" charset="0"/>
                <a:ea typeface="宋体" panose="02010600030101010101" pitchFamily="2" charset="-122"/>
              </a:defRPr>
            </a:lvl2pPr>
            <a:lvl3pPr marL="949325">
              <a:spcBef>
                <a:spcPct val="20000"/>
              </a:spcBef>
              <a:buClr>
                <a:srgbClr val="000066"/>
              </a:buClr>
              <a:buFont typeface="Wingdings" panose="05000000000000000000" pitchFamily="2" charset="2"/>
              <a:defRPr kumimoji="1" sz="1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kumimoji="1">
                <a:solidFill>
                  <a:schemeClr val="tx1"/>
                </a:solidFill>
                <a:latin typeface="Times New Roman" panose="02020603050405020304" pitchFamily="18" charset="0"/>
                <a:ea typeface="MS PGothic" panose="020B0600070205080204" pitchFamily="34" charset="-128"/>
              </a:defRPr>
            </a:lvl5pPr>
            <a:lvl6pPr marL="2514600" indent="-228600" fontAlgn="base">
              <a:spcBef>
                <a:spcPct val="20000"/>
              </a:spcBef>
              <a:spcAft>
                <a:spcPct val="0"/>
              </a:spcAft>
              <a:buChar char="»"/>
              <a:defRPr kumimoji="1">
                <a:solidFill>
                  <a:schemeClr val="tx1"/>
                </a:solidFill>
                <a:latin typeface="Times New Roman" panose="02020603050405020304" pitchFamily="18" charset="0"/>
                <a:ea typeface="MS PGothic" panose="020B0600070205080204" pitchFamily="34" charset="-128"/>
              </a:defRPr>
            </a:lvl6pPr>
            <a:lvl7pPr marL="2971800" indent="-228600" fontAlgn="base">
              <a:spcBef>
                <a:spcPct val="20000"/>
              </a:spcBef>
              <a:spcAft>
                <a:spcPct val="0"/>
              </a:spcAft>
              <a:buChar char="»"/>
              <a:defRPr kumimoji="1">
                <a:solidFill>
                  <a:schemeClr val="tx1"/>
                </a:solidFill>
                <a:latin typeface="Times New Roman" panose="02020603050405020304" pitchFamily="18" charset="0"/>
                <a:ea typeface="MS PGothic" panose="020B0600070205080204" pitchFamily="34" charset="-128"/>
              </a:defRPr>
            </a:lvl7pPr>
            <a:lvl8pPr marL="3429000" indent="-228600" fontAlgn="base">
              <a:spcBef>
                <a:spcPct val="20000"/>
              </a:spcBef>
              <a:spcAft>
                <a:spcPct val="0"/>
              </a:spcAft>
              <a:buChar char="»"/>
              <a:defRPr kumimoji="1">
                <a:solidFill>
                  <a:schemeClr val="tx1"/>
                </a:solidFill>
                <a:latin typeface="Times New Roman" panose="02020603050405020304" pitchFamily="18" charset="0"/>
                <a:ea typeface="MS PGothic" panose="020B0600070205080204" pitchFamily="34" charset="-128"/>
              </a:defRPr>
            </a:lvl8pPr>
            <a:lvl9pPr marL="3886200" indent="-228600" fontAlgn="base">
              <a:spcBef>
                <a:spcPct val="20000"/>
              </a:spcBef>
              <a:spcAft>
                <a:spcPct val="0"/>
              </a:spcAft>
              <a:buChar char="»"/>
              <a:defRPr kumimoji="1">
                <a:solidFill>
                  <a:schemeClr val="tx1"/>
                </a:solidFill>
                <a:latin typeface="Times New Roman" panose="02020603050405020304" pitchFamily="18" charset="0"/>
                <a:ea typeface="MS PGothic" panose="020B0600070205080204" pitchFamily="34" charset="-128"/>
              </a:defRPr>
            </a:lvl9pPr>
          </a:lstStyle>
          <a:p>
            <a:pPr>
              <a:buFont typeface="Times New Roman" panose="02020603050405020304" pitchFamily="18" charset="0"/>
              <a:buChar char="※"/>
            </a:pPr>
            <a:r>
              <a:rPr lang="zh-CN" altLang="en-US" sz="1400" b="0" i="0">
                <a:solidFill>
                  <a:srgbClr val="000066"/>
                </a:solidFill>
                <a:effectLst/>
              </a:rPr>
              <a:t>用例图是</a:t>
            </a:r>
            <a:r>
              <a:rPr lang="ja-JP" altLang="en-US" sz="1400" b="0" i="0">
                <a:solidFill>
                  <a:srgbClr val="000066"/>
                </a:solidFill>
                <a:effectLst/>
              </a:rPr>
              <a:t>从用户角度描述系统功能， </a:t>
            </a:r>
            <a:r>
              <a:rPr lang="zh-CN" altLang="en-US" sz="1400" b="0" i="0">
                <a:solidFill>
                  <a:srgbClr val="000066"/>
                </a:solidFill>
                <a:effectLst/>
              </a:rPr>
              <a:t>是用户所能观察到的系统功能的模型图，用例是系统中的一个功能单元</a:t>
            </a:r>
            <a:endParaRPr lang="ja-JP" altLang="en-US" sz="1400" b="0" i="0">
              <a:solidFill>
                <a:srgbClr val="000066"/>
              </a:solidFill>
              <a:effectLst/>
            </a:endParaRPr>
          </a:p>
        </p:txBody>
      </p:sp>
      <p:pic>
        <p:nvPicPr>
          <p:cNvPr id="53260" name="Picture 12" descr="manager"/>
          <p:cNvPicPr>
            <a:picLocks noChangeAspect="1" noChangeArrowheads="1"/>
          </p:cNvPicPr>
          <p:nvPr>
            <p:ph sz="half" idx="2"/>
          </p:nvPr>
        </p:nvPicPr>
        <p:blipFill>
          <a:blip r:embed="rId1">
            <a:extLst>
              <a:ext uri="{28A0092B-C50C-407E-A947-70E740481C1C}">
                <a14:useLocalDpi xmlns:a14="http://schemas.microsoft.com/office/drawing/2010/main" val="0"/>
              </a:ext>
            </a:extLst>
          </a:blip>
          <a:srcRect/>
          <a:stretch>
            <a:fillRect/>
          </a:stretch>
        </p:blipFill>
        <p:spPr>
          <a:xfrm>
            <a:off x="5446713" y="887413"/>
            <a:ext cx="1944687" cy="21605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53261" name="Rectangle 13"/>
          <p:cNvSpPr>
            <a:spLocks noChangeArrowheads="1"/>
          </p:cNvSpPr>
          <p:nvPr/>
        </p:nvSpPr>
        <p:spPr bwMode="auto">
          <a:xfrm>
            <a:off x="539750" y="3754438"/>
            <a:ext cx="3956050" cy="2417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84480" indent="-284480">
              <a:spcBef>
                <a:spcPct val="20000"/>
              </a:spcBef>
              <a:buClr>
                <a:srgbClr val="000066"/>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1pPr>
            <a:lvl2pPr marL="533400">
              <a:spcBef>
                <a:spcPct val="20000"/>
              </a:spcBef>
              <a:buClr>
                <a:srgbClr val="000066"/>
              </a:buClr>
              <a:buFont typeface="Wingdings" panose="05000000000000000000" pitchFamily="2" charset="2"/>
              <a:defRPr kumimoji="1" sz="1600">
                <a:solidFill>
                  <a:schemeClr val="tx1"/>
                </a:solidFill>
                <a:latin typeface="Times New Roman" panose="02020603050405020304" pitchFamily="18" charset="0"/>
                <a:ea typeface="宋体" panose="02010600030101010101" pitchFamily="2" charset="-122"/>
              </a:defRPr>
            </a:lvl2pPr>
            <a:lvl3pPr marL="949325">
              <a:spcBef>
                <a:spcPct val="20000"/>
              </a:spcBef>
              <a:buClr>
                <a:srgbClr val="000066"/>
              </a:buClr>
              <a:buFont typeface="Wingdings" panose="05000000000000000000" pitchFamily="2" charset="2"/>
              <a:defRPr kumimoji="1" sz="1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kumimoji="1">
                <a:solidFill>
                  <a:schemeClr val="tx1"/>
                </a:solidFill>
                <a:latin typeface="Times New Roman" panose="02020603050405020304" pitchFamily="18" charset="0"/>
                <a:ea typeface="MS PGothic" panose="020B0600070205080204" pitchFamily="34" charset="-128"/>
              </a:defRPr>
            </a:lvl5pPr>
            <a:lvl6pPr marL="2514600" indent="-228600" fontAlgn="base">
              <a:spcBef>
                <a:spcPct val="20000"/>
              </a:spcBef>
              <a:spcAft>
                <a:spcPct val="0"/>
              </a:spcAft>
              <a:buChar char="»"/>
              <a:defRPr kumimoji="1">
                <a:solidFill>
                  <a:schemeClr val="tx1"/>
                </a:solidFill>
                <a:latin typeface="Times New Roman" panose="02020603050405020304" pitchFamily="18" charset="0"/>
                <a:ea typeface="MS PGothic" panose="020B0600070205080204" pitchFamily="34" charset="-128"/>
              </a:defRPr>
            </a:lvl6pPr>
            <a:lvl7pPr marL="2971800" indent="-228600" fontAlgn="base">
              <a:spcBef>
                <a:spcPct val="20000"/>
              </a:spcBef>
              <a:spcAft>
                <a:spcPct val="0"/>
              </a:spcAft>
              <a:buChar char="»"/>
              <a:defRPr kumimoji="1">
                <a:solidFill>
                  <a:schemeClr val="tx1"/>
                </a:solidFill>
                <a:latin typeface="Times New Roman" panose="02020603050405020304" pitchFamily="18" charset="0"/>
                <a:ea typeface="MS PGothic" panose="020B0600070205080204" pitchFamily="34" charset="-128"/>
              </a:defRPr>
            </a:lvl7pPr>
            <a:lvl8pPr marL="3429000" indent="-228600" fontAlgn="base">
              <a:spcBef>
                <a:spcPct val="20000"/>
              </a:spcBef>
              <a:spcAft>
                <a:spcPct val="0"/>
              </a:spcAft>
              <a:buChar char="»"/>
              <a:defRPr kumimoji="1">
                <a:solidFill>
                  <a:schemeClr val="tx1"/>
                </a:solidFill>
                <a:latin typeface="Times New Roman" panose="02020603050405020304" pitchFamily="18" charset="0"/>
                <a:ea typeface="MS PGothic" panose="020B0600070205080204" pitchFamily="34" charset="-128"/>
              </a:defRPr>
            </a:lvl8pPr>
            <a:lvl9pPr marL="3886200" indent="-228600" fontAlgn="base">
              <a:spcBef>
                <a:spcPct val="20000"/>
              </a:spcBef>
              <a:spcAft>
                <a:spcPct val="0"/>
              </a:spcAft>
              <a:buChar char="»"/>
              <a:defRPr kumimoji="1">
                <a:solidFill>
                  <a:schemeClr val="tx1"/>
                </a:solidFill>
                <a:latin typeface="Times New Roman" panose="02020603050405020304" pitchFamily="18" charset="0"/>
                <a:ea typeface="MS PGothic" panose="020B0600070205080204" pitchFamily="34" charset="-128"/>
              </a:defRPr>
            </a:lvl9pPr>
          </a:lstStyle>
          <a:p>
            <a:pPr>
              <a:buFont typeface="Times New Roman" panose="02020603050405020304" pitchFamily="18" charset="0"/>
              <a:buChar char="※"/>
            </a:pPr>
            <a:r>
              <a:rPr lang="ja-JP" altLang="en-US" sz="1400" b="0" i="0">
                <a:solidFill>
                  <a:srgbClr val="000066"/>
                </a:solidFill>
                <a:effectLst/>
              </a:rPr>
              <a:t>类图描述系统中类的静态结构。不仅定义系统中的类，表示类之间的联系如关联、依赖、聚合等，也包括类的内部结构</a:t>
            </a:r>
            <a:r>
              <a:rPr lang="en-US" altLang="ja-JP" sz="1400" b="0" i="0">
                <a:solidFill>
                  <a:srgbClr val="000066"/>
                </a:solidFill>
                <a:effectLst/>
              </a:rPr>
              <a:t>(</a:t>
            </a:r>
            <a:r>
              <a:rPr lang="ja-JP" altLang="en-US" sz="1400" b="0" i="0">
                <a:solidFill>
                  <a:srgbClr val="000066"/>
                </a:solidFill>
                <a:effectLst/>
              </a:rPr>
              <a:t>类的属性和操作</a:t>
            </a:r>
            <a:r>
              <a:rPr lang="en-US" altLang="ja-JP" sz="1400" b="0" i="0">
                <a:solidFill>
                  <a:srgbClr val="000066"/>
                </a:solidFill>
                <a:effectLst/>
              </a:rPr>
              <a:t>)</a:t>
            </a:r>
            <a:endParaRPr lang="ja-JP" altLang="zh-CN" sz="1400" b="0" i="0">
              <a:solidFill>
                <a:srgbClr val="000066"/>
              </a:solidFill>
              <a:effectLst/>
            </a:endParaRPr>
          </a:p>
          <a:p>
            <a:endParaRPr lang="ja-JP" altLang="zh-CN" sz="1400" b="0" i="0">
              <a:solidFill>
                <a:srgbClr val="000066"/>
              </a:solidFill>
              <a:effectLst/>
            </a:endParaRPr>
          </a:p>
          <a:p>
            <a:pPr>
              <a:buFont typeface="Times New Roman" panose="02020603050405020304" pitchFamily="18" charset="0"/>
              <a:buChar char="※"/>
            </a:pPr>
            <a:r>
              <a:rPr lang="zh-CN" altLang="en-US" sz="1400" b="0" i="0">
                <a:solidFill>
                  <a:srgbClr val="000066"/>
                </a:solidFill>
                <a:effectLst/>
              </a:rPr>
              <a:t>类图是以类为中心来组织的，类图中的其他元素或属于某个类或与类相关联</a:t>
            </a:r>
            <a:r>
              <a:rPr lang="ja-JP" altLang="en-US" sz="1400" b="0" i="0">
                <a:solidFill>
                  <a:srgbClr val="000066"/>
                </a:solidFill>
                <a:effectLst/>
              </a:rPr>
              <a:t>  </a:t>
            </a:r>
            <a:endParaRPr lang="ja-JP" altLang="en-US" sz="1400" b="0" i="0">
              <a:solidFill>
                <a:srgbClr val="000066"/>
              </a:solidFill>
              <a:effectLst/>
            </a:endParaRPr>
          </a:p>
        </p:txBody>
      </p:sp>
      <p:sp>
        <p:nvSpPr>
          <p:cNvPr id="53262" name="Rectangle 14"/>
          <p:cNvSpPr>
            <a:spLocks noChangeArrowheads="1"/>
          </p:cNvSpPr>
          <p:nvPr/>
        </p:nvSpPr>
        <p:spPr bwMode="auto">
          <a:xfrm>
            <a:off x="0" y="3419475"/>
            <a:ext cx="3302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lvl="1">
              <a:spcBef>
                <a:spcPct val="20000"/>
              </a:spcBef>
              <a:buClr>
                <a:srgbClr val="000066"/>
              </a:buClr>
              <a:buFont typeface="Wingdings" panose="05000000000000000000" pitchFamily="2" charset="2"/>
              <a:buNone/>
            </a:pPr>
            <a:r>
              <a:rPr lang="en-US" altLang="zh-CN" sz="1800" i="0">
                <a:solidFill>
                  <a:srgbClr val="000066"/>
                </a:solidFill>
                <a:effectLst/>
                <a:ea typeface="STSong" panose="02010600040101010101" pitchFamily="2" charset="-122"/>
              </a:rPr>
              <a:t>1.5.2</a:t>
            </a:r>
            <a:r>
              <a:rPr lang="ja-JP" altLang="en-US" sz="1800" i="0">
                <a:solidFill>
                  <a:srgbClr val="000066"/>
                </a:solidFill>
                <a:effectLst/>
                <a:ea typeface="MS PGothic" panose="020B0600070205080204" pitchFamily="34" charset="-128"/>
              </a:rPr>
              <a:t>　</a:t>
            </a:r>
            <a:r>
              <a:rPr lang="zh-CN" altLang="en-US" sz="1800" i="0">
                <a:solidFill>
                  <a:srgbClr val="000066"/>
                </a:solidFill>
                <a:effectLst/>
                <a:ea typeface="STSong" panose="02010600040101010101" pitchFamily="2" charset="-122"/>
              </a:rPr>
              <a:t>类图</a:t>
            </a:r>
            <a:r>
              <a:rPr lang="en-US" altLang="ja-JP" sz="1800" i="0">
                <a:solidFill>
                  <a:srgbClr val="000066"/>
                </a:solidFill>
                <a:effectLst/>
                <a:ea typeface="STSong" panose="02010600040101010101" pitchFamily="2" charset="-122"/>
              </a:rPr>
              <a:t>(Class Diagram)</a:t>
            </a:r>
            <a:endParaRPr lang="zh-CN" altLang="en-US" sz="1800" i="0">
              <a:solidFill>
                <a:srgbClr val="000066"/>
              </a:solidFill>
              <a:effectLst/>
              <a:ea typeface="STSong" panose="02010600040101010101" pitchFamily="2" charset="-122"/>
            </a:endParaRPr>
          </a:p>
        </p:txBody>
      </p:sp>
      <p:grpSp>
        <p:nvGrpSpPr>
          <p:cNvPr id="53263" name="Group 15"/>
          <p:cNvGrpSpPr/>
          <p:nvPr/>
        </p:nvGrpSpPr>
        <p:grpSpPr bwMode="auto">
          <a:xfrm>
            <a:off x="4951413" y="3590925"/>
            <a:ext cx="3887787" cy="2352675"/>
            <a:chOff x="22" y="2251"/>
            <a:chExt cx="3130" cy="1910"/>
          </a:xfrm>
        </p:grpSpPr>
        <p:pic>
          <p:nvPicPr>
            <p:cNvPr id="53264" name="Picture 1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 y="2251"/>
              <a:ext cx="3130" cy="185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3265" name="Text Box 17"/>
            <p:cNvSpPr txBox="1">
              <a:spLocks noChangeArrowheads="1"/>
            </p:cNvSpPr>
            <p:nvPr/>
          </p:nvSpPr>
          <p:spPr bwMode="auto">
            <a:xfrm>
              <a:off x="1021" y="3022"/>
              <a:ext cx="453" cy="2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10000"/>
                </a:spcBef>
              </a:pPr>
              <a:endParaRPr lang="zh-CN" altLang="en-US" sz="1600" b="0" i="0">
                <a:effectLst/>
              </a:endParaRPr>
            </a:p>
          </p:txBody>
        </p:sp>
        <p:sp>
          <p:nvSpPr>
            <p:cNvPr id="53266" name="Text Box 18"/>
            <p:cNvSpPr txBox="1">
              <a:spLocks noChangeArrowheads="1"/>
            </p:cNvSpPr>
            <p:nvPr/>
          </p:nvSpPr>
          <p:spPr bwMode="auto">
            <a:xfrm>
              <a:off x="2563" y="3703"/>
              <a:ext cx="454" cy="27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10000"/>
                </a:spcBef>
              </a:pPr>
              <a:endParaRPr lang="zh-CN" altLang="en-US" sz="1600" b="0" i="0">
                <a:effectLst/>
              </a:endParaRPr>
            </a:p>
          </p:txBody>
        </p:sp>
        <p:sp>
          <p:nvSpPr>
            <p:cNvPr id="53267" name="Text Box 19"/>
            <p:cNvSpPr txBox="1">
              <a:spLocks noChangeArrowheads="1"/>
            </p:cNvSpPr>
            <p:nvPr/>
          </p:nvSpPr>
          <p:spPr bwMode="auto">
            <a:xfrm>
              <a:off x="566" y="3839"/>
              <a:ext cx="817" cy="32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10000"/>
                </a:spcBef>
              </a:pPr>
              <a:endParaRPr kumimoji="0" lang="zh-CN" altLang="en-US" sz="2000" b="0" i="0">
                <a:solidFill>
                  <a:srgbClr val="000000"/>
                </a:solidFill>
                <a:effectLst/>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2"/>
          <p:cNvSpPr>
            <a:spLocks noGrp="1" noChangeArrowheads="1"/>
          </p:cNvSpPr>
          <p:nvPr>
            <p:ph type="title"/>
          </p:nvPr>
        </p:nvSpPr>
        <p:spPr/>
        <p:txBody>
          <a:bodyPr/>
          <a:lstStyle/>
          <a:p>
            <a:r>
              <a:rPr lang="zh-CN" altLang="en-US">
                <a:latin typeface="Times New Roman" panose="02020603050405020304" pitchFamily="18" charset="0"/>
              </a:rPr>
              <a:t>1.</a:t>
            </a:r>
            <a:r>
              <a:rPr lang="zh-CN" altLang="en-US"/>
              <a:t> 前言</a:t>
            </a:r>
            <a:endParaRPr lang="zh-CN" altLang="en-US"/>
          </a:p>
        </p:txBody>
      </p:sp>
      <p:sp>
        <p:nvSpPr>
          <p:cNvPr id="188425" name="Rectangle 9"/>
          <p:cNvSpPr>
            <a:spLocks noGrp="1" noChangeArrowheads="1"/>
          </p:cNvSpPr>
          <p:nvPr>
            <p:ph type="body" sz="half" idx="1"/>
          </p:nvPr>
        </p:nvSpPr>
        <p:spPr>
          <a:xfrm>
            <a:off x="120650" y="692150"/>
            <a:ext cx="4381500" cy="679450"/>
          </a:xfrm>
          <a:noFill/>
        </p:spPr>
        <p:txBody>
          <a:bodyPr/>
          <a:lstStyle/>
          <a:p>
            <a:pPr marL="0" indent="0"/>
            <a:r>
              <a:rPr lang="en-US" altLang="zh-CN" sz="1800" b="1">
                <a:solidFill>
                  <a:srgbClr val="000066"/>
                </a:solidFill>
              </a:rPr>
              <a:t>1.5</a:t>
            </a:r>
            <a:r>
              <a:rPr lang="zh-CN" altLang="en-US" sz="1800" b="1">
                <a:solidFill>
                  <a:srgbClr val="000066"/>
                </a:solidFill>
              </a:rPr>
              <a:t> 各</a:t>
            </a:r>
            <a:r>
              <a:rPr lang="en-US" altLang="zh-CN" sz="1800" b="1">
                <a:solidFill>
                  <a:srgbClr val="000066"/>
                </a:solidFill>
              </a:rPr>
              <a:t>UML</a:t>
            </a:r>
            <a:r>
              <a:rPr lang="zh-CN" altLang="en-US" sz="1800" b="1">
                <a:solidFill>
                  <a:srgbClr val="000066"/>
                </a:solidFill>
              </a:rPr>
              <a:t>图及特征</a:t>
            </a:r>
            <a:endParaRPr lang="zh-CN" altLang="en-US" sz="1800" b="1">
              <a:solidFill>
                <a:srgbClr val="000066"/>
              </a:solidFill>
            </a:endParaRPr>
          </a:p>
          <a:p>
            <a:pPr lvl="1"/>
            <a:r>
              <a:rPr lang="en-US" altLang="zh-CN" sz="1600" b="1">
                <a:solidFill>
                  <a:srgbClr val="000066"/>
                </a:solidFill>
                <a:ea typeface="STSong" panose="02010600040101010101" pitchFamily="2" charset="-122"/>
              </a:rPr>
              <a:t>1.5.3  </a:t>
            </a:r>
            <a:r>
              <a:rPr lang="zh-CN" altLang="en-US" sz="1600" b="1">
                <a:solidFill>
                  <a:srgbClr val="000066"/>
                </a:solidFill>
                <a:ea typeface="STSong" panose="02010600040101010101" pitchFamily="2" charset="-122"/>
              </a:rPr>
              <a:t>对象图</a:t>
            </a:r>
            <a:r>
              <a:rPr lang="en-US" altLang="ja-JP" sz="1400" b="1">
                <a:solidFill>
                  <a:srgbClr val="000066"/>
                </a:solidFill>
                <a:ea typeface="STSong" panose="02010600040101010101" pitchFamily="2" charset="-122"/>
              </a:rPr>
              <a:t>(</a:t>
            </a:r>
            <a:r>
              <a:rPr lang="zh-CN" altLang="en-US" sz="1600" b="1">
                <a:solidFill>
                  <a:srgbClr val="000066"/>
                </a:solidFill>
                <a:ea typeface="STSong" panose="02010600040101010101" pitchFamily="2" charset="-122"/>
              </a:rPr>
              <a:t> </a:t>
            </a:r>
            <a:r>
              <a:rPr lang="en-US" altLang="zh-CN" sz="1600" b="1">
                <a:solidFill>
                  <a:srgbClr val="000066"/>
                </a:solidFill>
                <a:ea typeface="STSong" panose="02010600040101010101" pitchFamily="2" charset="-122"/>
              </a:rPr>
              <a:t>Object </a:t>
            </a:r>
            <a:r>
              <a:rPr lang="en-US" altLang="ja-JP" sz="1600" b="1">
                <a:solidFill>
                  <a:srgbClr val="000066"/>
                </a:solidFill>
                <a:ea typeface="STSong" panose="02010600040101010101" pitchFamily="2" charset="-122"/>
              </a:rPr>
              <a:t>Diagram</a:t>
            </a:r>
            <a:r>
              <a:rPr lang="en-US" altLang="zh-CN" sz="1600" b="1">
                <a:solidFill>
                  <a:srgbClr val="000066"/>
                </a:solidFill>
                <a:ea typeface="STSong" panose="02010600040101010101" pitchFamily="2" charset="-122"/>
              </a:rPr>
              <a:t> </a:t>
            </a:r>
            <a:r>
              <a:rPr lang="en-US" altLang="ja-JP" sz="1400" b="1">
                <a:solidFill>
                  <a:srgbClr val="000066"/>
                </a:solidFill>
                <a:ea typeface="STSong" panose="02010600040101010101" pitchFamily="2" charset="-122"/>
              </a:rPr>
              <a:t>)</a:t>
            </a:r>
            <a:endParaRPr lang="zh-CN" altLang="en-US" sz="1400" b="1">
              <a:solidFill>
                <a:srgbClr val="000066"/>
              </a:solidFill>
              <a:ea typeface="STSong" panose="02010600040101010101" pitchFamily="2" charset="-122"/>
            </a:endParaRPr>
          </a:p>
        </p:txBody>
      </p:sp>
      <p:sp>
        <p:nvSpPr>
          <p:cNvPr id="188426" name="Rectangle 10"/>
          <p:cNvSpPr>
            <a:spLocks noChangeArrowheads="1"/>
          </p:cNvSpPr>
          <p:nvPr/>
        </p:nvSpPr>
        <p:spPr bwMode="auto">
          <a:xfrm>
            <a:off x="687388" y="1447800"/>
            <a:ext cx="3960812" cy="1368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 tIns="3600" rIns="3600" bIns="3600"/>
          <a:lstStyle>
            <a:lvl1pPr marL="342900" indent="-342900">
              <a:spcBef>
                <a:spcPct val="20000"/>
              </a:spcBef>
              <a:buClr>
                <a:srgbClr val="000066"/>
              </a:buClr>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1pPr>
            <a:lvl2pPr marL="533400">
              <a:spcBef>
                <a:spcPct val="20000"/>
              </a:spcBef>
              <a:buClr>
                <a:srgbClr val="000066"/>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2pPr>
            <a:lvl3pPr marL="1177925" indent="-228600">
              <a:spcBef>
                <a:spcPct val="20000"/>
              </a:spcBef>
              <a:buClr>
                <a:srgbClr val="000066"/>
              </a:buClr>
              <a:buFont typeface="Wingdings" panose="05000000000000000000" pitchFamily="2" charset="2"/>
              <a:defRPr kumimoji="1" sz="16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kumimoji="1" sz="2000">
                <a:solidFill>
                  <a:schemeClr val="tx1"/>
                </a:solidFill>
                <a:latin typeface="Times New Roman" panose="02020603050405020304" pitchFamily="18" charset="0"/>
                <a:ea typeface="MS PGothic" panose="020B0600070205080204" pitchFamily="34" charset="-128"/>
              </a:defRPr>
            </a:lvl5pPr>
            <a:lvl6pPr marL="2514600" indent="-228600" fontAlgn="base">
              <a:spcBef>
                <a:spcPct val="20000"/>
              </a:spcBef>
              <a:spcAft>
                <a:spcPct val="0"/>
              </a:spcAft>
              <a:buChar char="»"/>
              <a:defRPr kumimoji="1" sz="2000">
                <a:solidFill>
                  <a:schemeClr val="tx1"/>
                </a:solidFill>
                <a:latin typeface="Times New Roman" panose="02020603050405020304" pitchFamily="18" charset="0"/>
                <a:ea typeface="MS PGothic" panose="020B0600070205080204" pitchFamily="34" charset="-128"/>
              </a:defRPr>
            </a:lvl6pPr>
            <a:lvl7pPr marL="2971800" indent="-228600" fontAlgn="base">
              <a:spcBef>
                <a:spcPct val="20000"/>
              </a:spcBef>
              <a:spcAft>
                <a:spcPct val="0"/>
              </a:spcAft>
              <a:buChar char="»"/>
              <a:defRPr kumimoji="1" sz="2000">
                <a:solidFill>
                  <a:schemeClr val="tx1"/>
                </a:solidFill>
                <a:latin typeface="Times New Roman" panose="02020603050405020304" pitchFamily="18" charset="0"/>
                <a:ea typeface="MS PGothic" panose="020B0600070205080204" pitchFamily="34" charset="-128"/>
              </a:defRPr>
            </a:lvl7pPr>
            <a:lvl8pPr marL="3429000" indent="-228600" fontAlgn="base">
              <a:spcBef>
                <a:spcPct val="20000"/>
              </a:spcBef>
              <a:spcAft>
                <a:spcPct val="0"/>
              </a:spcAft>
              <a:buChar char="»"/>
              <a:defRPr kumimoji="1" sz="2000">
                <a:solidFill>
                  <a:schemeClr val="tx1"/>
                </a:solidFill>
                <a:latin typeface="Times New Roman" panose="02020603050405020304" pitchFamily="18" charset="0"/>
                <a:ea typeface="MS PGothic" panose="020B0600070205080204" pitchFamily="34" charset="-128"/>
              </a:defRPr>
            </a:lvl8pPr>
            <a:lvl9pPr marL="3886200" indent="-228600" fontAlgn="base">
              <a:spcBef>
                <a:spcPct val="20000"/>
              </a:spcBef>
              <a:spcAft>
                <a:spcPct val="0"/>
              </a:spcAft>
              <a:buChar char="»"/>
              <a:defRPr kumimoji="1" sz="2000">
                <a:solidFill>
                  <a:schemeClr val="tx1"/>
                </a:solidFill>
                <a:latin typeface="Times New Roman" panose="02020603050405020304" pitchFamily="18" charset="0"/>
                <a:ea typeface="MS PGothic" panose="020B0600070205080204" pitchFamily="34" charset="-128"/>
              </a:defRPr>
            </a:lvl9pPr>
          </a:lstStyle>
          <a:p>
            <a:pPr>
              <a:buFont typeface="Times New Roman" panose="02020603050405020304" pitchFamily="18" charset="0"/>
              <a:buChar char="※"/>
            </a:pPr>
            <a:r>
              <a:rPr lang="zh-CN" altLang="en-US" sz="1400" b="0" i="0">
                <a:solidFill>
                  <a:srgbClr val="000066"/>
                </a:solidFill>
                <a:effectLst/>
              </a:rPr>
              <a:t>对象图是类图的实例</a:t>
            </a:r>
            <a:r>
              <a:rPr lang="en-US" altLang="zh-CN" sz="1400" b="0" i="0">
                <a:solidFill>
                  <a:srgbClr val="000066"/>
                </a:solidFill>
                <a:effectLst/>
              </a:rPr>
              <a:t>，</a:t>
            </a:r>
            <a:r>
              <a:rPr lang="zh-CN" altLang="en-US" sz="1400" b="0" i="0">
                <a:solidFill>
                  <a:srgbClr val="000066"/>
                </a:solidFill>
                <a:effectLst/>
              </a:rPr>
              <a:t>几乎使用与类图完全相同的标识。他们的不同点在于对象图显示类的多个对象实例</a:t>
            </a:r>
            <a:r>
              <a:rPr lang="en-US" altLang="zh-CN" sz="1400" b="0" i="0">
                <a:solidFill>
                  <a:srgbClr val="000066"/>
                </a:solidFill>
                <a:effectLst/>
              </a:rPr>
              <a:t>，</a:t>
            </a:r>
            <a:r>
              <a:rPr lang="zh-CN" altLang="en-US" sz="1400" b="0" i="0">
                <a:solidFill>
                  <a:srgbClr val="000066"/>
                </a:solidFill>
                <a:effectLst/>
              </a:rPr>
              <a:t>而不是实际的类</a:t>
            </a:r>
            <a:endParaRPr lang="ja-JP" altLang="en-US" sz="1600" b="0" i="0">
              <a:solidFill>
                <a:srgbClr val="000066"/>
              </a:solidFill>
              <a:effectLst/>
            </a:endParaRPr>
          </a:p>
        </p:txBody>
      </p:sp>
      <p:pic>
        <p:nvPicPr>
          <p:cNvPr id="188427" name="Picture 11" descr="4-16"/>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929188" y="990600"/>
            <a:ext cx="3529012" cy="1684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8428" name="Rectangle 12"/>
          <p:cNvSpPr>
            <a:spLocks noChangeArrowheads="1"/>
          </p:cNvSpPr>
          <p:nvPr/>
        </p:nvSpPr>
        <p:spPr bwMode="auto">
          <a:xfrm>
            <a:off x="538163" y="3438525"/>
            <a:ext cx="4038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Font typeface="Wingdings" panose="05000000000000000000" pitchFamily="2" charset="2"/>
              <a:buNone/>
            </a:pPr>
            <a:r>
              <a:rPr lang="en-US" altLang="zh-CN" sz="1800" i="0">
                <a:solidFill>
                  <a:srgbClr val="000066"/>
                </a:solidFill>
                <a:effectLst/>
                <a:ea typeface="STSong" panose="02010600040101010101" pitchFamily="2" charset="-122"/>
              </a:rPr>
              <a:t>1.5.4  </a:t>
            </a:r>
            <a:r>
              <a:rPr lang="ja-JP" altLang="en-US" sz="1800" i="0">
                <a:solidFill>
                  <a:srgbClr val="000066"/>
                </a:solidFill>
                <a:effectLst/>
                <a:ea typeface="STSong" panose="02010600040101010101" pitchFamily="2" charset="-122"/>
              </a:rPr>
              <a:t>顺序图</a:t>
            </a:r>
            <a:r>
              <a:rPr lang="en-US" altLang="ja-JP" sz="1800" i="0">
                <a:solidFill>
                  <a:srgbClr val="000066"/>
                </a:solidFill>
                <a:effectLst/>
                <a:ea typeface="STSong" panose="02010600040101010101" pitchFamily="2" charset="-122"/>
              </a:rPr>
              <a:t>(Sequence Diagram)</a:t>
            </a:r>
            <a:endParaRPr lang="zh-CN" altLang="en-US" sz="1800" i="0">
              <a:solidFill>
                <a:srgbClr val="000066"/>
              </a:solidFill>
              <a:effectLst/>
              <a:ea typeface="STSong" panose="02010600040101010101" pitchFamily="2" charset="-122"/>
            </a:endParaRPr>
          </a:p>
        </p:txBody>
      </p:sp>
      <p:sp>
        <p:nvSpPr>
          <p:cNvPr id="188429" name="Rectangle 13"/>
          <p:cNvSpPr>
            <a:spLocks noChangeArrowheads="1"/>
          </p:cNvSpPr>
          <p:nvPr/>
        </p:nvSpPr>
        <p:spPr bwMode="auto">
          <a:xfrm>
            <a:off x="762000" y="3881438"/>
            <a:ext cx="3814763" cy="1985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 tIns="3600" rIns="3600" bIns="3600"/>
          <a:lstStyle>
            <a:lvl1pPr marL="342900" indent="-342900">
              <a:spcBef>
                <a:spcPct val="20000"/>
              </a:spcBef>
              <a:buClr>
                <a:srgbClr val="000066"/>
              </a:buClr>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1pPr>
            <a:lvl2pPr marL="533400">
              <a:spcBef>
                <a:spcPct val="20000"/>
              </a:spcBef>
              <a:buClr>
                <a:srgbClr val="000066"/>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2pPr>
            <a:lvl3pPr marL="1177925" indent="-228600">
              <a:spcBef>
                <a:spcPct val="20000"/>
              </a:spcBef>
              <a:buClr>
                <a:srgbClr val="000066"/>
              </a:buClr>
              <a:buFont typeface="Wingdings" panose="05000000000000000000" pitchFamily="2" charset="2"/>
              <a:defRPr kumimoji="1" sz="16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kumimoji="1" sz="2000">
                <a:solidFill>
                  <a:schemeClr val="tx1"/>
                </a:solidFill>
                <a:latin typeface="Times New Roman" panose="02020603050405020304" pitchFamily="18" charset="0"/>
                <a:ea typeface="MS PGothic" panose="020B0600070205080204" pitchFamily="34" charset="-128"/>
              </a:defRPr>
            </a:lvl5pPr>
            <a:lvl6pPr marL="2514600" indent="-228600" fontAlgn="base">
              <a:spcBef>
                <a:spcPct val="20000"/>
              </a:spcBef>
              <a:spcAft>
                <a:spcPct val="0"/>
              </a:spcAft>
              <a:buChar char="»"/>
              <a:defRPr kumimoji="1" sz="2000">
                <a:solidFill>
                  <a:schemeClr val="tx1"/>
                </a:solidFill>
                <a:latin typeface="Times New Roman" panose="02020603050405020304" pitchFamily="18" charset="0"/>
                <a:ea typeface="MS PGothic" panose="020B0600070205080204" pitchFamily="34" charset="-128"/>
              </a:defRPr>
            </a:lvl6pPr>
            <a:lvl7pPr marL="2971800" indent="-228600" fontAlgn="base">
              <a:spcBef>
                <a:spcPct val="20000"/>
              </a:spcBef>
              <a:spcAft>
                <a:spcPct val="0"/>
              </a:spcAft>
              <a:buChar char="»"/>
              <a:defRPr kumimoji="1" sz="2000">
                <a:solidFill>
                  <a:schemeClr val="tx1"/>
                </a:solidFill>
                <a:latin typeface="Times New Roman" panose="02020603050405020304" pitchFamily="18" charset="0"/>
                <a:ea typeface="MS PGothic" panose="020B0600070205080204" pitchFamily="34" charset="-128"/>
              </a:defRPr>
            </a:lvl7pPr>
            <a:lvl8pPr marL="3429000" indent="-228600" fontAlgn="base">
              <a:spcBef>
                <a:spcPct val="20000"/>
              </a:spcBef>
              <a:spcAft>
                <a:spcPct val="0"/>
              </a:spcAft>
              <a:buChar char="»"/>
              <a:defRPr kumimoji="1" sz="2000">
                <a:solidFill>
                  <a:schemeClr val="tx1"/>
                </a:solidFill>
                <a:latin typeface="Times New Roman" panose="02020603050405020304" pitchFamily="18" charset="0"/>
                <a:ea typeface="MS PGothic" panose="020B0600070205080204" pitchFamily="34" charset="-128"/>
              </a:defRPr>
            </a:lvl8pPr>
            <a:lvl9pPr marL="3886200" indent="-228600" fontAlgn="base">
              <a:spcBef>
                <a:spcPct val="20000"/>
              </a:spcBef>
              <a:spcAft>
                <a:spcPct val="0"/>
              </a:spcAft>
              <a:buChar char="»"/>
              <a:defRPr kumimoji="1" sz="2000">
                <a:solidFill>
                  <a:schemeClr val="tx1"/>
                </a:solidFill>
                <a:latin typeface="Times New Roman" panose="02020603050405020304" pitchFamily="18" charset="0"/>
                <a:ea typeface="MS PGothic" panose="020B0600070205080204" pitchFamily="34" charset="-128"/>
              </a:defRPr>
            </a:lvl9pPr>
          </a:lstStyle>
          <a:p>
            <a:pPr>
              <a:buFont typeface="Times New Roman" panose="02020603050405020304" pitchFamily="18" charset="0"/>
              <a:buChar char="※"/>
            </a:pPr>
            <a:r>
              <a:rPr lang="ja-JP" altLang="en-US" sz="1400" b="0" i="0">
                <a:solidFill>
                  <a:srgbClr val="000066"/>
                </a:solidFill>
                <a:effectLst/>
                <a:latin typeface="STSong" panose="02010600040101010101" pitchFamily="2" charset="-122"/>
                <a:ea typeface="STSong" panose="02010600040101010101" pitchFamily="2" charset="-122"/>
              </a:rPr>
              <a:t>顺序图显示对象之间的动态合作关系，它强调对象之间消息发送的顺序，同时显示对象之间的交互 </a:t>
            </a:r>
            <a:r>
              <a:rPr lang="zh-CN" altLang="en-US" sz="1400" b="0" i="0">
                <a:solidFill>
                  <a:srgbClr val="000066"/>
                </a:solidFill>
                <a:effectLst/>
              </a:rPr>
              <a:t>   </a:t>
            </a:r>
            <a:endParaRPr lang="zh-CN" altLang="en-US" sz="1400" b="0" i="0">
              <a:solidFill>
                <a:srgbClr val="000066"/>
              </a:solidFill>
              <a:effectLst/>
            </a:endParaRPr>
          </a:p>
          <a:p>
            <a:pPr>
              <a:buFont typeface="Times New Roman" panose="02020603050405020304" pitchFamily="18" charset="0"/>
              <a:buChar char="※"/>
            </a:pPr>
            <a:r>
              <a:rPr lang="zh-CN" altLang="en-US" sz="1400" b="0" i="0">
                <a:solidFill>
                  <a:srgbClr val="000066"/>
                </a:solidFill>
                <a:effectLst/>
              </a:rPr>
              <a:t>顺序图的一个用途是用来表示用例中的行为顺序。当执行一个用例行为时，顺序图中的每条消息对应了一个类操作或引起状态转换的触发事件</a:t>
            </a:r>
            <a:r>
              <a:rPr lang="ja-JP" altLang="en-US" sz="1400" b="0" i="0">
                <a:solidFill>
                  <a:srgbClr val="000066"/>
                </a:solidFill>
                <a:effectLst/>
              </a:rPr>
              <a:t> </a:t>
            </a:r>
            <a:endParaRPr lang="ja-JP" altLang="en-US" sz="1400" b="0" i="0">
              <a:solidFill>
                <a:srgbClr val="000066"/>
              </a:solidFill>
              <a:effectLst/>
            </a:endParaRPr>
          </a:p>
        </p:txBody>
      </p:sp>
      <p:graphicFrame>
        <p:nvGraphicFramePr>
          <p:cNvPr id="188430" name="Object 14"/>
          <p:cNvGraphicFramePr>
            <a:graphicFrameLocks noChangeAspect="1"/>
          </p:cNvGraphicFramePr>
          <p:nvPr/>
        </p:nvGraphicFramePr>
        <p:xfrm>
          <a:off x="4953000" y="3276600"/>
          <a:ext cx="3733800" cy="2687638"/>
        </p:xfrm>
        <a:graphic>
          <a:graphicData uri="http://schemas.openxmlformats.org/presentationml/2006/ole">
            <mc:AlternateContent xmlns:mc="http://schemas.openxmlformats.org/markup-compatibility/2006">
              <mc:Choice xmlns:v="urn:schemas-microsoft-com:vml" Requires="v">
                <p:oleObj spid="_x0000_s188432" name="位图图像" r:id="rId2" imgW="4524375" imgH="3257550" progId="Paint.Picture">
                  <p:embed/>
                </p:oleObj>
              </mc:Choice>
              <mc:Fallback>
                <p:oleObj name="位图图像" r:id="rId2" imgW="4524375" imgH="3257550" progId="Paint.Picture">
                  <p:embed/>
                  <p:pic>
                    <p:nvPicPr>
                      <p:cNvPr id="0" name="Object 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53000" y="3276600"/>
                        <a:ext cx="3733800" cy="2687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zh-CN" altLang="en-US">
                <a:latin typeface="Times New Roman" panose="02020603050405020304" pitchFamily="18" charset="0"/>
              </a:rPr>
              <a:t>1.</a:t>
            </a:r>
            <a:r>
              <a:rPr lang="zh-CN" altLang="en-US"/>
              <a:t> 前言</a:t>
            </a:r>
            <a:endParaRPr lang="zh-CN" altLang="en-US"/>
          </a:p>
        </p:txBody>
      </p:sp>
      <p:sp>
        <p:nvSpPr>
          <p:cNvPr id="55303" name="Rectangle 7"/>
          <p:cNvSpPr>
            <a:spLocks noGrp="1" noChangeArrowheads="1"/>
          </p:cNvSpPr>
          <p:nvPr>
            <p:ph type="body" sz="half" idx="1"/>
          </p:nvPr>
        </p:nvSpPr>
        <p:spPr>
          <a:xfrm>
            <a:off x="120650" y="655638"/>
            <a:ext cx="4381500" cy="755650"/>
          </a:xfrm>
          <a:noFill/>
        </p:spPr>
        <p:txBody>
          <a:bodyPr/>
          <a:lstStyle/>
          <a:p>
            <a:pPr marL="0" indent="0"/>
            <a:r>
              <a:rPr lang="en-US" altLang="zh-CN" sz="1800" b="1">
                <a:solidFill>
                  <a:srgbClr val="000066"/>
                </a:solidFill>
              </a:rPr>
              <a:t>1.5</a:t>
            </a:r>
            <a:r>
              <a:rPr lang="zh-CN" altLang="en-US" sz="1800" b="1">
                <a:solidFill>
                  <a:srgbClr val="000066"/>
                </a:solidFill>
              </a:rPr>
              <a:t> 各</a:t>
            </a:r>
            <a:r>
              <a:rPr lang="en-US" altLang="zh-CN" sz="1800" b="1">
                <a:solidFill>
                  <a:srgbClr val="000066"/>
                </a:solidFill>
              </a:rPr>
              <a:t>UML</a:t>
            </a:r>
            <a:r>
              <a:rPr lang="zh-CN" altLang="en-US" sz="1800" b="1">
                <a:solidFill>
                  <a:srgbClr val="000066"/>
                </a:solidFill>
              </a:rPr>
              <a:t>图及特征</a:t>
            </a:r>
            <a:endParaRPr lang="zh-CN" altLang="en-US" sz="1800" b="1">
              <a:solidFill>
                <a:srgbClr val="000066"/>
              </a:solidFill>
            </a:endParaRPr>
          </a:p>
          <a:p>
            <a:pPr lvl="1"/>
            <a:r>
              <a:rPr lang="en-US" altLang="zh-CN" sz="1600" b="1">
                <a:solidFill>
                  <a:srgbClr val="000066"/>
                </a:solidFill>
                <a:ea typeface="STSong" panose="02010600040101010101" pitchFamily="2" charset="-122"/>
              </a:rPr>
              <a:t>1.5.5  </a:t>
            </a:r>
            <a:r>
              <a:rPr lang="ja-JP" altLang="en-US" sz="1600" b="1">
                <a:solidFill>
                  <a:srgbClr val="000066"/>
                </a:solidFill>
                <a:ea typeface="STSong" panose="02010600040101010101" pitchFamily="2" charset="-122"/>
              </a:rPr>
              <a:t>协作图</a:t>
            </a:r>
            <a:r>
              <a:rPr lang="en-US" altLang="ja-JP" sz="1600" b="1">
                <a:solidFill>
                  <a:srgbClr val="000066"/>
                </a:solidFill>
                <a:ea typeface="STSong" panose="02010600040101010101" pitchFamily="2" charset="-122"/>
              </a:rPr>
              <a:t>(Collaboration Diagram)</a:t>
            </a:r>
            <a:endParaRPr lang="zh-CN" altLang="en-US" sz="1600" b="1">
              <a:solidFill>
                <a:srgbClr val="000066"/>
              </a:solidFill>
              <a:ea typeface="STSong" panose="02010600040101010101" pitchFamily="2" charset="-122"/>
            </a:endParaRPr>
          </a:p>
        </p:txBody>
      </p:sp>
      <p:sp>
        <p:nvSpPr>
          <p:cNvPr id="55304" name="Rectangle 8"/>
          <p:cNvSpPr>
            <a:spLocks noChangeArrowheads="1"/>
          </p:cNvSpPr>
          <p:nvPr/>
        </p:nvSpPr>
        <p:spPr bwMode="auto">
          <a:xfrm>
            <a:off x="685800" y="1447800"/>
            <a:ext cx="4157663" cy="1716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 tIns="3600" rIns="3600" bIns="3600"/>
          <a:lstStyle>
            <a:lvl1pPr marL="284480" indent="-284480">
              <a:spcBef>
                <a:spcPct val="20000"/>
              </a:spcBef>
              <a:buClr>
                <a:srgbClr val="000066"/>
              </a:buClr>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1pPr>
            <a:lvl2pPr marL="533400">
              <a:spcBef>
                <a:spcPct val="20000"/>
              </a:spcBef>
              <a:buClr>
                <a:srgbClr val="000066"/>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2pPr>
            <a:lvl3pPr marL="1177925" indent="-228600">
              <a:spcBef>
                <a:spcPct val="20000"/>
              </a:spcBef>
              <a:buClr>
                <a:srgbClr val="000066"/>
              </a:buClr>
              <a:buFont typeface="Wingdings" panose="05000000000000000000" pitchFamily="2" charset="2"/>
              <a:defRPr kumimoji="1" sz="16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kumimoji="1" sz="2000">
                <a:solidFill>
                  <a:schemeClr val="tx1"/>
                </a:solidFill>
                <a:latin typeface="Times New Roman" panose="02020603050405020304" pitchFamily="18" charset="0"/>
                <a:ea typeface="MS PGothic" panose="020B0600070205080204" pitchFamily="34" charset="-128"/>
              </a:defRPr>
            </a:lvl5pPr>
            <a:lvl6pPr marL="2514600" indent="-228600" fontAlgn="base">
              <a:spcBef>
                <a:spcPct val="20000"/>
              </a:spcBef>
              <a:spcAft>
                <a:spcPct val="0"/>
              </a:spcAft>
              <a:buChar char="»"/>
              <a:defRPr kumimoji="1" sz="2000">
                <a:solidFill>
                  <a:schemeClr val="tx1"/>
                </a:solidFill>
                <a:latin typeface="Times New Roman" panose="02020603050405020304" pitchFamily="18" charset="0"/>
                <a:ea typeface="MS PGothic" panose="020B0600070205080204" pitchFamily="34" charset="-128"/>
              </a:defRPr>
            </a:lvl6pPr>
            <a:lvl7pPr marL="2971800" indent="-228600" fontAlgn="base">
              <a:spcBef>
                <a:spcPct val="20000"/>
              </a:spcBef>
              <a:spcAft>
                <a:spcPct val="0"/>
              </a:spcAft>
              <a:buChar char="»"/>
              <a:defRPr kumimoji="1" sz="2000">
                <a:solidFill>
                  <a:schemeClr val="tx1"/>
                </a:solidFill>
                <a:latin typeface="Times New Roman" panose="02020603050405020304" pitchFamily="18" charset="0"/>
                <a:ea typeface="MS PGothic" panose="020B0600070205080204" pitchFamily="34" charset="-128"/>
              </a:defRPr>
            </a:lvl7pPr>
            <a:lvl8pPr marL="3429000" indent="-228600" fontAlgn="base">
              <a:spcBef>
                <a:spcPct val="20000"/>
              </a:spcBef>
              <a:spcAft>
                <a:spcPct val="0"/>
              </a:spcAft>
              <a:buChar char="»"/>
              <a:defRPr kumimoji="1" sz="2000">
                <a:solidFill>
                  <a:schemeClr val="tx1"/>
                </a:solidFill>
                <a:latin typeface="Times New Roman" panose="02020603050405020304" pitchFamily="18" charset="0"/>
                <a:ea typeface="MS PGothic" panose="020B0600070205080204" pitchFamily="34" charset="-128"/>
              </a:defRPr>
            </a:lvl8pPr>
            <a:lvl9pPr marL="3886200" indent="-228600" fontAlgn="base">
              <a:spcBef>
                <a:spcPct val="20000"/>
              </a:spcBef>
              <a:spcAft>
                <a:spcPct val="0"/>
              </a:spcAft>
              <a:buChar char="»"/>
              <a:defRPr kumimoji="1" sz="2000">
                <a:solidFill>
                  <a:schemeClr val="tx1"/>
                </a:solidFill>
                <a:latin typeface="Times New Roman" panose="02020603050405020304" pitchFamily="18" charset="0"/>
                <a:ea typeface="MS PGothic" panose="020B0600070205080204" pitchFamily="34" charset="-128"/>
              </a:defRPr>
            </a:lvl9pPr>
          </a:lstStyle>
          <a:p>
            <a:pPr>
              <a:buFont typeface="Times New Roman" panose="02020603050405020304" pitchFamily="18" charset="0"/>
              <a:buChar char="※"/>
            </a:pPr>
            <a:r>
              <a:rPr lang="ja-JP" altLang="en-US" sz="1400" b="0" i="0">
                <a:solidFill>
                  <a:srgbClr val="000066"/>
                </a:solidFill>
                <a:effectLst/>
                <a:latin typeface="STSong" panose="02010600040101010101" pitchFamily="2" charset="-122"/>
                <a:ea typeface="STSong" panose="02010600040101010101" pitchFamily="2" charset="-122"/>
              </a:rPr>
              <a:t>协作图描述对象间的协作关系，协作图跟顺序图 相似，显示对象间的动态合作关系。除显示信息交换外，协作图还显示对象以及它们之间的关系</a:t>
            </a:r>
            <a:r>
              <a:rPr lang="en-US" altLang="ja-JP" sz="1400" b="0" i="0">
                <a:solidFill>
                  <a:srgbClr val="000066"/>
                </a:solidFill>
                <a:effectLst/>
                <a:latin typeface="STSong" panose="02010600040101010101" pitchFamily="2" charset="-122"/>
                <a:ea typeface="STSong" panose="02010600040101010101" pitchFamily="2" charset="-122"/>
              </a:rPr>
              <a:t>.</a:t>
            </a:r>
            <a:endParaRPr lang="ja-JP" altLang="zh-CN" sz="1400" b="0" i="0">
              <a:solidFill>
                <a:srgbClr val="000066"/>
              </a:solidFill>
              <a:effectLst/>
              <a:latin typeface="STSong" panose="02010600040101010101" pitchFamily="2" charset="-122"/>
              <a:ea typeface="STSong" panose="02010600040101010101" pitchFamily="2" charset="-122"/>
            </a:endParaRPr>
          </a:p>
          <a:p>
            <a:pPr>
              <a:buFont typeface="Times New Roman" panose="02020603050405020304" pitchFamily="18" charset="0"/>
              <a:buChar char="※"/>
            </a:pPr>
            <a:r>
              <a:rPr lang="zh-CN" altLang="en-US" sz="1400" b="0" i="0">
                <a:solidFill>
                  <a:srgbClr val="000066"/>
                </a:solidFill>
                <a:effectLst/>
                <a:latin typeface="STSong" panose="02010600040101010101" pitchFamily="2" charset="-122"/>
                <a:ea typeface="STSong" panose="02010600040101010101" pitchFamily="2" charset="-122"/>
              </a:rPr>
              <a:t>协作图的一个用途是表示一个类操作的实现</a:t>
            </a:r>
            <a:r>
              <a:rPr lang="ja-JP" altLang="en-US" sz="1400" b="0" i="0">
                <a:solidFill>
                  <a:srgbClr val="000066"/>
                </a:solidFill>
                <a:effectLst/>
                <a:latin typeface="STSong" panose="02010600040101010101" pitchFamily="2" charset="-122"/>
                <a:ea typeface="STSong" panose="02010600040101010101" pitchFamily="2" charset="-122"/>
              </a:rPr>
              <a:t> </a:t>
            </a:r>
            <a:endParaRPr lang="ja-JP" altLang="zh-CN" sz="1400" b="0" i="0">
              <a:solidFill>
                <a:srgbClr val="000066"/>
              </a:solidFill>
              <a:effectLst/>
              <a:latin typeface="STSong" panose="02010600040101010101" pitchFamily="2" charset="-122"/>
              <a:ea typeface="STSong" panose="02010600040101010101" pitchFamily="2" charset="-122"/>
            </a:endParaRPr>
          </a:p>
        </p:txBody>
      </p:sp>
      <p:pic>
        <p:nvPicPr>
          <p:cNvPr id="55305" name="Picture 9"/>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100638" y="1447800"/>
            <a:ext cx="3814762" cy="1685925"/>
          </a:xfrm>
          <a:prstGeom prst="rect">
            <a:avLst/>
          </a:prstGeom>
          <a:noFill/>
          <a:extLst>
            <a:ext uri="{909E8E84-426E-40DD-AFC4-6F175D3DCCD1}">
              <a14:hiddenFill xmlns:a14="http://schemas.microsoft.com/office/drawing/2010/main">
                <a:solidFill>
                  <a:srgbClr val="FFFFFF"/>
                </a:solidFill>
              </a14:hiddenFill>
            </a:ext>
          </a:extLst>
        </p:spPr>
      </p:pic>
      <p:sp>
        <p:nvSpPr>
          <p:cNvPr id="55306" name="Rectangle 10"/>
          <p:cNvSpPr>
            <a:spLocks noChangeArrowheads="1"/>
          </p:cNvSpPr>
          <p:nvPr/>
        </p:nvSpPr>
        <p:spPr bwMode="auto">
          <a:xfrm>
            <a:off x="665163" y="4048125"/>
            <a:ext cx="36512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Font typeface="Wingdings" panose="05000000000000000000" pitchFamily="2" charset="2"/>
              <a:buNone/>
            </a:pPr>
            <a:r>
              <a:rPr lang="en-US" altLang="zh-CN" sz="1800" i="0">
                <a:solidFill>
                  <a:srgbClr val="000066"/>
                </a:solidFill>
                <a:effectLst/>
                <a:ea typeface="STSong" panose="02010600040101010101" pitchFamily="2" charset="-122"/>
              </a:rPr>
              <a:t>1.5.6  </a:t>
            </a:r>
            <a:r>
              <a:rPr lang="ja-JP" altLang="en-US" sz="1800" i="0">
                <a:solidFill>
                  <a:srgbClr val="000066"/>
                </a:solidFill>
                <a:effectLst/>
                <a:ea typeface="STSong" panose="02010600040101010101" pitchFamily="2" charset="-122"/>
              </a:rPr>
              <a:t>状态图</a:t>
            </a:r>
            <a:r>
              <a:rPr lang="en-US" altLang="ja-JP" sz="1800" i="0">
                <a:solidFill>
                  <a:srgbClr val="000066"/>
                </a:solidFill>
                <a:effectLst/>
                <a:ea typeface="STSong" panose="02010600040101010101" pitchFamily="2" charset="-122"/>
              </a:rPr>
              <a:t>(State Chart Diagram)</a:t>
            </a:r>
            <a:endParaRPr lang="en-US" altLang="ja-JP" sz="1800" i="0">
              <a:solidFill>
                <a:srgbClr val="000066"/>
              </a:solidFill>
              <a:effectLst/>
              <a:ea typeface="STSong" panose="02010600040101010101" pitchFamily="2" charset="-122"/>
            </a:endParaRPr>
          </a:p>
        </p:txBody>
      </p:sp>
      <p:sp>
        <p:nvSpPr>
          <p:cNvPr id="55307" name="Rectangle 11"/>
          <p:cNvSpPr>
            <a:spLocks noChangeArrowheads="1"/>
          </p:cNvSpPr>
          <p:nvPr/>
        </p:nvSpPr>
        <p:spPr bwMode="auto">
          <a:xfrm>
            <a:off x="838200" y="4506913"/>
            <a:ext cx="3889375" cy="1512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 tIns="3600" rIns="3600" bIns="3600"/>
          <a:lstStyle>
            <a:lvl1pPr marL="284480" indent="-284480">
              <a:spcBef>
                <a:spcPct val="20000"/>
              </a:spcBef>
              <a:buClr>
                <a:srgbClr val="000066"/>
              </a:buClr>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1pPr>
            <a:lvl2pPr marL="533400">
              <a:spcBef>
                <a:spcPct val="20000"/>
              </a:spcBef>
              <a:buClr>
                <a:srgbClr val="000066"/>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2pPr>
            <a:lvl3pPr marL="1177925" indent="-228600">
              <a:spcBef>
                <a:spcPct val="20000"/>
              </a:spcBef>
              <a:buClr>
                <a:srgbClr val="000066"/>
              </a:buClr>
              <a:buFont typeface="Wingdings" panose="05000000000000000000" pitchFamily="2" charset="2"/>
              <a:defRPr kumimoji="1" sz="16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kumimoji="1" sz="2000">
                <a:solidFill>
                  <a:schemeClr val="tx1"/>
                </a:solidFill>
                <a:latin typeface="Times New Roman" panose="02020603050405020304" pitchFamily="18" charset="0"/>
                <a:ea typeface="MS PGothic" panose="020B0600070205080204" pitchFamily="34" charset="-128"/>
              </a:defRPr>
            </a:lvl5pPr>
            <a:lvl6pPr marL="2514600" indent="-228600" fontAlgn="base">
              <a:spcBef>
                <a:spcPct val="20000"/>
              </a:spcBef>
              <a:spcAft>
                <a:spcPct val="0"/>
              </a:spcAft>
              <a:buChar char="»"/>
              <a:defRPr kumimoji="1" sz="2000">
                <a:solidFill>
                  <a:schemeClr val="tx1"/>
                </a:solidFill>
                <a:latin typeface="Times New Roman" panose="02020603050405020304" pitchFamily="18" charset="0"/>
                <a:ea typeface="MS PGothic" panose="020B0600070205080204" pitchFamily="34" charset="-128"/>
              </a:defRPr>
            </a:lvl6pPr>
            <a:lvl7pPr marL="2971800" indent="-228600" fontAlgn="base">
              <a:spcBef>
                <a:spcPct val="20000"/>
              </a:spcBef>
              <a:spcAft>
                <a:spcPct val="0"/>
              </a:spcAft>
              <a:buChar char="»"/>
              <a:defRPr kumimoji="1" sz="2000">
                <a:solidFill>
                  <a:schemeClr val="tx1"/>
                </a:solidFill>
                <a:latin typeface="Times New Roman" panose="02020603050405020304" pitchFamily="18" charset="0"/>
                <a:ea typeface="MS PGothic" panose="020B0600070205080204" pitchFamily="34" charset="-128"/>
              </a:defRPr>
            </a:lvl7pPr>
            <a:lvl8pPr marL="3429000" indent="-228600" fontAlgn="base">
              <a:spcBef>
                <a:spcPct val="20000"/>
              </a:spcBef>
              <a:spcAft>
                <a:spcPct val="0"/>
              </a:spcAft>
              <a:buChar char="»"/>
              <a:defRPr kumimoji="1" sz="2000">
                <a:solidFill>
                  <a:schemeClr val="tx1"/>
                </a:solidFill>
                <a:latin typeface="Times New Roman" panose="02020603050405020304" pitchFamily="18" charset="0"/>
                <a:ea typeface="MS PGothic" panose="020B0600070205080204" pitchFamily="34" charset="-128"/>
              </a:defRPr>
            </a:lvl8pPr>
            <a:lvl9pPr marL="3886200" indent="-228600" fontAlgn="base">
              <a:spcBef>
                <a:spcPct val="20000"/>
              </a:spcBef>
              <a:spcAft>
                <a:spcPct val="0"/>
              </a:spcAft>
              <a:buChar char="»"/>
              <a:defRPr kumimoji="1" sz="2000">
                <a:solidFill>
                  <a:schemeClr val="tx1"/>
                </a:solidFill>
                <a:latin typeface="Times New Roman" panose="02020603050405020304" pitchFamily="18" charset="0"/>
                <a:ea typeface="MS PGothic" panose="020B0600070205080204" pitchFamily="34" charset="-128"/>
              </a:defRPr>
            </a:lvl9pPr>
          </a:lstStyle>
          <a:p>
            <a:pPr>
              <a:buFont typeface="Times New Roman" panose="02020603050405020304" pitchFamily="18" charset="0"/>
              <a:buChar char="※"/>
            </a:pPr>
            <a:r>
              <a:rPr lang="zh-CN" altLang="en-US" sz="1400" b="0" i="0">
                <a:solidFill>
                  <a:srgbClr val="000066"/>
                </a:solidFill>
                <a:effectLst/>
              </a:rPr>
              <a:t>状态图是一个类对象所可能经历的所有历程的模型图。状态图由对象的各个状态和连接这些状态的转换组成</a:t>
            </a:r>
            <a:r>
              <a:rPr lang="ja-JP" altLang="en-US" sz="1600" b="0" i="0">
                <a:solidFill>
                  <a:srgbClr val="000066"/>
                </a:solidFill>
                <a:effectLst/>
              </a:rPr>
              <a:t> </a:t>
            </a:r>
            <a:endParaRPr lang="ja-JP" altLang="en-US" sz="1600" b="0" i="0">
              <a:solidFill>
                <a:srgbClr val="000066"/>
              </a:solidFill>
              <a:effectLst/>
            </a:endParaRPr>
          </a:p>
        </p:txBody>
      </p:sp>
      <p:graphicFrame>
        <p:nvGraphicFramePr>
          <p:cNvPr id="55308" name="Object 12"/>
          <p:cNvGraphicFramePr>
            <a:graphicFrameLocks noChangeAspect="1"/>
          </p:cNvGraphicFramePr>
          <p:nvPr/>
        </p:nvGraphicFramePr>
        <p:xfrm>
          <a:off x="5181600" y="3810000"/>
          <a:ext cx="3819525" cy="1828800"/>
        </p:xfrm>
        <a:graphic>
          <a:graphicData uri="http://schemas.openxmlformats.org/presentationml/2006/ole">
            <mc:AlternateContent xmlns:mc="http://schemas.openxmlformats.org/markup-compatibility/2006">
              <mc:Choice xmlns:v="urn:schemas-microsoft-com:vml" Requires="v">
                <p:oleObj spid="_x0000_s55310" name="Picture2" r:id="rId2" imgW="5257800" imgH="2343785" progId="Word.Picture.8">
                  <p:embed/>
                </p:oleObj>
              </mc:Choice>
              <mc:Fallback>
                <p:oleObj name="Picture2" r:id="rId2" imgW="5257800" imgH="2343785" progId="Word.Picture.8">
                  <p:embed/>
                  <p:pic>
                    <p:nvPicPr>
                      <p:cNvPr id="0" name="Object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81600" y="3810000"/>
                        <a:ext cx="3819525" cy="182880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theme/theme1.xml><?xml version="1.0" encoding="utf-8"?>
<a:theme xmlns:a="http://schemas.openxmlformats.org/drawingml/2006/main" name="標準デザイン">
  <a:themeElements>
    <a:clrScheme name="標準デザイン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標準デザイン">
      <a:majorFont>
        <a:latin typeface="Arial"/>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ja-JP" altLang="en-US" sz="3200" b="1" i="1" u="none" strike="noStrike" cap="none" normalizeH="0" baseline="0" smtClean="0">
            <a:ln>
              <a:noFill/>
            </a:ln>
            <a:solidFill>
              <a:srgbClr val="0000FF"/>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ja-JP" altLang="en-US" sz="3200" b="1" i="1" u="none" strike="noStrike" cap="none" normalizeH="0" baseline="0" smtClean="0">
            <a:ln>
              <a:noFill/>
            </a:ln>
            <a:solidFill>
              <a:srgbClr val="0000FF"/>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defRPr>
        </a:defPPr>
      </a:lstStyle>
    </a:lnDef>
  </a:objectDefaults>
  <a:extraClrSchemeLst>
    <a:extraClrScheme>
      <a:clrScheme name="標準デザイン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標準デザイン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標準デザイン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標準デザイン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標準デザイン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標準デザイン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標準デザイン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UML">
  <a:themeElements>
    <a:clrScheme name="1_UML 8">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000000"/>
      </a:hlink>
      <a:folHlink>
        <a:srgbClr val="B2B2B2"/>
      </a:folHlink>
    </a:clrScheme>
    <a:fontScheme name="1_UML">
      <a:majorFont>
        <a:latin typeface="Arial"/>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ja-JP" altLang="en-US" sz="3200" b="1" i="1" u="none" strike="noStrike" cap="none" normalizeH="0" baseline="0" smtClean="0">
            <a:ln>
              <a:noFill/>
            </a:ln>
            <a:solidFill>
              <a:srgbClr val="0000FF"/>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ja-JP" altLang="en-US" sz="3200" b="1" i="1" u="none" strike="noStrike" cap="none" normalizeH="0" baseline="0" smtClean="0">
            <a:ln>
              <a:noFill/>
            </a:ln>
            <a:solidFill>
              <a:srgbClr val="0000FF"/>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defRPr>
        </a:defPPr>
      </a:lstStyle>
    </a:lnDef>
  </a:objectDefaults>
  <a:extraClrSchemeLst>
    <a:extraClrScheme>
      <a:clrScheme name="1_UML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_UML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1_UML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1_UML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_UML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1_UML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1_UML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1_UML 8">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000000"/>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標準デザイン">
  <a:themeElements>
    <a:clrScheme name="1_標準デザイン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標準デザイン">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ja-JP" altLang="en-US" sz="3200" b="1" i="1" u="none" strike="noStrike" cap="none" normalizeH="0" baseline="0" smtClean="0">
            <a:ln>
              <a:noFill/>
            </a:ln>
            <a:solidFill>
              <a:srgbClr val="0000FF"/>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ja-JP" altLang="en-US" sz="3200" b="1" i="1" u="none" strike="noStrike" cap="none" normalizeH="0" baseline="0" smtClean="0">
            <a:ln>
              <a:noFill/>
            </a:ln>
            <a:solidFill>
              <a:srgbClr val="0000FF"/>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defRPr>
        </a:defPPr>
      </a:lstStyle>
    </a:lnDef>
  </a:objectDefaults>
  <a:extraClrSchemeLst>
    <a:extraClrScheme>
      <a:clrScheme name="1_標準デザイン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標準デザイン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標準デザイン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標準デザイン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標準デザイン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標準デザイン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標準デザイン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標準デザイン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標準デザイン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標準デザイン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標準デザイン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標準デザイン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UML">
  <a:themeElements>
    <a:clrScheme name="UML 8">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000000"/>
      </a:hlink>
      <a:folHlink>
        <a:srgbClr val="B2B2B2"/>
      </a:folHlink>
    </a:clrScheme>
    <a:fontScheme name="UML">
      <a:majorFont>
        <a:latin typeface="Arial"/>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ja-JP" altLang="en-US" sz="3200" b="1" i="1" u="none" strike="noStrike" cap="none" normalizeH="0" baseline="0" smtClean="0">
            <a:ln>
              <a:noFill/>
            </a:ln>
            <a:solidFill>
              <a:srgbClr val="0000FF"/>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ja-JP" altLang="en-US" sz="3200" b="1" i="1" u="none" strike="noStrike" cap="none" normalizeH="0" baseline="0" smtClean="0">
            <a:ln>
              <a:noFill/>
            </a:ln>
            <a:solidFill>
              <a:srgbClr val="0000FF"/>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defRPr>
        </a:defPPr>
      </a:lstStyle>
    </a:lnDef>
  </a:objectDefaults>
  <a:extraClrSchemeLst>
    <a:extraClrScheme>
      <a:clrScheme name="UML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UML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UML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UML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UML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UML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UML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UML 8">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000000"/>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4_UML">
  <a:themeElements>
    <a:clrScheme name="4_UML 8">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000000"/>
      </a:hlink>
      <a:folHlink>
        <a:srgbClr val="B2B2B2"/>
      </a:folHlink>
    </a:clrScheme>
    <a:fontScheme name="4_UML">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ja-JP" altLang="en-US" sz="3200" b="1" i="1" u="none" strike="noStrike" cap="none" normalizeH="0" baseline="0" smtClean="0">
            <a:ln>
              <a:noFill/>
            </a:ln>
            <a:solidFill>
              <a:srgbClr val="0000FF"/>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ja-JP" altLang="en-US" sz="3200" b="1" i="1" u="none" strike="noStrike" cap="none" normalizeH="0" baseline="0" smtClean="0">
            <a:ln>
              <a:noFill/>
            </a:ln>
            <a:solidFill>
              <a:srgbClr val="0000FF"/>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defRPr>
        </a:defPPr>
      </a:lstStyle>
    </a:lnDef>
  </a:objectDefaults>
  <a:extraClrSchemeLst>
    <a:extraClrScheme>
      <a:clrScheme name="4_UML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4_UML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4_UML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4_UML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4_UML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4_UML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4_UML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4_UML 8">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000000"/>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5_UML">
  <a:themeElements>
    <a:clrScheme name="5_UML 8">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000000"/>
      </a:hlink>
      <a:folHlink>
        <a:srgbClr val="B2B2B2"/>
      </a:folHlink>
    </a:clrScheme>
    <a:fontScheme name="5_UML">
      <a:majorFont>
        <a:latin typeface="Arial"/>
        <a:ea typeface="宋体"/>
        <a:cs typeface=""/>
      </a:majorFont>
      <a:minorFont>
        <a:latin typeface="Trebuchet MS"/>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ja-JP" altLang="en-US" sz="3200" b="1" i="1" u="none" strike="noStrike" cap="none" normalizeH="0" baseline="0" smtClean="0">
            <a:ln>
              <a:noFill/>
            </a:ln>
            <a:solidFill>
              <a:srgbClr val="0000FF"/>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ja-JP" altLang="en-US" sz="3200" b="1" i="1" u="none" strike="noStrike" cap="none" normalizeH="0" baseline="0" smtClean="0">
            <a:ln>
              <a:noFill/>
            </a:ln>
            <a:solidFill>
              <a:srgbClr val="0000FF"/>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defRPr>
        </a:defPPr>
      </a:lstStyle>
    </a:lnDef>
  </a:objectDefaults>
  <a:extraClrSchemeLst>
    <a:extraClrScheme>
      <a:clrScheme name="5_UML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5_UML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5_UML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5_UML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5_UML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5_UML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5_UML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5_UML 8">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000000"/>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3_UML">
  <a:themeElements>
    <a:clrScheme name="3_UML 8">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000000"/>
      </a:hlink>
      <a:folHlink>
        <a:srgbClr val="B2B2B2"/>
      </a:folHlink>
    </a:clrScheme>
    <a:fontScheme name="3_UML">
      <a:majorFont>
        <a:latin typeface="Arial"/>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ja-JP" altLang="en-US" sz="3200" b="1" i="1" u="none" strike="noStrike" cap="none" normalizeH="0" baseline="0" smtClean="0">
            <a:ln>
              <a:noFill/>
            </a:ln>
            <a:solidFill>
              <a:srgbClr val="0000FF"/>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ja-JP" altLang="en-US" sz="3200" b="1" i="1" u="none" strike="noStrike" cap="none" normalizeH="0" baseline="0" smtClean="0">
            <a:ln>
              <a:noFill/>
            </a:ln>
            <a:solidFill>
              <a:srgbClr val="0000FF"/>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defRPr>
        </a:defPPr>
      </a:lstStyle>
    </a:lnDef>
  </a:objectDefaults>
  <a:extraClrSchemeLst>
    <a:extraClrScheme>
      <a:clrScheme name="3_UML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3_UML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3_UML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3_UML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3_UML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3_UML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3_UML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3_UML 8">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000000"/>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20872</Words>
  <Application>WPS 演示</Application>
  <PresentationFormat>全屏显示(4:3)</PresentationFormat>
  <Paragraphs>2151</Paragraphs>
  <Slides>64</Slides>
  <Notes>64</Notes>
  <HiddenSlides>0</HiddenSlides>
  <MMClips>0</MMClips>
  <ScaleCrop>false</ScaleCrop>
  <HeadingPairs>
    <vt:vector size="8" baseType="variant">
      <vt:variant>
        <vt:lpstr>已用的字体</vt:lpstr>
      </vt:variant>
      <vt:variant>
        <vt:i4>16</vt:i4>
      </vt:variant>
      <vt:variant>
        <vt:lpstr>主题</vt:lpstr>
      </vt:variant>
      <vt:variant>
        <vt:i4>7</vt:i4>
      </vt:variant>
      <vt:variant>
        <vt:lpstr>嵌入 OLE 服务器</vt:lpstr>
      </vt:variant>
      <vt:variant>
        <vt:i4>9</vt:i4>
      </vt:variant>
      <vt:variant>
        <vt:lpstr>幻灯片标题</vt:lpstr>
      </vt:variant>
      <vt:variant>
        <vt:i4>64</vt:i4>
      </vt:variant>
    </vt:vector>
  </HeadingPairs>
  <TitlesOfParts>
    <vt:vector size="96" baseType="lpstr">
      <vt:lpstr>Arial</vt:lpstr>
      <vt:lpstr>宋体</vt:lpstr>
      <vt:lpstr>Wingdings</vt:lpstr>
      <vt:lpstr>Times New Roman</vt:lpstr>
      <vt:lpstr>MS PGothic</vt:lpstr>
      <vt:lpstr>STSong</vt:lpstr>
      <vt:lpstr>微软雅黑</vt:lpstr>
      <vt:lpstr>Arial Unicode MS</vt:lpstr>
      <vt:lpstr>Garamond</vt:lpstr>
      <vt:lpstr>Trebuchet MS</vt:lpstr>
      <vt:lpstr>宋?</vt:lpstr>
      <vt:lpstr>Palatino Linotype</vt:lpstr>
      <vt:lpstr>MS 明朝</vt:lpstr>
      <vt:lpstr>新宋体</vt:lpstr>
      <vt:lpstr>HOT-Ninja Std R</vt:lpstr>
      <vt:lpstr>魂心</vt:lpstr>
      <vt:lpstr>標準デザイン</vt:lpstr>
      <vt:lpstr>1_UML</vt:lpstr>
      <vt:lpstr>1_標準デザイン</vt:lpstr>
      <vt:lpstr>UML</vt:lpstr>
      <vt:lpstr>4_UML</vt:lpstr>
      <vt:lpstr>5_UML</vt:lpstr>
      <vt:lpstr>3_UML</vt:lpstr>
      <vt:lpstr>Paint.Picture</vt:lpstr>
      <vt:lpstr>Word.Picture.8</vt:lpstr>
      <vt:lpstr>Paint.Picture</vt:lpstr>
      <vt:lpstr>Paint.Picture</vt:lpstr>
      <vt:lpstr>Paint.Picture</vt:lpstr>
      <vt:lpstr>Paint.Picture</vt:lpstr>
      <vt:lpstr>Word.Picture.8</vt:lpstr>
      <vt:lpstr>Paint.Picture</vt:lpstr>
      <vt:lpstr>Word.Picture.8</vt:lpstr>
      <vt:lpstr>PowerPoint 演示文稿</vt:lpstr>
      <vt:lpstr>目录</vt:lpstr>
      <vt:lpstr>目录</vt:lpstr>
      <vt:lpstr>1. 前言</vt:lpstr>
      <vt:lpstr>1. 前言</vt:lpstr>
      <vt:lpstr>1. 前言</vt:lpstr>
      <vt:lpstr>1. 前言</vt:lpstr>
      <vt:lpstr>1. 前言</vt:lpstr>
      <vt:lpstr>1. 前言</vt:lpstr>
      <vt:lpstr>1. 前言</vt:lpstr>
      <vt:lpstr>1. 前言</vt:lpstr>
      <vt:lpstr>1. 前言</vt:lpstr>
      <vt:lpstr>1. 前言</vt:lpstr>
      <vt:lpstr>2. 用例图</vt:lpstr>
      <vt:lpstr>2.  用例图</vt:lpstr>
      <vt:lpstr>2. 用例图</vt:lpstr>
      <vt:lpstr>2. 用例图</vt:lpstr>
      <vt:lpstr>2. 用例图</vt:lpstr>
      <vt:lpstr>3. 类图</vt:lpstr>
      <vt:lpstr>3. 类图</vt:lpstr>
      <vt:lpstr>3. 类图</vt:lpstr>
      <vt:lpstr>3. 类图</vt:lpstr>
      <vt:lpstr>3. 类图</vt:lpstr>
      <vt:lpstr>3. 类图</vt:lpstr>
      <vt:lpstr>3. 类图</vt:lpstr>
      <vt:lpstr>3. 类图</vt:lpstr>
      <vt:lpstr>3. 类图</vt:lpstr>
      <vt:lpstr>3. 类图</vt:lpstr>
      <vt:lpstr>3. 类图</vt:lpstr>
      <vt:lpstr>4. 顺序图</vt:lpstr>
      <vt:lpstr>4. 顺序图</vt:lpstr>
      <vt:lpstr>4. 顺序图</vt:lpstr>
      <vt:lpstr>4. 顺序图</vt:lpstr>
      <vt:lpstr>4. 顺序图</vt:lpstr>
      <vt:lpstr>5. 协作图</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7. 活动图</vt:lpstr>
      <vt:lpstr>7. 活动图</vt:lpstr>
      <vt:lpstr>7. 活动图</vt:lpstr>
      <vt:lpstr>7. 活动图</vt:lpstr>
      <vt:lpstr>8. 构件图</vt:lpstr>
      <vt:lpstr>8. 构件图</vt:lpstr>
      <vt:lpstr>8. 构件图</vt:lpstr>
      <vt:lpstr>8. 构件图</vt:lpstr>
      <vt:lpstr>9. 部署图</vt:lpstr>
      <vt:lpstr>9. 部署图</vt:lpstr>
      <vt:lpstr>9. 部署图</vt:lpstr>
      <vt:lpstr>9. 部署图</vt:lpstr>
      <vt:lpstr>9. 部署图</vt:lpstr>
      <vt:lpstr>附录 WAVE测试</vt:lpstr>
      <vt:lpstr>附录 UML学习参考书籍</vt:lpstr>
      <vt:lpstr>附录 UML学习参考书籍</vt:lpstr>
      <vt:lpstr>附录 UML建模工具</vt:lpstr>
      <vt:lpstr>附录 各个阶段用到UML模型图</vt:lpstr>
      <vt:lpstr>附录 UML全部图的关系</vt:lpstr>
      <vt:lpstr>PowerPoint 演示文稿</vt:lpstr>
    </vt:vector>
  </TitlesOfParts>
  <Company>NEC-CAS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UML模型图说明</dc:title>
  <dc:creator>杨鹏</dc:creator>
  <cp:lastModifiedBy>Administrator</cp:lastModifiedBy>
  <cp:revision>684</cp:revision>
  <dcterms:created xsi:type="dcterms:W3CDTF">2005-10-12T07:05:00Z</dcterms:created>
  <dcterms:modified xsi:type="dcterms:W3CDTF">2019-03-05T13:49:28Z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2052-11.1.0.8214</vt:lpwstr>
  </property>
</Properties>
</file>