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sldIdLst>
    <p:sldId id="256" r:id="rId2"/>
    <p:sldId id="268" r:id="rId3"/>
    <p:sldId id="257" r:id="rId4"/>
    <p:sldId id="258" r:id="rId5"/>
    <p:sldId id="259" r:id="rId6"/>
    <p:sldId id="265" r:id="rId7"/>
  </p:sldIdLst>
  <p:sldSz cx="10693400" cy="6019800"/>
  <p:notesSz cx="10693400" cy="601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852"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394296"/>
            <a:ext cx="10693400" cy="2625504"/>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0693400" cy="339429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328140"/>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404620"/>
            <a:ext cx="10693400" cy="4481407"/>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723521" y="4435012"/>
            <a:ext cx="6592170" cy="774304"/>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 name="Title 1"/>
          <p:cNvSpPr>
            <a:spLocks noGrp="1"/>
          </p:cNvSpPr>
          <p:nvPr>
            <p:ph type="ctrTitle"/>
          </p:nvPr>
        </p:nvSpPr>
        <p:spPr>
          <a:xfrm>
            <a:off x="956116" y="2749455"/>
            <a:ext cx="8391174" cy="1574002"/>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227792" y="642111"/>
            <a:ext cx="7485380" cy="30500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256" y="330498"/>
            <a:ext cx="2406015" cy="4598098"/>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887366" y="642112"/>
            <a:ext cx="5647583" cy="42964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336675" y="642112"/>
            <a:ext cx="7485380" cy="3050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394296"/>
            <a:ext cx="10693400" cy="262550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0693400" cy="339429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328140"/>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404620"/>
            <a:ext cx="10693400" cy="4481407"/>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77709" y="1907102"/>
            <a:ext cx="6977684" cy="2127159"/>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365129" y="4044371"/>
            <a:ext cx="6982161" cy="733348"/>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336674" y="642111"/>
            <a:ext cx="3913784" cy="3050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432247" y="642112"/>
            <a:ext cx="3913784" cy="3050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6675" y="642112"/>
            <a:ext cx="3913784" cy="561569"/>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52401" y="1229176"/>
            <a:ext cx="3913784" cy="240792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434762" y="642112"/>
            <a:ext cx="3913784" cy="561569"/>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5432099" y="1228039"/>
            <a:ext cx="3913784" cy="240792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1276" y="1939714"/>
            <a:ext cx="4252199" cy="1104677"/>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371861" y="642112"/>
            <a:ext cx="4697758" cy="4296485"/>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8047" y="3070293"/>
            <a:ext cx="3962850" cy="18780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394296"/>
            <a:ext cx="10693400" cy="262550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0693400" cy="339429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328140"/>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404620"/>
            <a:ext cx="10693400" cy="4481407"/>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33469" y="1003300"/>
            <a:ext cx="4812030" cy="2745519"/>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26640" y="886982"/>
            <a:ext cx="4320061" cy="1898651"/>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2" name="Title 1"/>
          <p:cNvSpPr>
            <a:spLocks noGrp="1"/>
          </p:cNvSpPr>
          <p:nvPr>
            <p:ph type="title"/>
          </p:nvPr>
        </p:nvSpPr>
        <p:spPr>
          <a:xfrm>
            <a:off x="850500" y="3918770"/>
            <a:ext cx="7465193" cy="10033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4481407"/>
            <a:ext cx="10693400" cy="1538393"/>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0693400" cy="4481407"/>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307734"/>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404620"/>
            <a:ext cx="10693400" cy="4481407"/>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097152" y="3837792"/>
            <a:ext cx="7616020" cy="10033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336675" y="642762"/>
            <a:ext cx="7485380" cy="30500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18045" y="5417820"/>
            <a:ext cx="2940685" cy="320499"/>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t>12/21/2019</a:t>
            </a:fld>
            <a:endParaRPr lang="en-US"/>
          </a:p>
        </p:txBody>
      </p:sp>
      <p:sp>
        <p:nvSpPr>
          <p:cNvPr id="5" name="Footer Placeholder 4"/>
          <p:cNvSpPr>
            <a:spLocks noGrp="1"/>
          </p:cNvSpPr>
          <p:nvPr>
            <p:ph type="ftr" sz="quarter" idx="3"/>
          </p:nvPr>
        </p:nvSpPr>
        <p:spPr>
          <a:xfrm>
            <a:off x="534669" y="5417820"/>
            <a:ext cx="3920915" cy="320499"/>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455583" y="5417820"/>
            <a:ext cx="2138680" cy="320499"/>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84500" y="1181100"/>
            <a:ext cx="4170046" cy="362920"/>
          </a:xfrm>
          <a:prstGeom prst="rect">
            <a:avLst/>
          </a:prstGeom>
        </p:spPr>
        <p:txBody>
          <a:bodyPr vert="horz" wrap="square" lIns="0" tIns="16510" rIns="0" bIns="0" rtlCol="0">
            <a:spAutoFit/>
          </a:bodyPr>
          <a:lstStyle/>
          <a:p>
            <a:pPr marL="0" indent="0">
              <a:lnSpc>
                <a:spcPct val="100000"/>
              </a:lnSpc>
              <a:spcBef>
                <a:spcPts val="130"/>
              </a:spcBef>
              <a:buNone/>
            </a:pPr>
            <a:r>
              <a:rPr sz="2250" spc="25" dirty="0">
                <a:solidFill>
                  <a:srgbClr val="808080"/>
                </a:solidFill>
              </a:rPr>
              <a:t>Batch </a:t>
            </a:r>
            <a:r>
              <a:rPr sz="2250" spc="10" dirty="0">
                <a:solidFill>
                  <a:srgbClr val="808080"/>
                </a:solidFill>
              </a:rPr>
              <a:t>Name:</a:t>
            </a:r>
            <a:r>
              <a:rPr sz="2250" spc="-340" dirty="0">
                <a:solidFill>
                  <a:srgbClr val="808080"/>
                </a:solidFill>
              </a:rPr>
              <a:t> </a:t>
            </a:r>
            <a:r>
              <a:rPr lang="en-US" sz="2250" spc="-340" dirty="0" smtClean="0">
                <a:solidFill>
                  <a:srgbClr val="808080"/>
                </a:solidFill>
              </a:rPr>
              <a:t>UST-GLOBAL BATCH-3</a:t>
            </a:r>
            <a:endParaRPr sz="2250" dirty="0"/>
          </a:p>
        </p:txBody>
      </p:sp>
      <p:sp>
        <p:nvSpPr>
          <p:cNvPr id="4" name="object 4"/>
          <p:cNvSpPr txBox="1"/>
          <p:nvPr/>
        </p:nvSpPr>
        <p:spPr>
          <a:xfrm>
            <a:off x="317500" y="1790700"/>
            <a:ext cx="9220200" cy="4963538"/>
          </a:xfrm>
          <a:prstGeom prst="rect">
            <a:avLst/>
          </a:prstGeom>
        </p:spPr>
        <p:txBody>
          <a:bodyPr vert="horz" wrap="square" lIns="0" tIns="11430" rIns="0" bIns="0" rtlCol="0">
            <a:spAutoFit/>
          </a:bodyPr>
          <a:lstStyle/>
          <a:p>
            <a:pPr marL="1762125" algn="ctr">
              <a:lnSpc>
                <a:spcPct val="100000"/>
              </a:lnSpc>
            </a:pPr>
            <a:r>
              <a:rPr lang="en-US" sz="3600" b="1" spc="-150" dirty="0" smtClean="0">
                <a:solidFill>
                  <a:srgbClr val="002060"/>
                </a:solidFill>
                <a:latin typeface="Bell MT" pitchFamily="18" charset="0"/>
                <a:cs typeface="Arial"/>
              </a:rPr>
              <a:t>MAIL SIMULATION APPLICATON</a:t>
            </a:r>
            <a:endParaRPr sz="3600" b="1" dirty="0">
              <a:solidFill>
                <a:srgbClr val="002060"/>
              </a:solidFill>
              <a:latin typeface="Bell MT" pitchFamily="18" charset="0"/>
              <a:cs typeface="Arial"/>
            </a:endParaRPr>
          </a:p>
          <a:p>
            <a:pPr>
              <a:lnSpc>
                <a:spcPct val="100000"/>
              </a:lnSpc>
              <a:spcBef>
                <a:spcPts val="20"/>
              </a:spcBef>
            </a:pPr>
            <a:endParaRPr lang="en-US" sz="2300" dirty="0" smtClean="0">
              <a:latin typeface="Arial"/>
              <a:cs typeface="Arial"/>
            </a:endParaRPr>
          </a:p>
          <a:p>
            <a:pPr>
              <a:lnSpc>
                <a:spcPct val="100000"/>
              </a:lnSpc>
              <a:spcBef>
                <a:spcPts val="20"/>
              </a:spcBef>
            </a:pPr>
            <a:endParaRPr lang="en-US" sz="2300" dirty="0">
              <a:latin typeface="Arial"/>
              <a:cs typeface="Arial"/>
            </a:endParaRPr>
          </a:p>
          <a:p>
            <a:pPr>
              <a:lnSpc>
                <a:spcPct val="100000"/>
              </a:lnSpc>
              <a:spcBef>
                <a:spcPts val="20"/>
              </a:spcBef>
            </a:pPr>
            <a:endParaRPr lang="en-US" sz="2300" dirty="0" smtClean="0">
              <a:latin typeface="Arial"/>
              <a:cs typeface="Arial"/>
            </a:endParaRPr>
          </a:p>
          <a:p>
            <a:pPr>
              <a:lnSpc>
                <a:spcPct val="100000"/>
              </a:lnSpc>
              <a:spcBef>
                <a:spcPts val="20"/>
              </a:spcBef>
            </a:pPr>
            <a:endParaRPr sz="2300" dirty="0">
              <a:latin typeface="Arial"/>
              <a:cs typeface="Arial"/>
            </a:endParaRPr>
          </a:p>
          <a:p>
            <a:pPr marL="12700" marR="5021580">
              <a:lnSpc>
                <a:spcPct val="102200"/>
              </a:lnSpc>
            </a:pPr>
            <a:r>
              <a:rPr lang="en-US" sz="1900" spc="-60" dirty="0" smtClean="0">
                <a:solidFill>
                  <a:srgbClr val="808080"/>
                </a:solidFill>
                <a:latin typeface="Arial"/>
                <a:cs typeface="Arial"/>
              </a:rPr>
              <a:t>           </a:t>
            </a:r>
            <a:r>
              <a:rPr sz="1900" spc="-60" dirty="0" smtClean="0">
                <a:solidFill>
                  <a:srgbClr val="808080"/>
                </a:solidFill>
                <a:latin typeface="Arial"/>
                <a:cs typeface="Arial"/>
              </a:rPr>
              <a:t>By:</a:t>
            </a:r>
            <a:endParaRPr lang="en-US" sz="1900" spc="-60" dirty="0" smtClean="0">
              <a:solidFill>
                <a:srgbClr val="808080"/>
              </a:solidFill>
              <a:latin typeface="Arial"/>
              <a:cs typeface="Arial"/>
            </a:endParaRPr>
          </a:p>
          <a:p>
            <a:pPr marL="12700" marR="5021580">
              <a:lnSpc>
                <a:spcPct val="102200"/>
              </a:lnSpc>
            </a:pP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Ranjana.H.S</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PriyankaKumari</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Sireesha.L</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Saurabh</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Gokulnathan</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Anwarzuhaib</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Rehan</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endParaRPr lang="en-US" sz="1900" spc="-60" dirty="0" smtClean="0">
              <a:solidFill>
                <a:srgbClr val="808080"/>
              </a:solidFill>
              <a:latin typeface="Arial"/>
              <a:cs typeface="Arial"/>
            </a:endParaRPr>
          </a:p>
          <a:p>
            <a:pPr marL="12700" marR="5021580">
              <a:lnSpc>
                <a:spcPct val="102200"/>
              </a:lnSpc>
            </a:pPr>
            <a:endParaRPr sz="1900" dirty="0">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700" y="127001"/>
            <a:ext cx="297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p:cNvSpPr txBox="1">
            <a:spLocks/>
          </p:cNvSpPr>
          <p:nvPr/>
        </p:nvSpPr>
        <p:spPr>
          <a:xfrm>
            <a:off x="2984500" y="527910"/>
            <a:ext cx="4267200" cy="544380"/>
          </a:xfrm>
          <a:prstGeom prst="rect">
            <a:avLst/>
          </a:prstGeom>
        </p:spPr>
        <p:txBody>
          <a:bodyPr vert="horz" wrap="square" lIns="0" tIns="43815" rIns="0" bIns="0" rtlCol="0">
            <a:sp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5080" indent="0">
              <a:lnSpc>
                <a:spcPts val="3860"/>
              </a:lnSpc>
              <a:spcBef>
                <a:spcPts val="345"/>
              </a:spcBef>
              <a:buFont typeface="Georgia" pitchFamily="18" charset="0"/>
              <a:buNone/>
            </a:pPr>
            <a:r>
              <a:rPr lang="en-US" sz="3200" spc="-114" dirty="0" smtClean="0"/>
              <a:t>PROBLEM STATEMENT</a:t>
            </a:r>
            <a:endParaRPr lang="en-US" sz="3200" spc="-114" dirty="0"/>
          </a:p>
        </p:txBody>
      </p:sp>
      <p:sp>
        <p:nvSpPr>
          <p:cNvPr id="4" name="TextBox 3"/>
          <p:cNvSpPr txBox="1"/>
          <p:nvPr/>
        </p:nvSpPr>
        <p:spPr>
          <a:xfrm>
            <a:off x="1231900" y="1638300"/>
            <a:ext cx="8534400" cy="3231654"/>
          </a:xfrm>
          <a:prstGeom prst="rect">
            <a:avLst/>
          </a:prstGeom>
          <a:noFill/>
        </p:spPr>
        <p:txBody>
          <a:bodyPr wrap="square" rtlCol="0">
            <a:spAutoFit/>
          </a:bodyPr>
          <a:lstStyle/>
          <a:p>
            <a:r>
              <a:rPr lang="en-US" dirty="0"/>
              <a:t>People use to communicate through letter and telegram, which is not faster. So mailing system got introduced to overcome this problem. Mail Simulation Application is an application where user can interact with each other through mail. This project doesn’t deal with any SMTP or IMAP, it’s just a simulation and created by using database and java code.</a:t>
            </a:r>
          </a:p>
          <a:p>
            <a:endParaRPr lang="en-US" dirty="0" smtClean="0"/>
          </a:p>
          <a:p>
            <a:pPr marL="285750" indent="-285750">
              <a:buFont typeface="Wingdings" pitchFamily="2" charset="2"/>
              <a:buChar char="v"/>
            </a:pPr>
            <a:r>
              <a:rPr lang="en-US" sz="2400" dirty="0" smtClean="0">
                <a:solidFill>
                  <a:srgbClr val="002060"/>
                </a:solidFill>
              </a:rPr>
              <a:t>Solution</a:t>
            </a:r>
            <a:endParaRPr lang="en-US" sz="2400" dirty="0">
              <a:solidFill>
                <a:srgbClr val="002060"/>
              </a:solidFill>
            </a:endParaRPr>
          </a:p>
          <a:p>
            <a:endParaRPr lang="en-US" dirty="0" smtClean="0"/>
          </a:p>
          <a:p>
            <a:r>
              <a:rPr lang="en-US" dirty="0" smtClean="0"/>
              <a:t>This </a:t>
            </a:r>
            <a:r>
              <a:rPr lang="en-US" dirty="0"/>
              <a:t>is an Intranet based application that can be </a:t>
            </a:r>
            <a:r>
              <a:rPr lang="en-US" dirty="0" smtClean="0"/>
              <a:t>accessed by people. </a:t>
            </a:r>
            <a:r>
              <a:rPr lang="en-US" dirty="0"/>
              <a:t>This system can be used to </a:t>
            </a:r>
            <a:r>
              <a:rPr lang="en-US" dirty="0" smtClean="0"/>
              <a:t>send mail to other </a:t>
            </a:r>
            <a:r>
              <a:rPr lang="en-US" dirty="0" err="1" smtClean="0"/>
              <a:t>person.F</a:t>
            </a:r>
            <a:r>
              <a:rPr lang="en-US" dirty="0" err="1" smtClean="0"/>
              <a:t>rom</a:t>
            </a:r>
            <a:r>
              <a:rPr lang="en-US" dirty="0" smtClean="0"/>
              <a:t> </a:t>
            </a:r>
            <a:r>
              <a:rPr lang="en-US" dirty="0" smtClean="0"/>
              <a:t>this application </a:t>
            </a:r>
            <a:r>
              <a:rPr lang="en-US" dirty="0" smtClean="0"/>
              <a:t>,people can communicate easily.</a:t>
            </a:r>
            <a:endParaRPr lang="en-US" dirty="0"/>
          </a:p>
        </p:txBody>
      </p:sp>
    </p:spTree>
    <p:extLst>
      <p:ext uri="{BB962C8B-B14F-4D97-AF65-F5344CB8AC3E}">
        <p14:creationId xmlns:p14="http://schemas.microsoft.com/office/powerpoint/2010/main" val="1207363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2527300" y="571500"/>
            <a:ext cx="4343400" cy="544380"/>
          </a:xfrm>
          <a:prstGeom prst="rect">
            <a:avLst/>
          </a:prstGeom>
        </p:spPr>
        <p:txBody>
          <a:bodyPr vert="horz" wrap="square" lIns="0" tIns="43815" rIns="0" bIns="0" rtlCol="0">
            <a:spAutoFit/>
          </a:bodyPr>
          <a:lstStyle/>
          <a:p>
            <a:pPr marL="0" marR="5080" indent="0">
              <a:lnSpc>
                <a:spcPts val="3860"/>
              </a:lnSpc>
              <a:spcBef>
                <a:spcPts val="345"/>
              </a:spcBef>
              <a:buNone/>
            </a:pPr>
            <a:r>
              <a:rPr sz="3200" spc="-175" dirty="0" smtClean="0"/>
              <a:t>TECHNOLOGIES </a:t>
            </a:r>
            <a:r>
              <a:rPr sz="3200" spc="-215" dirty="0" smtClean="0"/>
              <a:t>USED </a:t>
            </a:r>
            <a:endParaRPr sz="3200" spc="-114" dirty="0"/>
          </a:p>
        </p:txBody>
      </p:sp>
      <p:sp>
        <p:nvSpPr>
          <p:cNvPr id="14" name="TextBox 13"/>
          <p:cNvSpPr txBox="1"/>
          <p:nvPr/>
        </p:nvSpPr>
        <p:spPr>
          <a:xfrm>
            <a:off x="927099" y="1790700"/>
            <a:ext cx="9428843" cy="3570208"/>
          </a:xfrm>
          <a:prstGeom prst="rect">
            <a:avLst/>
          </a:prstGeom>
          <a:noFill/>
        </p:spPr>
        <p:txBody>
          <a:bodyPr wrap="square" rtlCol="0">
            <a:spAutoFit/>
          </a:bodyPr>
          <a:lstStyle/>
          <a:p>
            <a:pPr marL="285750" indent="-285750">
              <a:buFont typeface="Wingdings" pitchFamily="2" charset="2"/>
              <a:buChar char="v"/>
            </a:pPr>
            <a:r>
              <a:rPr lang="en-US" dirty="0" err="1" smtClean="0"/>
              <a:t>SpringBoot</a:t>
            </a:r>
            <a:r>
              <a:rPr lang="en-US" dirty="0" smtClean="0"/>
              <a:t> with </a:t>
            </a:r>
            <a:r>
              <a:rPr lang="en-US" dirty="0" err="1" smtClean="0"/>
              <a:t>Hibernare</a:t>
            </a:r>
            <a:endParaRPr lang="en-US" dirty="0" smtClean="0"/>
          </a:p>
          <a:p>
            <a:pPr marL="285750" indent="-285750">
              <a:buFont typeface="Wingdings" pitchFamily="2" charset="2"/>
              <a:buChar char="v"/>
            </a:pPr>
            <a:r>
              <a:rPr lang="en-US" dirty="0" smtClean="0"/>
              <a:t>Angular 7</a:t>
            </a:r>
          </a:p>
          <a:p>
            <a:pPr marL="285750" indent="-285750">
              <a:buFont typeface="Wingdings" pitchFamily="2" charset="2"/>
              <a:buChar char="v"/>
            </a:pPr>
            <a:endParaRPr lang="en-US" dirty="0"/>
          </a:p>
          <a:p>
            <a:endParaRPr lang="en-US" dirty="0"/>
          </a:p>
          <a:p>
            <a:r>
              <a:rPr lang="en-US" sz="2400" dirty="0" smtClean="0"/>
              <a:t>SOFTWARE REQUIREMENTS</a:t>
            </a:r>
          </a:p>
          <a:p>
            <a:pPr marL="285750" indent="-285750">
              <a:buFont typeface="Wingdings" pitchFamily="2" charset="2"/>
              <a:buChar char="v"/>
            </a:pPr>
            <a:endParaRPr lang="en-US" dirty="0"/>
          </a:p>
          <a:p>
            <a:pPr marL="285750" indent="-285750">
              <a:buFont typeface="Wingdings" pitchFamily="2" charset="2"/>
              <a:buChar char="v"/>
            </a:pPr>
            <a:r>
              <a:rPr lang="en-US" dirty="0" smtClean="0"/>
              <a:t>Apache Tomcat Web Server</a:t>
            </a:r>
          </a:p>
          <a:p>
            <a:pPr marL="285750" indent="-285750">
              <a:buFont typeface="Wingdings" pitchFamily="2" charset="2"/>
              <a:buChar char="v"/>
            </a:pPr>
            <a:r>
              <a:rPr lang="en-US" dirty="0" smtClean="0"/>
              <a:t>MySQL</a:t>
            </a:r>
          </a:p>
          <a:p>
            <a:pPr marL="285750" indent="-285750">
              <a:buFont typeface="Wingdings" pitchFamily="2" charset="2"/>
              <a:buChar char="v"/>
            </a:pPr>
            <a:r>
              <a:rPr lang="en-US" dirty="0" smtClean="0"/>
              <a:t>Visual Studio Code</a:t>
            </a:r>
          </a:p>
          <a:p>
            <a:pPr marL="285750" indent="-285750">
              <a:buFont typeface="Wingdings" pitchFamily="2" charset="2"/>
              <a:buChar char="v"/>
            </a:pPr>
            <a:endParaRPr lang="en-US" dirty="0"/>
          </a:p>
          <a:p>
            <a:pPr marL="285750" indent="-285750">
              <a:buFont typeface="Wingdings" pitchFamily="2" charset="2"/>
              <a:buChar char="v"/>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51300" y="723900"/>
            <a:ext cx="1676400" cy="509114"/>
          </a:xfrm>
          <a:prstGeom prst="rect">
            <a:avLst/>
          </a:prstGeom>
        </p:spPr>
        <p:txBody>
          <a:bodyPr vert="horz" wrap="square" lIns="0" tIns="16510" rIns="0" bIns="0" rtlCol="0">
            <a:spAutoFit/>
          </a:bodyPr>
          <a:lstStyle/>
          <a:p>
            <a:pPr marL="0" indent="0">
              <a:lnSpc>
                <a:spcPct val="100000"/>
              </a:lnSpc>
              <a:spcBef>
                <a:spcPts val="130"/>
              </a:spcBef>
              <a:buNone/>
            </a:pPr>
            <a:r>
              <a:rPr lang="en-US" sz="3200" spc="-225" dirty="0" smtClean="0"/>
              <a:t>MODULES</a:t>
            </a:r>
            <a:endParaRPr sz="3200" spc="-225" dirty="0"/>
          </a:p>
        </p:txBody>
      </p:sp>
      <p:sp>
        <p:nvSpPr>
          <p:cNvPr id="4" name="object 4"/>
          <p:cNvSpPr txBox="1"/>
          <p:nvPr/>
        </p:nvSpPr>
        <p:spPr>
          <a:xfrm>
            <a:off x="1612900" y="1717560"/>
            <a:ext cx="3429000" cy="3751027"/>
          </a:xfrm>
          <a:prstGeom prst="rect">
            <a:avLst/>
          </a:prstGeom>
        </p:spPr>
        <p:txBody>
          <a:bodyPr vert="horz" wrap="square" lIns="0" tIns="120650" rIns="0" bIns="0" rtlCol="0">
            <a:spAutoFit/>
          </a:bodyPr>
          <a:lstStyle/>
          <a:p>
            <a:pPr marL="342900" lvl="0" indent="-342900">
              <a:buFont typeface="Arial" pitchFamily="34" charset="0"/>
              <a:buChar char="•"/>
            </a:pPr>
            <a:r>
              <a:rPr lang="en-US" sz="2000" dirty="0"/>
              <a:t>Login </a:t>
            </a:r>
            <a:endParaRPr lang="en-US" sz="2000" dirty="0" smtClean="0"/>
          </a:p>
          <a:p>
            <a:pPr marL="342900" lvl="0" indent="-342900">
              <a:buFont typeface="Arial" pitchFamily="34" charset="0"/>
              <a:buChar char="•"/>
            </a:pPr>
            <a:r>
              <a:rPr lang="en-US" sz="2000" dirty="0" smtClean="0"/>
              <a:t>Register</a:t>
            </a:r>
            <a:endParaRPr lang="en-US" sz="2000" dirty="0"/>
          </a:p>
          <a:p>
            <a:pPr marL="342900" lvl="0" indent="-342900">
              <a:buFont typeface="Arial" pitchFamily="34" charset="0"/>
              <a:buChar char="•"/>
            </a:pPr>
            <a:r>
              <a:rPr lang="en-US" sz="2000" dirty="0"/>
              <a:t>Home</a:t>
            </a:r>
          </a:p>
          <a:p>
            <a:pPr marL="342900" lvl="0" indent="-342900">
              <a:buFont typeface="Arial" pitchFamily="34" charset="0"/>
              <a:buChar char="•"/>
            </a:pPr>
            <a:r>
              <a:rPr lang="en-US" sz="2000" dirty="0"/>
              <a:t>Change Password</a:t>
            </a:r>
          </a:p>
          <a:p>
            <a:pPr marL="342900" lvl="0" indent="-342900">
              <a:buFont typeface="Arial" pitchFamily="34" charset="0"/>
              <a:buChar char="•"/>
            </a:pPr>
            <a:r>
              <a:rPr lang="en-US" sz="2000" dirty="0"/>
              <a:t>Inbox</a:t>
            </a:r>
          </a:p>
          <a:p>
            <a:pPr marL="342900" lvl="0" indent="-342900">
              <a:buFont typeface="Arial" pitchFamily="34" charset="0"/>
              <a:buChar char="•"/>
            </a:pPr>
            <a:r>
              <a:rPr lang="en-US" sz="2000" dirty="0"/>
              <a:t>Sent Items</a:t>
            </a:r>
          </a:p>
          <a:p>
            <a:pPr marL="342900" lvl="0" indent="-342900">
              <a:buFont typeface="Arial" pitchFamily="34" charset="0"/>
              <a:buChar char="•"/>
            </a:pPr>
            <a:r>
              <a:rPr lang="en-US" sz="2000" dirty="0"/>
              <a:t>Delete Item Page</a:t>
            </a:r>
          </a:p>
          <a:p>
            <a:pPr marL="342900" lvl="0" indent="-342900">
              <a:buFont typeface="Arial" pitchFamily="34" charset="0"/>
              <a:buChar char="•"/>
            </a:pPr>
            <a:r>
              <a:rPr lang="en-US" sz="2000" dirty="0"/>
              <a:t>Compose Mail Page</a:t>
            </a:r>
          </a:p>
          <a:p>
            <a:pPr marL="342900" lvl="0" indent="-342900">
              <a:buFont typeface="Arial" pitchFamily="34" charset="0"/>
              <a:buChar char="•"/>
            </a:pPr>
            <a:r>
              <a:rPr lang="en-US" sz="2000" dirty="0"/>
              <a:t>Draft Page</a:t>
            </a:r>
          </a:p>
          <a:p>
            <a:pPr marL="179705" indent="-167640">
              <a:lnSpc>
                <a:spcPct val="100000"/>
              </a:lnSpc>
              <a:spcBef>
                <a:spcPts val="950"/>
              </a:spcBef>
              <a:buSzPct val="93548"/>
              <a:buAutoNum type="arabicPeriod"/>
              <a:tabLst>
                <a:tab pos="180340" algn="l"/>
              </a:tabLst>
            </a:pPr>
            <a:endParaRPr sz="2000" dirty="0">
              <a:solidFill>
                <a:srgbClr val="002060"/>
              </a:solidFill>
              <a:latin typeface="Arial"/>
              <a:cs typeface="Arial"/>
            </a:endParaRPr>
          </a:p>
          <a:p>
            <a:pPr marL="12064">
              <a:lnSpc>
                <a:spcPct val="100000"/>
              </a:lnSpc>
              <a:spcBef>
                <a:spcPts val="860"/>
              </a:spcBef>
              <a:buSzPct val="93548"/>
              <a:tabLst>
                <a:tab pos="224790" algn="l"/>
              </a:tabLst>
            </a:pPr>
            <a:endParaRPr sz="2000" dirty="0">
              <a:solidFill>
                <a:srgbClr val="002060"/>
              </a:solidFill>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62332" y="495300"/>
            <a:ext cx="5867400" cy="498213"/>
          </a:xfrm>
          <a:prstGeom prst="rect">
            <a:avLst/>
          </a:prstGeom>
        </p:spPr>
        <p:txBody>
          <a:bodyPr vert="horz" wrap="square" lIns="0" tIns="13335" rIns="0" bIns="0" rtlCol="0">
            <a:spAutoFit/>
          </a:bodyPr>
          <a:lstStyle/>
          <a:p>
            <a:pPr marL="0" indent="0">
              <a:lnSpc>
                <a:spcPct val="100000"/>
              </a:lnSpc>
              <a:spcBef>
                <a:spcPts val="105"/>
              </a:spcBef>
              <a:buNone/>
            </a:pPr>
            <a:r>
              <a:rPr lang="en-US" sz="3150" spc="-204" dirty="0" smtClean="0">
                <a:solidFill>
                  <a:srgbClr val="002060"/>
                </a:solidFill>
              </a:rPr>
              <a:t> DESIGN  PATTERNS</a:t>
            </a:r>
            <a:endParaRPr sz="3150" dirty="0">
              <a:solidFill>
                <a:srgbClr val="002060"/>
              </a:solidFill>
            </a:endParaRPr>
          </a:p>
        </p:txBody>
      </p:sp>
      <p:sp>
        <p:nvSpPr>
          <p:cNvPr id="9" name="object 9"/>
          <p:cNvSpPr txBox="1"/>
          <p:nvPr/>
        </p:nvSpPr>
        <p:spPr>
          <a:xfrm>
            <a:off x="1231900" y="1790700"/>
            <a:ext cx="8499168" cy="1642115"/>
          </a:xfrm>
          <a:prstGeom prst="rect">
            <a:avLst/>
          </a:prstGeom>
        </p:spPr>
        <p:txBody>
          <a:bodyPr vert="horz" wrap="square" lIns="0" tIns="26034" rIns="0" bIns="0" rtlCol="0">
            <a:spAutoFit/>
          </a:bodyPr>
          <a:lstStyle/>
          <a:p>
            <a:pPr marL="298450" marR="372110" indent="-285750">
              <a:lnSpc>
                <a:spcPts val="1839"/>
              </a:lnSpc>
              <a:spcBef>
                <a:spcPts val="204"/>
              </a:spcBef>
              <a:buFont typeface="Wingdings" pitchFamily="2" charset="2"/>
              <a:buChar char="v"/>
            </a:pPr>
            <a:r>
              <a:rPr lang="en-US" b="1" spc="-15" dirty="0" smtClean="0">
                <a:solidFill>
                  <a:srgbClr val="404040"/>
                </a:solidFill>
                <a:latin typeface="Arial"/>
                <a:cs typeface="Arial"/>
              </a:rPr>
              <a:t>DTO</a:t>
            </a:r>
            <a:r>
              <a:rPr b="1" spc="-15" dirty="0" smtClean="0">
                <a:solidFill>
                  <a:srgbClr val="404040"/>
                </a:solidFill>
                <a:latin typeface="Arial"/>
                <a:cs typeface="Arial"/>
              </a:rPr>
              <a:t>: </a:t>
            </a:r>
            <a:r>
              <a:rPr spc="40" dirty="0">
                <a:solidFill>
                  <a:srgbClr val="404040"/>
                </a:solidFill>
                <a:latin typeface="Arial"/>
                <a:cs typeface="Arial"/>
              </a:rPr>
              <a:t>It </a:t>
            </a:r>
            <a:r>
              <a:rPr spc="25" dirty="0" smtClean="0">
                <a:solidFill>
                  <a:srgbClr val="404040"/>
                </a:solidFill>
                <a:latin typeface="Arial"/>
                <a:cs typeface="Arial"/>
              </a:rPr>
              <a:t>contains</a:t>
            </a:r>
            <a:r>
              <a:rPr lang="en-US" spc="25" dirty="0" smtClean="0">
                <a:solidFill>
                  <a:srgbClr val="404040"/>
                </a:solidFill>
                <a:latin typeface="Arial"/>
                <a:cs typeface="Arial"/>
              </a:rPr>
              <a:t> Bean Classes </a:t>
            </a:r>
            <a:r>
              <a:rPr lang="en-US" spc="25" dirty="0" err="1" smtClean="0">
                <a:solidFill>
                  <a:srgbClr val="404040"/>
                </a:solidFill>
                <a:latin typeface="Arial"/>
                <a:cs typeface="Arial"/>
              </a:rPr>
              <a:t>ie.</a:t>
            </a:r>
            <a:r>
              <a:rPr spc="-35" dirty="0" err="1" smtClean="0">
                <a:solidFill>
                  <a:srgbClr val="404040"/>
                </a:solidFill>
                <a:latin typeface="Arial"/>
                <a:cs typeface="Arial"/>
              </a:rPr>
              <a:t>POJO</a:t>
            </a:r>
            <a:r>
              <a:rPr spc="-35" dirty="0" smtClean="0">
                <a:solidFill>
                  <a:srgbClr val="404040"/>
                </a:solidFill>
                <a:latin typeface="Arial"/>
                <a:cs typeface="Arial"/>
              </a:rPr>
              <a:t>(Plain </a:t>
            </a:r>
            <a:r>
              <a:rPr spc="-45" dirty="0">
                <a:solidFill>
                  <a:srgbClr val="404040"/>
                </a:solidFill>
                <a:latin typeface="Arial"/>
                <a:cs typeface="Arial"/>
              </a:rPr>
              <a:t>Old  </a:t>
            </a:r>
            <a:r>
              <a:rPr spc="25" dirty="0">
                <a:solidFill>
                  <a:srgbClr val="404040"/>
                </a:solidFill>
                <a:latin typeface="Arial"/>
                <a:cs typeface="Arial"/>
              </a:rPr>
              <a:t>Java</a:t>
            </a:r>
            <a:r>
              <a:rPr spc="-70" dirty="0">
                <a:solidFill>
                  <a:srgbClr val="404040"/>
                </a:solidFill>
                <a:latin typeface="Arial"/>
                <a:cs typeface="Arial"/>
              </a:rPr>
              <a:t> </a:t>
            </a:r>
            <a:r>
              <a:rPr spc="-5" dirty="0">
                <a:solidFill>
                  <a:srgbClr val="404040"/>
                </a:solidFill>
                <a:latin typeface="Arial"/>
                <a:cs typeface="Arial"/>
              </a:rPr>
              <a:t>Object).</a:t>
            </a:r>
            <a:endParaRPr dirty="0">
              <a:latin typeface="Arial"/>
              <a:cs typeface="Arial"/>
            </a:endParaRPr>
          </a:p>
          <a:p>
            <a:pPr marL="298450" marR="925194" indent="-285750">
              <a:lnSpc>
                <a:spcPts val="1839"/>
              </a:lnSpc>
              <a:spcBef>
                <a:spcPts val="880"/>
              </a:spcBef>
              <a:buFont typeface="Wingdings" pitchFamily="2" charset="2"/>
              <a:buChar char="v"/>
            </a:pPr>
            <a:r>
              <a:rPr b="1" spc="-65" dirty="0">
                <a:solidFill>
                  <a:srgbClr val="404040"/>
                </a:solidFill>
                <a:latin typeface="Arial"/>
                <a:cs typeface="Arial"/>
              </a:rPr>
              <a:t>DAO:</a:t>
            </a:r>
            <a:r>
              <a:rPr spc="-125" dirty="0">
                <a:solidFill>
                  <a:srgbClr val="404040"/>
                </a:solidFill>
                <a:latin typeface="Arial"/>
                <a:cs typeface="Arial"/>
              </a:rPr>
              <a:t> </a:t>
            </a:r>
            <a:r>
              <a:rPr spc="40" dirty="0">
                <a:solidFill>
                  <a:srgbClr val="404040"/>
                </a:solidFill>
                <a:latin typeface="Arial"/>
                <a:cs typeface="Arial"/>
              </a:rPr>
              <a:t>It</a:t>
            </a:r>
            <a:r>
              <a:rPr spc="-85" dirty="0">
                <a:solidFill>
                  <a:srgbClr val="404040"/>
                </a:solidFill>
                <a:latin typeface="Arial"/>
                <a:cs typeface="Arial"/>
              </a:rPr>
              <a:t> </a:t>
            </a:r>
            <a:r>
              <a:rPr spc="20" dirty="0">
                <a:solidFill>
                  <a:srgbClr val="404040"/>
                </a:solidFill>
                <a:latin typeface="Arial"/>
                <a:cs typeface="Arial"/>
              </a:rPr>
              <a:t>is</a:t>
            </a:r>
            <a:r>
              <a:rPr spc="-120" dirty="0">
                <a:solidFill>
                  <a:srgbClr val="404040"/>
                </a:solidFill>
                <a:latin typeface="Arial"/>
                <a:cs typeface="Arial"/>
              </a:rPr>
              <a:t> </a:t>
            </a:r>
            <a:r>
              <a:rPr spc="15" dirty="0">
                <a:solidFill>
                  <a:srgbClr val="404040"/>
                </a:solidFill>
                <a:latin typeface="Arial"/>
                <a:cs typeface="Arial"/>
              </a:rPr>
              <a:t>used</a:t>
            </a:r>
            <a:r>
              <a:rPr spc="-105" dirty="0">
                <a:solidFill>
                  <a:srgbClr val="404040"/>
                </a:solidFill>
                <a:latin typeface="Arial"/>
                <a:cs typeface="Arial"/>
              </a:rPr>
              <a:t> </a:t>
            </a:r>
            <a:r>
              <a:rPr spc="40" dirty="0">
                <a:solidFill>
                  <a:srgbClr val="404040"/>
                </a:solidFill>
                <a:latin typeface="Arial"/>
                <a:cs typeface="Arial"/>
              </a:rPr>
              <a:t>for</a:t>
            </a:r>
            <a:r>
              <a:rPr spc="-100" dirty="0">
                <a:solidFill>
                  <a:srgbClr val="404040"/>
                </a:solidFill>
                <a:latin typeface="Arial"/>
                <a:cs typeface="Arial"/>
              </a:rPr>
              <a:t> </a:t>
            </a:r>
            <a:r>
              <a:rPr spc="15" dirty="0">
                <a:solidFill>
                  <a:srgbClr val="404040"/>
                </a:solidFill>
                <a:latin typeface="Arial"/>
                <a:cs typeface="Arial"/>
              </a:rPr>
              <a:t>database  </a:t>
            </a:r>
            <a:r>
              <a:rPr spc="20" dirty="0">
                <a:solidFill>
                  <a:srgbClr val="404040"/>
                </a:solidFill>
                <a:latin typeface="Arial"/>
                <a:cs typeface="Arial"/>
              </a:rPr>
              <a:t>interaction.</a:t>
            </a:r>
            <a:endParaRPr dirty="0">
              <a:latin typeface="Arial"/>
              <a:cs typeface="Arial"/>
            </a:endParaRPr>
          </a:p>
          <a:p>
            <a:pPr marL="298450" marR="402590" indent="-285750">
              <a:lnSpc>
                <a:spcPts val="1839"/>
              </a:lnSpc>
              <a:spcBef>
                <a:spcPts val="880"/>
              </a:spcBef>
              <a:buFont typeface="Wingdings" pitchFamily="2" charset="2"/>
              <a:buChar char="v"/>
            </a:pPr>
            <a:r>
              <a:rPr b="1" spc="-10" dirty="0">
                <a:solidFill>
                  <a:srgbClr val="404040"/>
                </a:solidFill>
                <a:latin typeface="Arial"/>
                <a:cs typeface="Arial"/>
              </a:rPr>
              <a:t>Service:</a:t>
            </a:r>
            <a:r>
              <a:rPr spc="-125" dirty="0">
                <a:solidFill>
                  <a:srgbClr val="404040"/>
                </a:solidFill>
                <a:latin typeface="Arial"/>
                <a:cs typeface="Arial"/>
              </a:rPr>
              <a:t> </a:t>
            </a:r>
            <a:r>
              <a:rPr spc="40" dirty="0">
                <a:solidFill>
                  <a:srgbClr val="404040"/>
                </a:solidFill>
                <a:latin typeface="Arial"/>
                <a:cs typeface="Arial"/>
              </a:rPr>
              <a:t>It</a:t>
            </a:r>
            <a:r>
              <a:rPr spc="-75" dirty="0">
                <a:solidFill>
                  <a:srgbClr val="404040"/>
                </a:solidFill>
                <a:latin typeface="Arial"/>
                <a:cs typeface="Arial"/>
              </a:rPr>
              <a:t> </a:t>
            </a:r>
            <a:r>
              <a:rPr spc="25" dirty="0">
                <a:solidFill>
                  <a:srgbClr val="404040"/>
                </a:solidFill>
                <a:latin typeface="Arial"/>
                <a:cs typeface="Arial"/>
              </a:rPr>
              <a:t>contains</a:t>
            </a:r>
            <a:r>
              <a:rPr spc="-114" dirty="0">
                <a:solidFill>
                  <a:srgbClr val="404040"/>
                </a:solidFill>
                <a:latin typeface="Arial"/>
                <a:cs typeface="Arial"/>
              </a:rPr>
              <a:t> </a:t>
            </a:r>
            <a:r>
              <a:rPr spc="10" dirty="0">
                <a:solidFill>
                  <a:srgbClr val="404040"/>
                </a:solidFill>
                <a:latin typeface="Arial"/>
                <a:cs typeface="Arial"/>
              </a:rPr>
              <a:t>business</a:t>
            </a:r>
            <a:r>
              <a:rPr spc="-114" dirty="0">
                <a:solidFill>
                  <a:srgbClr val="404040"/>
                </a:solidFill>
                <a:latin typeface="Arial"/>
                <a:cs typeface="Arial"/>
              </a:rPr>
              <a:t> </a:t>
            </a:r>
            <a:r>
              <a:rPr spc="15" dirty="0">
                <a:solidFill>
                  <a:srgbClr val="404040"/>
                </a:solidFill>
                <a:latin typeface="Arial"/>
                <a:cs typeface="Arial"/>
              </a:rPr>
              <a:t>logic  </a:t>
            </a:r>
            <a:r>
              <a:rPr spc="5" dirty="0">
                <a:solidFill>
                  <a:srgbClr val="404040"/>
                </a:solidFill>
                <a:latin typeface="Arial"/>
                <a:cs typeface="Arial"/>
              </a:rPr>
              <a:t>codes.</a:t>
            </a:r>
            <a:endParaRPr dirty="0">
              <a:latin typeface="Arial"/>
              <a:cs typeface="Arial"/>
            </a:endParaRPr>
          </a:p>
          <a:p>
            <a:pPr marL="298450" marR="5080" indent="-285750">
              <a:lnSpc>
                <a:spcPts val="1839"/>
              </a:lnSpc>
              <a:spcBef>
                <a:spcPts val="885"/>
              </a:spcBef>
              <a:buFont typeface="Wingdings" pitchFamily="2" charset="2"/>
              <a:buChar char="v"/>
            </a:pPr>
            <a:r>
              <a:rPr b="1" dirty="0">
                <a:solidFill>
                  <a:srgbClr val="404040"/>
                </a:solidFill>
                <a:latin typeface="Arial"/>
                <a:cs typeface="Arial"/>
              </a:rPr>
              <a:t>Controller:</a:t>
            </a:r>
            <a:r>
              <a:rPr spc="-120" dirty="0">
                <a:solidFill>
                  <a:srgbClr val="404040"/>
                </a:solidFill>
                <a:latin typeface="Arial"/>
                <a:cs typeface="Arial"/>
              </a:rPr>
              <a:t> </a:t>
            </a:r>
            <a:r>
              <a:rPr spc="40" dirty="0">
                <a:solidFill>
                  <a:srgbClr val="404040"/>
                </a:solidFill>
                <a:latin typeface="Arial"/>
                <a:cs typeface="Arial"/>
              </a:rPr>
              <a:t>It</a:t>
            </a:r>
            <a:r>
              <a:rPr spc="-75" dirty="0">
                <a:solidFill>
                  <a:srgbClr val="404040"/>
                </a:solidFill>
                <a:latin typeface="Arial"/>
                <a:cs typeface="Arial"/>
              </a:rPr>
              <a:t> </a:t>
            </a:r>
            <a:r>
              <a:rPr spc="15" dirty="0">
                <a:solidFill>
                  <a:srgbClr val="404040"/>
                </a:solidFill>
                <a:latin typeface="Arial"/>
                <a:cs typeface="Arial"/>
              </a:rPr>
              <a:t>handles</a:t>
            </a:r>
            <a:r>
              <a:rPr spc="-114" dirty="0">
                <a:solidFill>
                  <a:srgbClr val="404040"/>
                </a:solidFill>
                <a:latin typeface="Arial"/>
                <a:cs typeface="Arial"/>
              </a:rPr>
              <a:t> </a:t>
            </a:r>
            <a:r>
              <a:rPr spc="55" dirty="0">
                <a:solidFill>
                  <a:srgbClr val="404040"/>
                </a:solidFill>
                <a:latin typeface="Arial"/>
                <a:cs typeface="Arial"/>
              </a:rPr>
              <a:t>Http</a:t>
            </a:r>
            <a:r>
              <a:rPr spc="-90" dirty="0">
                <a:solidFill>
                  <a:srgbClr val="404040"/>
                </a:solidFill>
                <a:latin typeface="Arial"/>
                <a:cs typeface="Arial"/>
              </a:rPr>
              <a:t> </a:t>
            </a:r>
            <a:r>
              <a:rPr spc="20" dirty="0">
                <a:solidFill>
                  <a:srgbClr val="404040"/>
                </a:solidFill>
                <a:latin typeface="Arial"/>
                <a:cs typeface="Arial"/>
              </a:rPr>
              <a:t>request</a:t>
            </a:r>
            <a:r>
              <a:rPr spc="-75" dirty="0">
                <a:solidFill>
                  <a:srgbClr val="404040"/>
                </a:solidFill>
                <a:latin typeface="Arial"/>
                <a:cs typeface="Arial"/>
              </a:rPr>
              <a:t> </a:t>
            </a:r>
            <a:r>
              <a:rPr spc="15" dirty="0">
                <a:solidFill>
                  <a:srgbClr val="404040"/>
                </a:solidFill>
                <a:latin typeface="Arial"/>
                <a:cs typeface="Arial"/>
              </a:rPr>
              <a:t>and  </a:t>
            </a:r>
            <a:r>
              <a:rPr spc="5" dirty="0">
                <a:solidFill>
                  <a:srgbClr val="404040"/>
                </a:solidFill>
                <a:latin typeface="Arial"/>
                <a:cs typeface="Arial"/>
              </a:rPr>
              <a:t>response</a:t>
            </a:r>
            <a:r>
              <a:rPr spc="5" dirty="0" smtClean="0">
                <a:solidFill>
                  <a:srgbClr val="404040"/>
                </a:solidFill>
                <a:latin typeface="Arial"/>
                <a:cs typeface="Arial"/>
              </a:rPr>
              <a:t>.</a:t>
            </a:r>
          </a:p>
          <a:p>
            <a:pPr marL="298450" marR="664210" indent="-285750">
              <a:lnSpc>
                <a:spcPts val="1839"/>
              </a:lnSpc>
              <a:spcBef>
                <a:spcPts val="880"/>
              </a:spcBef>
              <a:buFont typeface="Wingdings" pitchFamily="2" charset="2"/>
              <a:buChar char="v"/>
            </a:pPr>
            <a:r>
              <a:rPr b="1" spc="10" dirty="0" smtClean="0">
                <a:solidFill>
                  <a:srgbClr val="404040"/>
                </a:solidFill>
                <a:latin typeface="Arial"/>
                <a:cs typeface="Arial"/>
              </a:rPr>
              <a:t>Conﬁguration:</a:t>
            </a:r>
            <a:r>
              <a:rPr spc="-125" dirty="0" smtClean="0">
                <a:solidFill>
                  <a:srgbClr val="404040"/>
                </a:solidFill>
                <a:latin typeface="Arial"/>
                <a:cs typeface="Arial"/>
              </a:rPr>
              <a:t> </a:t>
            </a:r>
            <a:r>
              <a:rPr spc="40" dirty="0" smtClean="0">
                <a:solidFill>
                  <a:srgbClr val="404040"/>
                </a:solidFill>
                <a:latin typeface="Arial"/>
                <a:cs typeface="Arial"/>
              </a:rPr>
              <a:t>It</a:t>
            </a:r>
            <a:r>
              <a:rPr spc="-85" dirty="0" smtClean="0">
                <a:solidFill>
                  <a:srgbClr val="404040"/>
                </a:solidFill>
                <a:latin typeface="Arial"/>
                <a:cs typeface="Arial"/>
              </a:rPr>
              <a:t> </a:t>
            </a:r>
            <a:r>
              <a:rPr spc="25" dirty="0" smtClean="0">
                <a:solidFill>
                  <a:srgbClr val="404040"/>
                </a:solidFill>
                <a:latin typeface="Arial"/>
                <a:cs typeface="Arial"/>
              </a:rPr>
              <a:t>contains</a:t>
            </a:r>
            <a:r>
              <a:rPr spc="-120" dirty="0" smtClean="0">
                <a:solidFill>
                  <a:srgbClr val="404040"/>
                </a:solidFill>
                <a:latin typeface="Arial"/>
                <a:cs typeface="Arial"/>
              </a:rPr>
              <a:t> </a:t>
            </a:r>
            <a:r>
              <a:rPr spc="10" dirty="0" smtClean="0">
                <a:solidFill>
                  <a:srgbClr val="404040"/>
                </a:solidFill>
                <a:latin typeface="Arial"/>
                <a:cs typeface="Arial"/>
              </a:rPr>
              <a:t>bean  </a:t>
            </a:r>
            <a:r>
              <a:rPr spc="25" dirty="0" smtClean="0">
                <a:solidFill>
                  <a:srgbClr val="404040"/>
                </a:solidFill>
                <a:latin typeface="Arial"/>
                <a:cs typeface="Arial"/>
              </a:rPr>
              <a:t>deﬁnition.</a:t>
            </a:r>
            <a:endParaRPr dirty="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6238" y="2147260"/>
            <a:ext cx="3312160" cy="740587"/>
          </a:xfrm>
          <a:prstGeom prst="rect">
            <a:avLst/>
          </a:prstGeom>
        </p:spPr>
        <p:txBody>
          <a:bodyPr vert="horz" wrap="square" lIns="0" tIns="17145" rIns="0" bIns="0" rtlCol="0">
            <a:spAutoFit/>
          </a:bodyPr>
          <a:lstStyle/>
          <a:p>
            <a:pPr marL="12700">
              <a:lnSpc>
                <a:spcPct val="100000"/>
              </a:lnSpc>
              <a:spcBef>
                <a:spcPts val="135"/>
              </a:spcBef>
            </a:pPr>
            <a:r>
              <a:rPr sz="4700" spc="-50" dirty="0">
                <a:solidFill>
                  <a:srgbClr val="000000"/>
                </a:solidFill>
              </a:rPr>
              <a:t>THANK</a:t>
            </a:r>
            <a:r>
              <a:rPr sz="4700" spc="-235" dirty="0">
                <a:solidFill>
                  <a:srgbClr val="000000"/>
                </a:solidFill>
              </a:rPr>
              <a:t> </a:t>
            </a:r>
            <a:r>
              <a:rPr sz="4700" spc="-390" dirty="0">
                <a:solidFill>
                  <a:srgbClr val="000000"/>
                </a:solidFill>
              </a:rPr>
              <a:t>YOU</a:t>
            </a:r>
            <a:endParaRPr sz="47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287</TotalTime>
  <Words>208</Words>
  <Application>Microsoft Office PowerPoint</Application>
  <PresentationFormat>Custom</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Slipstream</vt:lpstr>
      <vt:lpstr>Batch Name: UST-GLOBAL BATCH-3</vt:lpstr>
      <vt:lpstr>PowerPoint Presentation</vt:lpstr>
      <vt:lpstr>TECHNOLOGIES USED </vt:lpstr>
      <vt:lpstr>MODULES</vt:lpstr>
      <vt:lpstr> DESIGN  PATTERNS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Name: UST-GLOBAL BATCH-3</dc:title>
  <dc:creator>Admin</dc:creator>
  <cp:lastModifiedBy>Admin</cp:lastModifiedBy>
  <cp:revision>22</cp:revision>
  <dcterms:created xsi:type="dcterms:W3CDTF">2019-12-17T18:02:52Z</dcterms:created>
  <dcterms:modified xsi:type="dcterms:W3CDTF">2019-12-21T13:01:23Z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2019-12-17T00:00:00Z</vt:filetime>
  </property>
</Properties>
</file>