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7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8140701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83838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0" y="1600201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12192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995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609614"/>
            <a:ext cx="6324600" cy="14324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8285261" y="549049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9809" y="1295400"/>
            <a:ext cx="5120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DIGITAL PORTFOLIO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42517" y="2412802"/>
            <a:ext cx="7467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" pitchFamily="34" charset="0"/>
              </a:rPr>
              <a:t>STUDENT NAME:M. </a:t>
            </a:r>
            <a:r>
              <a:rPr lang="en-US" sz="2400" dirty="0" err="1">
                <a:latin typeface="Berlin Sans FB" pitchFamily="34" charset="0"/>
              </a:rPr>
              <a:t>Logu</a:t>
            </a:r>
            <a:endParaRPr lang="en-US" sz="2400" dirty="0">
              <a:latin typeface="Berlin Sans FB" pitchFamily="34" charset="0"/>
            </a:endParaRPr>
          </a:p>
          <a:p>
            <a:r>
              <a:rPr lang="en-US" sz="2400" dirty="0">
                <a:latin typeface="Berlin Sans FB" pitchFamily="34" charset="0"/>
              </a:rPr>
              <a:t>REGISTER NO / NMID:24131051802521037</a:t>
            </a:r>
          </a:p>
          <a:p>
            <a:r>
              <a:rPr lang="en-US" sz="2400" dirty="0" err="1">
                <a:latin typeface="Berlin Sans FB" pitchFamily="34" charset="0"/>
              </a:rPr>
              <a:t>DEPARTMENT:B.sc.Computer</a:t>
            </a:r>
            <a:r>
              <a:rPr lang="en-US" sz="2400" dirty="0">
                <a:latin typeface="Berlin Sans FB" pitchFamily="34" charset="0"/>
              </a:rPr>
              <a:t> science </a:t>
            </a:r>
          </a:p>
          <a:p>
            <a:r>
              <a:rPr lang="en-US" sz="2400" dirty="0">
                <a:latin typeface="Berlin Sans FB" pitchFamily="34" charset="0"/>
              </a:rPr>
              <a:t>COLLEGE: </a:t>
            </a:r>
            <a:r>
              <a:rPr lang="en-US" sz="2400" dirty="0" err="1">
                <a:latin typeface="Berlin Sans FB" pitchFamily="34" charset="0"/>
              </a:rPr>
              <a:t>Periyar</a:t>
            </a:r>
            <a:r>
              <a:rPr lang="en-US" sz="2400" dirty="0">
                <a:latin typeface="Berlin Sans FB" pitchFamily="34" charset="0"/>
              </a:rPr>
              <a:t> Arts College </a:t>
            </a:r>
            <a:r>
              <a:rPr lang="en-US" sz="2400" dirty="0" err="1">
                <a:latin typeface="Berlin Sans FB" pitchFamily="34" charset="0"/>
              </a:rPr>
              <a:t>Devanampattinam</a:t>
            </a:r>
            <a:r>
              <a:rPr lang="en-US" sz="2400" dirty="0">
                <a:latin typeface="Berlin Sans FB" pitchFamily="34" charset="0"/>
              </a:rPr>
              <a:t> </a:t>
            </a:r>
            <a:r>
              <a:rPr lang="en-US" sz="2400">
                <a:latin typeface="Berlin Sans FB" pitchFamily="34" charset="0"/>
              </a:rPr>
              <a:t>Cuddalore</a:t>
            </a:r>
            <a:endParaRPr lang="en-US" sz="2400" dirty="0">
              <a:latin typeface="Berlin Sans FB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95" y="338140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38269" y="108369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itchFamily="18" charset="0"/>
                <a:cs typeface="Times New Roman" pitchFamily="18" charset="0"/>
              </a:rPr>
              <a:t>RESULTS AND SCREENSHOTS</a:t>
            </a:r>
            <a:endParaRPr sz="425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533400" y="2421883"/>
            <a:ext cx="8534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18B165-37A3-4FC7-4BE5-6BBC7761E4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69" y="2070260"/>
            <a:ext cx="6838950" cy="16573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44D74-95FC-1935-52A8-207313FD94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69" y="3781604"/>
            <a:ext cx="6838950" cy="16573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5" y="33929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9" y="6473352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15" y="1676419"/>
            <a:ext cx="8439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Thank you for exploring my portfolio! 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I’m excited to showcase my projects,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Skills, and experiences as a student. Through  this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portfolio,I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 aim to demonstrate my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growth,creativity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passion for learning</a:t>
            </a:r>
            <a:r>
              <a:rPr lang="en-US" dirty="0"/>
              <a:t>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52800" y="914400"/>
            <a:ext cx="6019799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PROJECT TITLE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45" y="641035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319357" y="2928707"/>
            <a:ext cx="7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</a:rPr>
              <a:t>MY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752477" y="6486052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7" y="409960"/>
            <a:ext cx="3432179" cy="736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700" b="1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57255" y="1125631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10" y="1234825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spc="-2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ROB</a:t>
            </a:r>
            <a:r>
              <a:rPr sz="4000" spc="55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2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sz="4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4000" spc="-37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375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4000" spc="15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4000" spc="-1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ME</a:t>
            </a:r>
            <a:r>
              <a:rPr sz="4000" spc="10" dirty="0">
                <a:latin typeface="Times New Roman" pitchFamily="18" charset="0"/>
                <a:cs typeface="Times New Roman" pitchFamily="18" charset="0"/>
              </a:rPr>
              <a:t>NT</a:t>
            </a:r>
            <a:endParaRPr sz="4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95403" y="2362207"/>
            <a:ext cx="5400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4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1" y="115665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sz="4000" spc="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4000" spc="-2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0603" y="2514609"/>
            <a:ext cx="5705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 am create an My portfolio using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html,css,javascript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This is very help to my creativity 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96317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2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sz="3200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AR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5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-2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3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sz="3200" spc="15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sz="3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dirty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3200" spc="10" dirty="0"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25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10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sz="3200" spc="5" dirty="0">
                <a:latin typeface="Times New Roman" pitchFamily="18" charset="0"/>
                <a:cs typeface="Times New Roman" pitchFamily="18" charset="0"/>
              </a:rPr>
              <a:t>S?</a:t>
            </a:r>
            <a:endParaRPr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20" y="6172230"/>
            <a:ext cx="2181225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6815" y="31242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Teachers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Employers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Colleges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Teammates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8" y="2243327"/>
            <a:ext cx="2695575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8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itchFamily="18" charset="0"/>
                <a:cs typeface="Times New Roman" pitchFamily="18" charset="0"/>
              </a:rPr>
              <a:t>TOOLS AND TECHNIQUES</a:t>
            </a:r>
            <a:endParaRPr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1"/>
          </p:nvPr>
        </p:nvSpPr>
        <p:spPr>
          <a:xfrm>
            <a:off x="10226957" y="5942053"/>
            <a:ext cx="73869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50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05400" y="2743214"/>
            <a:ext cx="228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Html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Css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err="1"/>
              <a:t>Javascript</a:t>
            </a: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94" y="291148"/>
            <a:ext cx="8794751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0600" y="1600200"/>
            <a:ext cx="2362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About me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Skills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Project 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Contact me</a:t>
            </a:r>
          </a:p>
          <a:p>
            <a:pPr lvl="1" algn="just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0" y="307753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Simple and clean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Consistent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Header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/>
              <a:t>Footer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762000"/>
            <a:ext cx="8683348" cy="1095568"/>
          </a:xfrm>
        </p:spPr>
        <p:txBody>
          <a:bodyPr>
            <a:normAutofit/>
          </a:bodyPr>
          <a:lstStyle/>
          <a:p>
            <a:pPr algn="l"/>
            <a:r>
              <a:rPr lang="en-IN" sz="4000" dirty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43009" y="2438402"/>
            <a:ext cx="72359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1.Responsive Design: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The portfolio is designed to be responsive and works well on different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Devices and screen sizes.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Profect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showcase: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A section to showcase projects with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images,descriptions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and links.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3. Skills section: 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A section to list technical skills and proficiencies.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4. Contact Form: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A contact form to allow visitors to send messages.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5. Smooth scrolling: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        Smooth scrolling effect when navigating to different sections.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571</TotalTime>
  <Words>274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Technic</vt:lpstr>
      <vt:lpstr>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Lo Gu</cp:lastModifiedBy>
  <cp:revision>46</cp:revision>
  <dcterms:created xsi:type="dcterms:W3CDTF">2024-03-29T15:07:22Z</dcterms:created>
  <dcterms:modified xsi:type="dcterms:W3CDTF">2025-09-09T10:25:13Z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