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66149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oguprasath-s/HEART-DISEASES-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loguprasath-s/HEART-DISEASES-PREDICTION/blob/faeac86886e9616c4d15fb82becbb84a9c3fec41/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smtClean="0">
                <a:solidFill>
                  <a:schemeClr val="accent1"/>
                </a:solidFill>
                <a:latin typeface="Arial" panose="020B0604020202020204" pitchFamily="34" charset="0"/>
                <a:cs typeface="Arial" panose="020B0604020202020204" pitchFamily="34" charset="0"/>
              </a:rPr>
              <a:t>HEART DISEASES PREDICTION</a:t>
            </a:r>
            <a:endParaRPr lang="en-US" sz="4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Logu</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prasath</a:t>
            </a:r>
            <a:r>
              <a:rPr lang="en-US" sz="2000" b="1" dirty="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S</a:t>
            </a:r>
          </a:p>
          <a:p>
            <a:r>
              <a:rPr lang="en-US" sz="2000" b="1" dirty="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au422621105313</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https://github.com/loguprasath-s/HEART-DISEASES-PREDICTION.git</a:t>
            </a:r>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smtClean="0">
                <a:latin typeface="Arial" panose="020B0604020202020204" pitchFamily="34" charset="0"/>
                <a:cs typeface="Arial" panose="020B0604020202020204" pitchFamily="34" charset="0"/>
                <a:hlinkClick r:id="rId2"/>
              </a:rPr>
              <a:t>https://github.com/loguprasath-s/HEART-DISEASES-PREDICTION/blob/faeac86886e9616c4d15fb82becbb84a9c3fec41/video_20240420_181201.mp4</a:t>
            </a:r>
            <a:endParaRPr lang="en-US" sz="2600" dirty="0" smtClean="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905</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USER</cp:lastModifiedBy>
  <cp:revision>83</cp:revision>
  <dcterms:created xsi:type="dcterms:W3CDTF">2021-04-26T07:43:48Z</dcterms:created>
  <dcterms:modified xsi:type="dcterms:W3CDTF">2024-04-22T16:58:23Z</dcterms:modified>
</cp:coreProperties>
</file>