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90" autoAdjust="0"/>
    <p:restoredTop sz="81648" autoAdjust="0"/>
  </p:normalViewPr>
  <p:slideViewPr>
    <p:cSldViewPr snapToGrid="0">
      <p:cViewPr varScale="1">
        <p:scale>
          <a:sx n="85" d="100"/>
          <a:sy n="85" d="100"/>
        </p:scale>
        <p:origin x="56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49AB31-C21E-4C3B-B1A0-0CB868F832B2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A9878D-E57B-489E-B3EE-7728EDE7A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465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6EE07-722C-ED10-F23F-786CFE04A8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510597-1AF2-563B-FE8B-3AA088116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B55C2-6C46-6DDA-1645-E265F3BA7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D7D6E-D364-EA38-B6B5-EAAC0C5030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CCE6A-825E-AD33-11B1-1544D67DE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107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3635-1BD3-3866-062C-F6B4AF6DD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B35900-AA31-9CEA-72E5-9AC1EECE2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47F5A8-2324-4F0A-8A72-AB9D8D93A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1A3C-8EE2-4700-3DAC-972FCEABB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86EB3-8881-962F-A76B-15ADD4E91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4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CBF879-B1DC-45C0-0F26-862619A33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80B3E7-A370-7B37-8C81-962D530BA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015EF-E88B-34AB-842E-5D4721F0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B0F0E2-EA6D-3A2E-21F0-EC219E950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635F7-473D-A28C-40F9-D4463A0A1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42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4B917-04E9-1067-3014-05174744C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640D2A-A701-7BBF-1170-949B519C4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5FE47-0488-A37F-BB96-FF2CB0665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E54B1-5271-75E8-12FD-C26C947B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D27259-9EC7-7C68-8E66-614BCE832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20675-E190-B286-15F8-47EE6F2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B0306-A351-AFDD-188A-9FF64776E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8748D-E474-C62D-462E-FC79592B9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64CE8-3C4F-35A7-3284-4EC57DF08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D101B-6C37-670E-B3BC-4C44D775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51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6A949-24C5-2EED-8348-073A287FD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4ED4E1-57B2-1E42-9851-2968CFB75D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744EF2-1E2C-0930-47C6-C8F8A2A956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CAB994-27C6-86F3-9DDB-200DCC3C9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091D60-D9D7-4633-A497-1F7FEC0AB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0F920-3EE4-84DA-B2F5-43B4F6E8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60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61D3-E146-E068-DB71-916FCF79D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0243B-C5EF-338C-6A79-FD0EEEC82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A0650-BCA7-BE49-359B-C74E6C2606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00E829-6AD8-1D29-12EA-3D3016C8DEC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2DC68C-A064-A5AE-A0DA-02DC48C785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31E91C-749D-8865-B3C2-138C98115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B3F05DC-F945-600C-D512-84D533FCF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100083-3659-7582-C4DA-A77C6F6EA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44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0B3D0-F836-E7DB-AAFC-9A23A2EEB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4F6664-DE23-E28D-D879-2FF7DE9A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C458A6-6C20-C6D2-10A7-D2FCD4569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2E4CFB-C7F0-B1F8-69CC-14C13DA16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1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3663A-48AA-29B2-D92E-77355A2DDC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820725-27A0-6268-53E6-569030C1E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2FA0B-8917-C559-2ECB-091BF11E7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340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0ED1E-542B-0B53-D156-CA386686E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7DA33-5E50-E505-6D39-F9D67D8313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10FB00-003D-1A04-D38D-30539EA6B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424742-E978-1567-2EAB-79AFD4720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D98BB-1A9E-C208-30A9-07AD9F91D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ECCE8-207A-2625-271D-53A149505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573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D9261-D815-7DA6-E761-0C1AB7C80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F26252-12FC-2FE5-DFA4-2A6A3D65D2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C2F796-B9BD-22B7-8741-1C8458A35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168EB-E09A-2BE8-4B83-28E79D43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3E0E73-C221-B0BC-F0FA-0173F7ABE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282E26-D923-EB9B-B799-0D7745EC8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3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F6A403-5841-8C77-04A4-E6F1F0260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0D927-291E-9EB2-E3A8-88CBF4B69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2AAE6-DFA0-9AF1-8512-9836BA8B45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65F9F5-D4B5-4EB9-A01F-29DBFF511CA8}" type="datetimeFigureOut">
              <a:rPr lang="en-US" smtClean="0"/>
              <a:t>2025-10-25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B143F-48EE-AF52-5A2D-A3E355FD3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87B534-4A0C-267F-13E9-E71412640B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090CF0-7389-4586-8AA8-4A3208CFD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307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D8BA0-1295-49EF-52E0-BD2381C992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Section 4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5DC3088-C7C7-0ED1-D85B-8387308F77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Key Findings: Performance Metrics and Alignment Tax</a:t>
            </a:r>
          </a:p>
          <a:p>
            <a:r>
              <a:rPr lang="en-US"/>
              <a:t>Mitigation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744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DCA3-C464-F0F6-3ECE-D8F13D3B8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149" y="365125"/>
            <a:ext cx="11407515" cy="849078"/>
          </a:xfrm>
        </p:spPr>
        <p:txBody>
          <a:bodyPr>
            <a:normAutofit/>
          </a:bodyPr>
          <a:lstStyle/>
          <a:p>
            <a:r>
              <a:rPr lang="en-US" dirty="0">
                <a:latin typeface="Abadi" panose="020B0604020104020204" pitchFamily="34" charset="0"/>
              </a:rPr>
              <a:t>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F899B-C6B2-1335-AE87-5E057C424D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151" y="1491521"/>
            <a:ext cx="11407515" cy="4991726"/>
          </a:xfrm>
        </p:spPr>
        <p:txBody>
          <a:bodyPr>
            <a:normAutofit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dirty="0">
                <a:latin typeface="Abadi" panose="020B0604020104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444257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Abadi</vt:lpstr>
      <vt:lpstr>Aptos</vt:lpstr>
      <vt:lpstr>Aptos Display</vt:lpstr>
      <vt:lpstr>Arial</vt:lpstr>
      <vt:lpstr>Office Theme</vt:lpstr>
      <vt:lpstr>Section 4</vt:lpstr>
      <vt:lpstr>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CRUZ</dc:creator>
  <cp:lastModifiedBy>ANTONIO CRUZ</cp:lastModifiedBy>
  <cp:revision>56</cp:revision>
  <dcterms:created xsi:type="dcterms:W3CDTF">2025-10-25T08:50:52Z</dcterms:created>
  <dcterms:modified xsi:type="dcterms:W3CDTF">2025-10-25T10:32:12Z</dcterms:modified>
</cp:coreProperties>
</file>