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85" d="100"/>
          <a:sy n="85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Limitations, Generalization, and Broader Implications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Section 5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57</cp:revision>
  <dcterms:created xsi:type="dcterms:W3CDTF">2025-10-25T08:50:52Z</dcterms:created>
  <dcterms:modified xsi:type="dcterms:W3CDTF">2025-10-25T10:32:43Z</dcterms:modified>
</cp:coreProperties>
</file>