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1648" autoAdjust="0"/>
  </p:normalViewPr>
  <p:slideViewPr>
    <p:cSldViewPr snapToGrid="0">
      <p:cViewPr varScale="1">
        <p:scale>
          <a:sx n="85" d="100"/>
          <a:sy n="85" d="100"/>
        </p:scale>
        <p:origin x="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9AB31-C21E-4C3B-B1A0-0CB868F832B2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878D-E57B-489E-B3EE-7728EDE7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Consolidated Presentation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Placeholder for Final Version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Aptos</vt:lpstr>
      <vt:lpstr>Aptos Display</vt:lpstr>
      <vt:lpstr>Arial</vt:lpstr>
      <vt:lpstr>Office Theme</vt:lpstr>
      <vt:lpstr>Consolidated Presentation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ANTONIO CRUZ</cp:lastModifiedBy>
  <cp:revision>58</cp:revision>
  <dcterms:created xsi:type="dcterms:W3CDTF">2025-10-25T08:50:52Z</dcterms:created>
  <dcterms:modified xsi:type="dcterms:W3CDTF">2025-10-25T11:49:55Z</dcterms:modified>
</cp:coreProperties>
</file>