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29"/>
  </p:notesMasterIdLst>
  <p:sldIdLst>
    <p:sldId id="256" r:id="rId2"/>
    <p:sldId id="263" r:id="rId3"/>
    <p:sldId id="294" r:id="rId4"/>
    <p:sldId id="295" r:id="rId5"/>
    <p:sldId id="292" r:id="rId6"/>
    <p:sldId id="257" r:id="rId7"/>
    <p:sldId id="258" r:id="rId8"/>
    <p:sldId id="259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2" autoAdjust="0"/>
    <p:restoredTop sz="90137" autoAdjust="0"/>
  </p:normalViewPr>
  <p:slideViewPr>
    <p:cSldViewPr snapToGrid="0">
      <p:cViewPr varScale="1">
        <p:scale>
          <a:sx n="59" d="100"/>
          <a:sy n="59" d="100"/>
        </p:scale>
        <p:origin x="20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2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2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CB8306-C7A4-42E1-9B0F-3A402A6BF1B1}" type="doc">
      <dgm:prSet loTypeId="urn:microsoft.com/office/officeart/2005/8/layout/pyramid2" loCatId="matrix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C51B0FF-66DD-4655-A6B8-FF48E9A6B598}">
      <dgm:prSet/>
      <dgm:spPr>
        <a:solidFill>
          <a:schemeClr val="lt1">
            <a:hueOff val="0"/>
            <a:satOff val="0"/>
            <a:lumOff val="0"/>
          </a:schemeClr>
        </a:solidFill>
      </dgm:spPr>
      <dgm:t>
        <a:bodyPr/>
        <a:lstStyle/>
        <a:p>
          <a:r>
            <a:rPr lang="pt-PT" b="0" i="0" baseline="0" dirty="0" err="1"/>
            <a:t>LLMs</a:t>
          </a:r>
          <a:r>
            <a:rPr lang="pt-PT" b="0" i="0" baseline="0" dirty="0"/>
            <a:t> </a:t>
          </a:r>
          <a:r>
            <a:rPr lang="pt-PT" b="0" i="0" baseline="0" dirty="0" err="1"/>
            <a:t>like</a:t>
          </a:r>
          <a:r>
            <a:rPr lang="pt-PT" b="0" i="0" baseline="0" dirty="0"/>
            <a:t> GPT-3 are </a:t>
          </a:r>
          <a:r>
            <a:rPr lang="pt-PT" b="0" i="0" baseline="0" dirty="0" err="1"/>
            <a:t>powerful</a:t>
          </a:r>
          <a:r>
            <a:rPr lang="pt-PT" b="0" i="0" baseline="0" dirty="0"/>
            <a:t> </a:t>
          </a:r>
          <a:r>
            <a:rPr lang="pt-PT" b="1" i="0" baseline="0" dirty="0"/>
            <a:t>→</a:t>
          </a:r>
          <a:r>
            <a:rPr lang="pt-PT" b="0" i="0" baseline="0" dirty="0"/>
            <a:t> </a:t>
          </a:r>
          <a:r>
            <a:rPr lang="pt-PT" b="1" i="0" baseline="0" dirty="0" err="1">
              <a:solidFill>
                <a:schemeClr val="accent1"/>
              </a:solidFill>
            </a:rPr>
            <a:t>but</a:t>
          </a:r>
          <a:r>
            <a:rPr lang="pt-PT" b="1" i="0" baseline="0" dirty="0">
              <a:solidFill>
                <a:schemeClr val="accent1"/>
              </a:solidFill>
            </a:rPr>
            <a:t> </a:t>
          </a:r>
          <a:r>
            <a:rPr lang="pt-PT" b="1" i="0" baseline="0" dirty="0" err="1">
              <a:solidFill>
                <a:schemeClr val="accent1"/>
              </a:solidFill>
            </a:rPr>
            <a:t>often</a:t>
          </a:r>
          <a:r>
            <a:rPr lang="pt-PT" b="1" i="0" baseline="0" dirty="0">
              <a:solidFill>
                <a:schemeClr val="accent1"/>
              </a:solidFill>
            </a:rPr>
            <a:t> </a:t>
          </a:r>
          <a:r>
            <a:rPr lang="pt-PT" b="1" i="0" baseline="0" dirty="0" err="1">
              <a:solidFill>
                <a:schemeClr val="accent1"/>
              </a:solidFill>
            </a:rPr>
            <a:t>fail</a:t>
          </a:r>
          <a:r>
            <a:rPr lang="pt-PT" b="1" i="0" baseline="0" dirty="0">
              <a:solidFill>
                <a:schemeClr val="accent1"/>
              </a:solidFill>
            </a:rPr>
            <a:t> to </a:t>
          </a:r>
          <a:r>
            <a:rPr lang="pt-PT" b="1" i="0" baseline="0" dirty="0" err="1">
              <a:solidFill>
                <a:schemeClr val="accent1"/>
              </a:solidFill>
            </a:rPr>
            <a:t>follow</a:t>
          </a:r>
          <a:r>
            <a:rPr lang="pt-PT" b="1" i="0" baseline="0" dirty="0">
              <a:solidFill>
                <a:schemeClr val="accent1"/>
              </a:solidFill>
            </a:rPr>
            <a:t> </a:t>
          </a:r>
          <a:r>
            <a:rPr lang="pt-PT" b="1" i="0" baseline="0" dirty="0" err="1">
              <a:solidFill>
                <a:schemeClr val="accent1"/>
              </a:solidFill>
            </a:rPr>
            <a:t>human</a:t>
          </a:r>
          <a:r>
            <a:rPr lang="pt-PT" b="1" i="0" baseline="0" dirty="0">
              <a:solidFill>
                <a:schemeClr val="accent1"/>
              </a:solidFill>
            </a:rPr>
            <a:t> </a:t>
          </a:r>
          <a:r>
            <a:rPr lang="pt-PT" b="1" i="0" baseline="0" dirty="0" err="1">
              <a:solidFill>
                <a:schemeClr val="accent1"/>
              </a:solidFill>
            </a:rPr>
            <a:t>instructions</a:t>
          </a:r>
          <a:endParaRPr lang="en-US" b="1" dirty="0">
            <a:solidFill>
              <a:schemeClr val="accent1"/>
            </a:solidFill>
          </a:endParaRPr>
        </a:p>
      </dgm:t>
    </dgm:pt>
    <dgm:pt modelId="{0E2CF4CC-2D5F-4BA4-954F-D31531B6065E}" type="parTrans" cxnId="{DE141F1D-458E-42F0-887C-7CD627B5221F}">
      <dgm:prSet/>
      <dgm:spPr/>
      <dgm:t>
        <a:bodyPr/>
        <a:lstStyle/>
        <a:p>
          <a:endParaRPr lang="en-US"/>
        </a:p>
      </dgm:t>
    </dgm:pt>
    <dgm:pt modelId="{02B701ED-0128-4C60-B049-9451A5460DD3}" type="sibTrans" cxnId="{DE141F1D-458E-42F0-887C-7CD627B5221F}">
      <dgm:prSet/>
      <dgm:spPr/>
      <dgm:t>
        <a:bodyPr/>
        <a:lstStyle/>
        <a:p>
          <a:endParaRPr lang="en-US"/>
        </a:p>
      </dgm:t>
    </dgm:pt>
    <dgm:pt modelId="{015A23CE-8B56-43BF-9583-B1F0DD554060}">
      <dgm:prSet/>
      <dgm:spPr>
        <a:solidFill>
          <a:schemeClr val="lt1">
            <a:hueOff val="0"/>
            <a:satOff val="0"/>
            <a:lumOff val="0"/>
          </a:schemeClr>
        </a:solidFill>
      </dgm:spPr>
      <dgm:t>
        <a:bodyPr/>
        <a:lstStyle/>
        <a:p>
          <a:r>
            <a:rPr lang="pt-PT" dirty="0" err="1"/>
            <a:t>Trained</a:t>
          </a:r>
          <a:r>
            <a:rPr lang="pt-PT" dirty="0"/>
            <a:t> to </a:t>
          </a:r>
          <a:r>
            <a:rPr lang="pt-PT" dirty="0" err="1"/>
            <a:t>predict</a:t>
          </a:r>
          <a:r>
            <a:rPr lang="pt-PT" dirty="0"/>
            <a:t> </a:t>
          </a:r>
          <a:r>
            <a:rPr lang="pt-PT" dirty="0" err="1"/>
            <a:t>next</a:t>
          </a:r>
          <a:r>
            <a:rPr lang="pt-PT" dirty="0"/>
            <a:t> </a:t>
          </a:r>
          <a:r>
            <a:rPr lang="pt-PT" dirty="0" err="1"/>
            <a:t>word</a:t>
          </a:r>
          <a:r>
            <a:rPr lang="pt-PT" dirty="0"/>
            <a:t> </a:t>
          </a:r>
          <a:r>
            <a:rPr lang="pt-PT" b="1" dirty="0"/>
            <a:t>→</a:t>
          </a:r>
          <a:r>
            <a:rPr lang="pt-PT" dirty="0"/>
            <a:t> </a:t>
          </a:r>
          <a:r>
            <a:rPr lang="pt-PT" b="1" dirty="0">
              <a:solidFill>
                <a:schemeClr val="accent1"/>
              </a:solidFill>
            </a:rPr>
            <a:t>leads to </a:t>
          </a:r>
          <a:r>
            <a:rPr lang="pt-PT" b="1" dirty="0" err="1">
              <a:solidFill>
                <a:schemeClr val="accent1"/>
              </a:solidFill>
            </a:rPr>
            <a:t>unhelpful</a:t>
          </a:r>
          <a:r>
            <a:rPr lang="pt-PT" b="1" dirty="0">
              <a:solidFill>
                <a:schemeClr val="accent1"/>
              </a:solidFill>
            </a:rPr>
            <a:t> </a:t>
          </a:r>
          <a:r>
            <a:rPr lang="pt-PT" b="1" dirty="0" err="1">
              <a:solidFill>
                <a:schemeClr val="accent1"/>
              </a:solidFill>
            </a:rPr>
            <a:t>or</a:t>
          </a:r>
          <a:r>
            <a:rPr lang="pt-PT" b="1" dirty="0">
              <a:solidFill>
                <a:schemeClr val="accent1"/>
              </a:solidFill>
            </a:rPr>
            <a:t> </a:t>
          </a:r>
          <a:r>
            <a:rPr lang="pt-PT" b="1" dirty="0" err="1">
              <a:solidFill>
                <a:schemeClr val="accent1"/>
              </a:solidFill>
            </a:rPr>
            <a:t>harmful</a:t>
          </a:r>
          <a:r>
            <a:rPr lang="pt-PT" b="1" dirty="0">
              <a:solidFill>
                <a:schemeClr val="accent1"/>
              </a:solidFill>
            </a:rPr>
            <a:t> outputs</a:t>
          </a:r>
          <a:endParaRPr lang="en-US" b="1" dirty="0">
            <a:solidFill>
              <a:schemeClr val="accent1"/>
            </a:solidFill>
          </a:endParaRPr>
        </a:p>
      </dgm:t>
    </dgm:pt>
    <dgm:pt modelId="{CC70E5AB-9632-4051-81CA-715AC07455FB}" type="parTrans" cxnId="{648E60AC-0968-45F0-8CDE-D123382AD14B}">
      <dgm:prSet/>
      <dgm:spPr/>
      <dgm:t>
        <a:bodyPr/>
        <a:lstStyle/>
        <a:p>
          <a:endParaRPr lang="en-US"/>
        </a:p>
      </dgm:t>
    </dgm:pt>
    <dgm:pt modelId="{9A23E798-7BF7-4B24-9FD6-AD08101E4928}" type="sibTrans" cxnId="{648E60AC-0968-45F0-8CDE-D123382AD14B}">
      <dgm:prSet/>
      <dgm:spPr/>
      <dgm:t>
        <a:bodyPr/>
        <a:lstStyle/>
        <a:p>
          <a:endParaRPr lang="en-US"/>
        </a:p>
      </dgm:t>
    </dgm:pt>
    <dgm:pt modelId="{4A48EA5C-3592-4AA4-AFEA-D5D5477387FC}">
      <dgm:prSet custT="1"/>
      <dgm:spPr>
        <a:solidFill>
          <a:schemeClr val="lt1">
            <a:hueOff val="0"/>
            <a:satOff val="0"/>
            <a:lumOff val="0"/>
          </a:schemeClr>
        </a:solidFill>
      </dgm:spPr>
      <dgm:t>
        <a:bodyPr/>
        <a:lstStyle/>
        <a:p>
          <a:r>
            <a:rPr lang="pt-PT" sz="2400" b="1" dirty="0"/>
            <a:t>Core </a:t>
          </a:r>
          <a:r>
            <a:rPr lang="pt-PT" sz="2400" b="1" dirty="0" err="1"/>
            <a:t>problem</a:t>
          </a:r>
          <a:r>
            <a:rPr lang="pt-PT" sz="2400" b="1" dirty="0"/>
            <a:t>:</a:t>
          </a:r>
        </a:p>
        <a:p>
          <a:r>
            <a:rPr lang="en-US" sz="2100" b="1" dirty="0">
              <a:solidFill>
                <a:schemeClr val="accent1"/>
              </a:solidFill>
            </a:rPr>
            <a:t>Misalignment between model behavior and human intent</a:t>
          </a:r>
        </a:p>
      </dgm:t>
    </dgm:pt>
    <dgm:pt modelId="{073DDC1B-1EDD-4853-BF9D-04010070458E}" type="parTrans" cxnId="{C712E91F-7F76-41F4-8FC4-69C5DA8C163F}">
      <dgm:prSet/>
      <dgm:spPr/>
      <dgm:t>
        <a:bodyPr/>
        <a:lstStyle/>
        <a:p>
          <a:endParaRPr lang="en-US"/>
        </a:p>
      </dgm:t>
    </dgm:pt>
    <dgm:pt modelId="{01A1B981-E91E-4D1C-AF77-17C1D14AE4C8}" type="sibTrans" cxnId="{C712E91F-7F76-41F4-8FC4-69C5DA8C163F}">
      <dgm:prSet/>
      <dgm:spPr/>
      <dgm:t>
        <a:bodyPr/>
        <a:lstStyle/>
        <a:p>
          <a:endParaRPr lang="en-US"/>
        </a:p>
      </dgm:t>
    </dgm:pt>
    <dgm:pt modelId="{D12167D6-96E9-514C-8DFD-E26D4FF95DA5}" type="pres">
      <dgm:prSet presAssocID="{4CCB8306-C7A4-42E1-9B0F-3A402A6BF1B1}" presName="compositeShape" presStyleCnt="0">
        <dgm:presLayoutVars>
          <dgm:dir/>
          <dgm:resizeHandles/>
        </dgm:presLayoutVars>
      </dgm:prSet>
      <dgm:spPr/>
    </dgm:pt>
    <dgm:pt modelId="{15623345-CDB5-2740-9227-1D2D26F75685}" type="pres">
      <dgm:prSet presAssocID="{4CCB8306-C7A4-42E1-9B0F-3A402A6BF1B1}" presName="pyramid" presStyleLbl="node1" presStyleIdx="0" presStyleCnt="1"/>
      <dgm:spPr>
        <a:gradFill rotWithShape="0">
          <a:gsLst>
            <a:gs pos="0">
              <a:srgbClr val="0070C0"/>
            </a:gs>
            <a:gs pos="50000">
              <a:srgbClr val="0070C0"/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</dgm:spPr>
    </dgm:pt>
    <dgm:pt modelId="{867DE899-8028-074E-99A7-596DE1E486D7}" type="pres">
      <dgm:prSet presAssocID="{4CCB8306-C7A4-42E1-9B0F-3A402A6BF1B1}" presName="theList" presStyleCnt="0"/>
      <dgm:spPr/>
    </dgm:pt>
    <dgm:pt modelId="{2E5E7BA8-E92F-4440-AA9D-E678C94DCAF6}" type="pres">
      <dgm:prSet presAssocID="{6C51B0FF-66DD-4655-A6B8-FF48E9A6B598}" presName="aNode" presStyleLbl="fgAcc1" presStyleIdx="0" presStyleCnt="3" custScaleX="141003">
        <dgm:presLayoutVars>
          <dgm:bulletEnabled val="1"/>
        </dgm:presLayoutVars>
      </dgm:prSet>
      <dgm:spPr/>
    </dgm:pt>
    <dgm:pt modelId="{B40F41BD-FEA0-2143-B5C5-2F96DFBF6665}" type="pres">
      <dgm:prSet presAssocID="{6C51B0FF-66DD-4655-A6B8-FF48E9A6B598}" presName="aSpace" presStyleCnt="0"/>
      <dgm:spPr/>
    </dgm:pt>
    <dgm:pt modelId="{41EC4271-ED73-A346-A066-D536DF4CD739}" type="pres">
      <dgm:prSet presAssocID="{015A23CE-8B56-43BF-9583-B1F0DD554060}" presName="aNode" presStyleLbl="fgAcc1" presStyleIdx="1" presStyleCnt="3" custScaleX="136322">
        <dgm:presLayoutVars>
          <dgm:bulletEnabled val="1"/>
        </dgm:presLayoutVars>
      </dgm:prSet>
      <dgm:spPr/>
    </dgm:pt>
    <dgm:pt modelId="{B38BDCEB-990E-5A4D-BFC3-C4B990D9A422}" type="pres">
      <dgm:prSet presAssocID="{015A23CE-8B56-43BF-9583-B1F0DD554060}" presName="aSpace" presStyleCnt="0"/>
      <dgm:spPr/>
    </dgm:pt>
    <dgm:pt modelId="{B00322D0-D2EF-1B40-9B8C-6E60C5CB2805}" type="pres">
      <dgm:prSet presAssocID="{4A48EA5C-3592-4AA4-AFEA-D5D5477387FC}" presName="aNode" presStyleLbl="fgAcc1" presStyleIdx="2" presStyleCnt="3" custScaleX="135634">
        <dgm:presLayoutVars>
          <dgm:bulletEnabled val="1"/>
        </dgm:presLayoutVars>
      </dgm:prSet>
      <dgm:spPr/>
    </dgm:pt>
    <dgm:pt modelId="{AC84AEBF-5084-D645-9C2B-29C341CE5C67}" type="pres">
      <dgm:prSet presAssocID="{4A48EA5C-3592-4AA4-AFEA-D5D5477387FC}" presName="aSpace" presStyleCnt="0"/>
      <dgm:spPr/>
    </dgm:pt>
  </dgm:ptLst>
  <dgm:cxnLst>
    <dgm:cxn modelId="{DE141F1D-458E-42F0-887C-7CD627B5221F}" srcId="{4CCB8306-C7A4-42E1-9B0F-3A402A6BF1B1}" destId="{6C51B0FF-66DD-4655-A6B8-FF48E9A6B598}" srcOrd="0" destOrd="0" parTransId="{0E2CF4CC-2D5F-4BA4-954F-D31531B6065E}" sibTransId="{02B701ED-0128-4C60-B049-9451A5460DD3}"/>
    <dgm:cxn modelId="{C712E91F-7F76-41F4-8FC4-69C5DA8C163F}" srcId="{4CCB8306-C7A4-42E1-9B0F-3A402A6BF1B1}" destId="{4A48EA5C-3592-4AA4-AFEA-D5D5477387FC}" srcOrd="2" destOrd="0" parTransId="{073DDC1B-1EDD-4853-BF9D-04010070458E}" sibTransId="{01A1B981-E91E-4D1C-AF77-17C1D14AE4C8}"/>
    <dgm:cxn modelId="{1A43ED70-C51B-D845-B3B7-3DB993E0E87A}" type="presOf" srcId="{4CCB8306-C7A4-42E1-9B0F-3A402A6BF1B1}" destId="{D12167D6-96E9-514C-8DFD-E26D4FF95DA5}" srcOrd="0" destOrd="0" presId="urn:microsoft.com/office/officeart/2005/8/layout/pyramid2"/>
    <dgm:cxn modelId="{18195C84-62DE-C34C-8C38-56819BB3FBEC}" type="presOf" srcId="{015A23CE-8B56-43BF-9583-B1F0DD554060}" destId="{41EC4271-ED73-A346-A066-D536DF4CD739}" srcOrd="0" destOrd="0" presId="urn:microsoft.com/office/officeart/2005/8/layout/pyramid2"/>
    <dgm:cxn modelId="{648E60AC-0968-45F0-8CDE-D123382AD14B}" srcId="{4CCB8306-C7A4-42E1-9B0F-3A402A6BF1B1}" destId="{015A23CE-8B56-43BF-9583-B1F0DD554060}" srcOrd="1" destOrd="0" parTransId="{CC70E5AB-9632-4051-81CA-715AC07455FB}" sibTransId="{9A23E798-7BF7-4B24-9FD6-AD08101E4928}"/>
    <dgm:cxn modelId="{02C9AFB1-411D-604C-8B83-DAAA26C52000}" type="presOf" srcId="{4A48EA5C-3592-4AA4-AFEA-D5D5477387FC}" destId="{B00322D0-D2EF-1B40-9B8C-6E60C5CB2805}" srcOrd="0" destOrd="0" presId="urn:microsoft.com/office/officeart/2005/8/layout/pyramid2"/>
    <dgm:cxn modelId="{5B872FC3-20B0-154D-A385-E15BDB7F67AC}" type="presOf" srcId="{6C51B0FF-66DD-4655-A6B8-FF48E9A6B598}" destId="{2E5E7BA8-E92F-4440-AA9D-E678C94DCAF6}" srcOrd="0" destOrd="0" presId="urn:microsoft.com/office/officeart/2005/8/layout/pyramid2"/>
    <dgm:cxn modelId="{D071384F-BFC2-2447-A209-2AEE05D0189A}" type="presParOf" srcId="{D12167D6-96E9-514C-8DFD-E26D4FF95DA5}" destId="{15623345-CDB5-2740-9227-1D2D26F75685}" srcOrd="0" destOrd="0" presId="urn:microsoft.com/office/officeart/2005/8/layout/pyramid2"/>
    <dgm:cxn modelId="{8B7F2AD7-5E3E-0F46-8DBF-985B2D6F0A64}" type="presParOf" srcId="{D12167D6-96E9-514C-8DFD-E26D4FF95DA5}" destId="{867DE899-8028-074E-99A7-596DE1E486D7}" srcOrd="1" destOrd="0" presId="urn:microsoft.com/office/officeart/2005/8/layout/pyramid2"/>
    <dgm:cxn modelId="{BB8FE74C-0FB1-6447-BDC6-835D6F007F62}" type="presParOf" srcId="{867DE899-8028-074E-99A7-596DE1E486D7}" destId="{2E5E7BA8-E92F-4440-AA9D-E678C94DCAF6}" srcOrd="0" destOrd="0" presId="urn:microsoft.com/office/officeart/2005/8/layout/pyramid2"/>
    <dgm:cxn modelId="{8EF47A09-1FFB-7244-9E77-3798C7216E51}" type="presParOf" srcId="{867DE899-8028-074E-99A7-596DE1E486D7}" destId="{B40F41BD-FEA0-2143-B5C5-2F96DFBF6665}" srcOrd="1" destOrd="0" presId="urn:microsoft.com/office/officeart/2005/8/layout/pyramid2"/>
    <dgm:cxn modelId="{80C8751B-8FD9-B742-B4C0-DE5D85001984}" type="presParOf" srcId="{867DE899-8028-074E-99A7-596DE1E486D7}" destId="{41EC4271-ED73-A346-A066-D536DF4CD739}" srcOrd="2" destOrd="0" presId="urn:microsoft.com/office/officeart/2005/8/layout/pyramid2"/>
    <dgm:cxn modelId="{8C0005B7-6649-864C-BCB1-910B068ED163}" type="presParOf" srcId="{867DE899-8028-074E-99A7-596DE1E486D7}" destId="{B38BDCEB-990E-5A4D-BFC3-C4B990D9A422}" srcOrd="3" destOrd="0" presId="urn:microsoft.com/office/officeart/2005/8/layout/pyramid2"/>
    <dgm:cxn modelId="{29531E46-93E7-014F-85BE-6E99B72ED1D0}" type="presParOf" srcId="{867DE899-8028-074E-99A7-596DE1E486D7}" destId="{B00322D0-D2EF-1B40-9B8C-6E60C5CB2805}" srcOrd="4" destOrd="0" presId="urn:microsoft.com/office/officeart/2005/8/layout/pyramid2"/>
    <dgm:cxn modelId="{985FE593-89BD-F44A-B566-98FCBC5F2F0B}" type="presParOf" srcId="{867DE899-8028-074E-99A7-596DE1E486D7}" destId="{AC84AEBF-5084-D645-9C2B-29C341CE5C67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59995E6-1C2A-4540-B72E-489B64D6E8E4}" type="doc">
      <dgm:prSet loTypeId="urn:microsoft.com/office/officeart/2005/8/layout/matrix3" loCatId="matrix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893476-E3F7-4A0C-8CC9-1832FE586CC1}">
      <dgm:prSet custT="1"/>
      <dgm:spPr/>
      <dgm:t>
        <a:bodyPr/>
        <a:lstStyle/>
        <a:p>
          <a:r>
            <a:rPr lang="en-GB" sz="2000" dirty="0"/>
            <a:t>The labeller population is not fully representative of all users or all cultural/linguistic backgrounds</a:t>
          </a:r>
          <a:endParaRPr lang="en-US" sz="2000" dirty="0"/>
        </a:p>
      </dgm:t>
    </dgm:pt>
    <dgm:pt modelId="{C51290A6-33C9-4829-893C-868F1C4E4357}" type="parTrans" cxnId="{87ADCFB1-ADA6-4660-B578-67ECFC734386}">
      <dgm:prSet/>
      <dgm:spPr/>
      <dgm:t>
        <a:bodyPr/>
        <a:lstStyle/>
        <a:p>
          <a:endParaRPr lang="en-US"/>
        </a:p>
      </dgm:t>
    </dgm:pt>
    <dgm:pt modelId="{6C73D26A-90B0-4C95-B6F1-629107E56207}" type="sibTrans" cxnId="{87ADCFB1-ADA6-4660-B578-67ECFC734386}">
      <dgm:prSet/>
      <dgm:spPr/>
      <dgm:t>
        <a:bodyPr/>
        <a:lstStyle/>
        <a:p>
          <a:endParaRPr lang="en-US"/>
        </a:p>
      </dgm:t>
    </dgm:pt>
    <dgm:pt modelId="{43320380-5807-420A-9F91-DABE35920C35}">
      <dgm:prSet/>
      <dgm:spPr/>
      <dgm:t>
        <a:bodyPr/>
        <a:lstStyle/>
        <a:p>
          <a:r>
            <a:rPr lang="en-GB" dirty="0"/>
            <a:t>Most prompts and data were in English, and many of the comparisons were labelled by only one annotator</a:t>
          </a:r>
          <a:endParaRPr lang="en-US" dirty="0"/>
        </a:p>
      </dgm:t>
    </dgm:pt>
    <dgm:pt modelId="{C4EB4938-8661-4A7A-96C7-8F26360AD9DA}" type="parTrans" cxnId="{54C095DA-EA9F-4436-A934-D353D8F79573}">
      <dgm:prSet/>
      <dgm:spPr/>
      <dgm:t>
        <a:bodyPr/>
        <a:lstStyle/>
        <a:p>
          <a:endParaRPr lang="en-US"/>
        </a:p>
      </dgm:t>
    </dgm:pt>
    <dgm:pt modelId="{9D9DEBFE-D634-4043-983F-9107DEDACF84}" type="sibTrans" cxnId="{54C095DA-EA9F-4436-A934-D353D8F79573}">
      <dgm:prSet/>
      <dgm:spPr/>
      <dgm:t>
        <a:bodyPr/>
        <a:lstStyle/>
        <a:p>
          <a:endParaRPr lang="en-US"/>
        </a:p>
      </dgm:t>
    </dgm:pt>
    <dgm:pt modelId="{C47B62E2-FD16-41DD-B31F-6DFD77B0DBB1}">
      <dgm:prSet custT="1"/>
      <dgm:spPr/>
      <dgm:t>
        <a:bodyPr/>
        <a:lstStyle/>
        <a:p>
          <a:r>
            <a:rPr lang="en-GB" sz="2000" dirty="0"/>
            <a:t>The model sometimes fail to follow instructions, hallucinate facts, generate biased outputs</a:t>
          </a:r>
          <a:endParaRPr lang="en-US" sz="2000" dirty="0"/>
        </a:p>
      </dgm:t>
    </dgm:pt>
    <dgm:pt modelId="{038A1761-652F-4F14-92E3-EA68D127AB76}" type="parTrans" cxnId="{05B3EB67-8FCD-4938-AF79-85A7E0D9E101}">
      <dgm:prSet/>
      <dgm:spPr/>
      <dgm:t>
        <a:bodyPr/>
        <a:lstStyle/>
        <a:p>
          <a:endParaRPr lang="en-US"/>
        </a:p>
      </dgm:t>
    </dgm:pt>
    <dgm:pt modelId="{592BC000-4520-4036-8363-ED64F448CFEF}" type="sibTrans" cxnId="{05B3EB67-8FCD-4938-AF79-85A7E0D9E101}">
      <dgm:prSet/>
      <dgm:spPr/>
      <dgm:t>
        <a:bodyPr/>
        <a:lstStyle/>
        <a:p>
          <a:endParaRPr lang="en-US"/>
        </a:p>
      </dgm:t>
    </dgm:pt>
    <dgm:pt modelId="{009B5759-5BE5-428F-BAAA-2016B04639CD}">
      <dgm:prSet/>
      <dgm:spPr/>
      <dgm:t>
        <a:bodyPr/>
        <a:lstStyle/>
        <a:p>
          <a:r>
            <a:rPr lang="en-GB" dirty="0"/>
            <a:t>TODO: If possible insert an image or table</a:t>
          </a:r>
          <a:endParaRPr lang="en-US" dirty="0"/>
        </a:p>
      </dgm:t>
    </dgm:pt>
    <dgm:pt modelId="{BBD43D1D-A5BE-4DAF-8200-423C5AD099A3}" type="parTrans" cxnId="{C0DA0CF1-2750-4793-A4DA-6ECED4FE9920}">
      <dgm:prSet/>
      <dgm:spPr/>
      <dgm:t>
        <a:bodyPr/>
        <a:lstStyle/>
        <a:p>
          <a:endParaRPr lang="en-US"/>
        </a:p>
      </dgm:t>
    </dgm:pt>
    <dgm:pt modelId="{36EEDE92-248A-4E89-B0A4-75D0F5B768FA}" type="sibTrans" cxnId="{C0DA0CF1-2750-4793-A4DA-6ECED4FE9920}">
      <dgm:prSet/>
      <dgm:spPr/>
      <dgm:t>
        <a:bodyPr/>
        <a:lstStyle/>
        <a:p>
          <a:endParaRPr lang="en-US"/>
        </a:p>
      </dgm:t>
    </dgm:pt>
    <dgm:pt modelId="{6C55F792-79F6-1F4F-9FB7-F62B31CB6F32}" type="pres">
      <dgm:prSet presAssocID="{759995E6-1C2A-4540-B72E-489B64D6E8E4}" presName="matrix" presStyleCnt="0">
        <dgm:presLayoutVars>
          <dgm:chMax val="1"/>
          <dgm:dir/>
          <dgm:resizeHandles val="exact"/>
        </dgm:presLayoutVars>
      </dgm:prSet>
      <dgm:spPr/>
    </dgm:pt>
    <dgm:pt modelId="{92CC7930-355C-7444-9062-2173D1646EFF}" type="pres">
      <dgm:prSet presAssocID="{759995E6-1C2A-4540-B72E-489B64D6E8E4}" presName="diamond" presStyleLbl="bgShp" presStyleIdx="0" presStyleCnt="1"/>
      <dgm:spPr/>
    </dgm:pt>
    <dgm:pt modelId="{AD4829DE-FFAB-A74B-B61B-0FCB1802E6D0}" type="pres">
      <dgm:prSet presAssocID="{759995E6-1C2A-4540-B72E-489B64D6E8E4}" presName="quad1" presStyleLbl="node1" presStyleIdx="0" presStyleCnt="4" custScaleX="128933" custLinFactNeighborX="-14584" custLinFactNeighborY="1571">
        <dgm:presLayoutVars>
          <dgm:chMax val="0"/>
          <dgm:chPref val="0"/>
          <dgm:bulletEnabled val="1"/>
        </dgm:presLayoutVars>
      </dgm:prSet>
      <dgm:spPr/>
    </dgm:pt>
    <dgm:pt modelId="{D03AD1B3-9DE2-AE4C-BAAF-0D9FFA042B2E}" type="pres">
      <dgm:prSet presAssocID="{759995E6-1C2A-4540-B72E-489B64D6E8E4}" presName="quad2" presStyleLbl="node1" presStyleIdx="1" presStyleCnt="4" custScaleX="131502" custLinFactNeighborX="14776" custLinFactNeighborY="1571">
        <dgm:presLayoutVars>
          <dgm:chMax val="0"/>
          <dgm:chPref val="0"/>
          <dgm:bulletEnabled val="1"/>
        </dgm:presLayoutVars>
      </dgm:prSet>
      <dgm:spPr/>
    </dgm:pt>
    <dgm:pt modelId="{9427336B-AE82-E54E-8C51-75D339CAFAC3}" type="pres">
      <dgm:prSet presAssocID="{759995E6-1C2A-4540-B72E-489B64D6E8E4}" presName="quad3" presStyleLbl="node1" presStyleIdx="2" presStyleCnt="4" custScaleX="126002" custLinFactNeighborX="-14964" custLinFactNeighborY="1791">
        <dgm:presLayoutVars>
          <dgm:chMax val="0"/>
          <dgm:chPref val="0"/>
          <dgm:bulletEnabled val="1"/>
        </dgm:presLayoutVars>
      </dgm:prSet>
      <dgm:spPr/>
    </dgm:pt>
    <dgm:pt modelId="{E50726AF-88A3-A140-8BE5-6813FE6A31EE}" type="pres">
      <dgm:prSet presAssocID="{759995E6-1C2A-4540-B72E-489B64D6E8E4}" presName="quad4" presStyleLbl="node1" presStyleIdx="3" presStyleCnt="4" custScaleX="127021" custLinFactNeighborX="17791" custLinFactNeighborY="1791">
        <dgm:presLayoutVars>
          <dgm:chMax val="0"/>
          <dgm:chPref val="0"/>
          <dgm:bulletEnabled val="1"/>
        </dgm:presLayoutVars>
      </dgm:prSet>
      <dgm:spPr/>
    </dgm:pt>
  </dgm:ptLst>
  <dgm:cxnLst>
    <dgm:cxn modelId="{CCD0310A-AACD-974E-915A-E85F203ECC82}" type="presOf" srcId="{009B5759-5BE5-428F-BAAA-2016B04639CD}" destId="{E50726AF-88A3-A140-8BE5-6813FE6A31EE}" srcOrd="0" destOrd="0" presId="urn:microsoft.com/office/officeart/2005/8/layout/matrix3"/>
    <dgm:cxn modelId="{ABE51B16-CBD2-6B45-BE3D-2B359ED6CF19}" type="presOf" srcId="{43320380-5807-420A-9F91-DABE35920C35}" destId="{D03AD1B3-9DE2-AE4C-BAAF-0D9FFA042B2E}" srcOrd="0" destOrd="0" presId="urn:microsoft.com/office/officeart/2005/8/layout/matrix3"/>
    <dgm:cxn modelId="{7BDF355C-1C39-7C42-BDF4-3623CC17CCA3}" type="presOf" srcId="{759995E6-1C2A-4540-B72E-489B64D6E8E4}" destId="{6C55F792-79F6-1F4F-9FB7-F62B31CB6F32}" srcOrd="0" destOrd="0" presId="urn:microsoft.com/office/officeart/2005/8/layout/matrix3"/>
    <dgm:cxn modelId="{05B3EB67-8FCD-4938-AF79-85A7E0D9E101}" srcId="{759995E6-1C2A-4540-B72E-489B64D6E8E4}" destId="{C47B62E2-FD16-41DD-B31F-6DFD77B0DBB1}" srcOrd="2" destOrd="0" parTransId="{038A1761-652F-4F14-92E3-EA68D127AB76}" sibTransId="{592BC000-4520-4036-8363-ED64F448CFEF}"/>
    <dgm:cxn modelId="{293FF091-C5B6-E74E-BA4F-24942E19950F}" type="presOf" srcId="{46893476-E3F7-4A0C-8CC9-1832FE586CC1}" destId="{AD4829DE-FFAB-A74B-B61B-0FCB1802E6D0}" srcOrd="0" destOrd="0" presId="urn:microsoft.com/office/officeart/2005/8/layout/matrix3"/>
    <dgm:cxn modelId="{87ADCFB1-ADA6-4660-B578-67ECFC734386}" srcId="{759995E6-1C2A-4540-B72E-489B64D6E8E4}" destId="{46893476-E3F7-4A0C-8CC9-1832FE586CC1}" srcOrd="0" destOrd="0" parTransId="{C51290A6-33C9-4829-893C-868F1C4E4357}" sibTransId="{6C73D26A-90B0-4C95-B6F1-629107E56207}"/>
    <dgm:cxn modelId="{9DF8BFCB-7586-6E46-B480-39EC5A4257D5}" type="presOf" srcId="{C47B62E2-FD16-41DD-B31F-6DFD77B0DBB1}" destId="{9427336B-AE82-E54E-8C51-75D339CAFAC3}" srcOrd="0" destOrd="0" presId="urn:microsoft.com/office/officeart/2005/8/layout/matrix3"/>
    <dgm:cxn modelId="{54C095DA-EA9F-4436-A934-D353D8F79573}" srcId="{759995E6-1C2A-4540-B72E-489B64D6E8E4}" destId="{43320380-5807-420A-9F91-DABE35920C35}" srcOrd="1" destOrd="0" parTransId="{C4EB4938-8661-4A7A-96C7-8F26360AD9DA}" sibTransId="{9D9DEBFE-D634-4043-983F-9107DEDACF84}"/>
    <dgm:cxn modelId="{C0DA0CF1-2750-4793-A4DA-6ECED4FE9920}" srcId="{759995E6-1C2A-4540-B72E-489B64D6E8E4}" destId="{009B5759-5BE5-428F-BAAA-2016B04639CD}" srcOrd="3" destOrd="0" parTransId="{BBD43D1D-A5BE-4DAF-8200-423C5AD099A3}" sibTransId="{36EEDE92-248A-4E89-B0A4-75D0F5B768FA}"/>
    <dgm:cxn modelId="{C6409A85-9A25-154D-9851-F7A6E7C6374A}" type="presParOf" srcId="{6C55F792-79F6-1F4F-9FB7-F62B31CB6F32}" destId="{92CC7930-355C-7444-9062-2173D1646EFF}" srcOrd="0" destOrd="0" presId="urn:microsoft.com/office/officeart/2005/8/layout/matrix3"/>
    <dgm:cxn modelId="{60C3A42E-EB85-E240-9B8D-713DEB49814C}" type="presParOf" srcId="{6C55F792-79F6-1F4F-9FB7-F62B31CB6F32}" destId="{AD4829DE-FFAB-A74B-B61B-0FCB1802E6D0}" srcOrd="1" destOrd="0" presId="urn:microsoft.com/office/officeart/2005/8/layout/matrix3"/>
    <dgm:cxn modelId="{1476DD20-8DE5-B645-906F-F6A8FC39A9BF}" type="presParOf" srcId="{6C55F792-79F6-1F4F-9FB7-F62B31CB6F32}" destId="{D03AD1B3-9DE2-AE4C-BAAF-0D9FFA042B2E}" srcOrd="2" destOrd="0" presId="urn:microsoft.com/office/officeart/2005/8/layout/matrix3"/>
    <dgm:cxn modelId="{1535AE3C-E0A3-E344-ACA4-FB96FCC731E6}" type="presParOf" srcId="{6C55F792-79F6-1F4F-9FB7-F62B31CB6F32}" destId="{9427336B-AE82-E54E-8C51-75D339CAFAC3}" srcOrd="3" destOrd="0" presId="urn:microsoft.com/office/officeart/2005/8/layout/matrix3"/>
    <dgm:cxn modelId="{03C51019-1497-B349-AF5F-22396051CBD5}" type="presParOf" srcId="{6C55F792-79F6-1F4F-9FB7-F62B31CB6F32}" destId="{E50726AF-88A3-A140-8BE5-6813FE6A31EE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44880EA-11A6-4CD2-AA18-6E8FBCEE9799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50E6A22-30EA-422D-8CE0-AE8989128A59}">
      <dgm:prSet custT="1"/>
      <dgm:spPr/>
      <dgm:t>
        <a:bodyPr anchor="ctr"/>
        <a:lstStyle/>
        <a:p>
          <a:r>
            <a:rPr lang="en-GB" sz="2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Collection of worst-case scenarios, filtering pre-training data, and combining different methods to reduce the propensity to generate toxic outputs</a:t>
          </a:r>
          <a:endParaRPr lang="en-US" sz="23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DF3059C6-6F76-4AD6-998D-20898DF7EBFE}" type="parTrans" cxnId="{57840E6E-1F84-4676-9EEA-1223D93EE4E5}">
      <dgm:prSet/>
      <dgm:spPr/>
      <dgm:t>
        <a:bodyPr/>
        <a:lstStyle/>
        <a:p>
          <a:endParaRPr lang="en-US" sz="2300"/>
        </a:p>
      </dgm:t>
    </dgm:pt>
    <dgm:pt modelId="{E023641D-C2D2-46E4-8439-6A5787961200}" type="sibTrans" cxnId="{57840E6E-1F84-4676-9EEA-1223D93EE4E5}">
      <dgm:prSet/>
      <dgm:spPr/>
      <dgm:t>
        <a:bodyPr/>
        <a:lstStyle/>
        <a:p>
          <a:endParaRPr lang="en-US" sz="2300"/>
        </a:p>
      </dgm:t>
    </dgm:pt>
    <dgm:pt modelId="{F1DF9D28-81C1-4E7A-A4B1-1F3B1588FCA3}">
      <dgm:prSet custT="1"/>
      <dgm:spPr/>
      <dgm:t>
        <a:bodyPr anchor="ctr"/>
        <a:lstStyle/>
        <a:p>
          <a:r>
            <a:rPr lang="en-GB" sz="2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Whether an output is harmful will depend on the context. Also, harmful outputs can be beneficial for data augmentation</a:t>
          </a:r>
          <a:endParaRPr lang="en-US" sz="23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3EEC5259-C309-40A1-9D2B-62487DA4479A}" type="parTrans" cxnId="{2747DCA4-41CE-4DED-9FC7-EC37842A3724}">
      <dgm:prSet/>
      <dgm:spPr/>
      <dgm:t>
        <a:bodyPr/>
        <a:lstStyle/>
        <a:p>
          <a:endParaRPr lang="en-US" sz="2300"/>
        </a:p>
      </dgm:t>
    </dgm:pt>
    <dgm:pt modelId="{0E4D520D-4045-413F-93E2-F656D450E7B4}" type="sibTrans" cxnId="{2747DCA4-41CE-4DED-9FC7-EC37842A3724}">
      <dgm:prSet/>
      <dgm:spPr/>
      <dgm:t>
        <a:bodyPr/>
        <a:lstStyle/>
        <a:p>
          <a:endParaRPr lang="en-US" sz="2300"/>
        </a:p>
      </dgm:t>
    </dgm:pt>
    <dgm:pt modelId="{A5EA0D13-CE85-4378-AE3B-1784F4624F53}">
      <dgm:prSet custT="1"/>
      <dgm:spPr/>
      <dgm:t>
        <a:bodyPr anchor="ctr"/>
        <a:lstStyle/>
        <a:p>
          <a:r>
            <a:rPr lang="en-GB" sz="2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To improve the controllability of the model it may be useful to allow users to specify preferences</a:t>
          </a:r>
          <a:endParaRPr lang="en-US" sz="23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B5BE755F-E2D3-4BE4-8FF2-8BEF762C659D}" type="parTrans" cxnId="{89F08EDA-AC4F-4713-B2E5-8EAFDC1FBCAE}">
      <dgm:prSet/>
      <dgm:spPr/>
      <dgm:t>
        <a:bodyPr/>
        <a:lstStyle/>
        <a:p>
          <a:endParaRPr lang="en-US" sz="2300"/>
        </a:p>
      </dgm:t>
    </dgm:pt>
    <dgm:pt modelId="{18404F14-1703-4950-92FC-19D3D3C9D1EE}" type="sibTrans" cxnId="{89F08EDA-AC4F-4713-B2E5-8EAFDC1FBCAE}">
      <dgm:prSet/>
      <dgm:spPr/>
      <dgm:t>
        <a:bodyPr/>
        <a:lstStyle/>
        <a:p>
          <a:endParaRPr lang="en-US" sz="2300"/>
        </a:p>
      </dgm:t>
    </dgm:pt>
    <dgm:pt modelId="{50F53AC0-87B0-4E29-9C2D-AA8D4550BA2D}">
      <dgm:prSet custT="1"/>
      <dgm:spPr/>
      <dgm:t>
        <a:bodyPr anchor="ctr"/>
        <a:lstStyle/>
        <a:p>
          <a:r>
            <a:rPr lang="en-GB" sz="2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Making comparisons of text may not be the best way to align models</a:t>
          </a:r>
          <a:endParaRPr lang="en-US" sz="23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9145E550-3B4C-4773-AC69-5147DC33A6A2}" type="parTrans" cxnId="{9D3ABCB1-9BE0-47B1-869E-2CE4E89F7891}">
      <dgm:prSet/>
      <dgm:spPr/>
      <dgm:t>
        <a:bodyPr/>
        <a:lstStyle/>
        <a:p>
          <a:endParaRPr lang="en-US" sz="2300"/>
        </a:p>
      </dgm:t>
    </dgm:pt>
    <dgm:pt modelId="{4CFA0A6B-90E6-4A84-9F22-FCD8F773195A}" type="sibTrans" cxnId="{9D3ABCB1-9BE0-47B1-869E-2CE4E89F7891}">
      <dgm:prSet/>
      <dgm:spPr/>
      <dgm:t>
        <a:bodyPr/>
        <a:lstStyle/>
        <a:p>
          <a:endParaRPr lang="en-US" sz="2300"/>
        </a:p>
      </dgm:t>
    </dgm:pt>
    <dgm:pt modelId="{0FCF596E-93C5-5C4F-B324-294C0DB13E49}" type="pres">
      <dgm:prSet presAssocID="{744880EA-11A6-4CD2-AA18-6E8FBCEE9799}" presName="vert0" presStyleCnt="0">
        <dgm:presLayoutVars>
          <dgm:dir/>
          <dgm:animOne val="branch"/>
          <dgm:animLvl val="lvl"/>
        </dgm:presLayoutVars>
      </dgm:prSet>
      <dgm:spPr/>
    </dgm:pt>
    <dgm:pt modelId="{0F52E091-53EB-8C4D-9E9F-98AB67028E62}" type="pres">
      <dgm:prSet presAssocID="{550E6A22-30EA-422D-8CE0-AE8989128A59}" presName="thickLine" presStyleLbl="alignNode1" presStyleIdx="0" presStyleCnt="4"/>
      <dgm:spPr/>
    </dgm:pt>
    <dgm:pt modelId="{E3C5735D-7C06-9042-BA0C-7DAAD59A9DE0}" type="pres">
      <dgm:prSet presAssocID="{550E6A22-30EA-422D-8CE0-AE8989128A59}" presName="horz1" presStyleCnt="0"/>
      <dgm:spPr/>
    </dgm:pt>
    <dgm:pt modelId="{298D3E54-D477-1846-86EF-A10AC57D9339}" type="pres">
      <dgm:prSet presAssocID="{550E6A22-30EA-422D-8CE0-AE8989128A59}" presName="tx1" presStyleLbl="revTx" presStyleIdx="0" presStyleCnt="4"/>
      <dgm:spPr/>
    </dgm:pt>
    <dgm:pt modelId="{6D718773-8505-F64E-80DF-294D53A549D0}" type="pres">
      <dgm:prSet presAssocID="{550E6A22-30EA-422D-8CE0-AE8989128A59}" presName="vert1" presStyleCnt="0"/>
      <dgm:spPr/>
    </dgm:pt>
    <dgm:pt modelId="{1FB9E26F-1955-7B45-A06B-85C2D5AB0F3E}" type="pres">
      <dgm:prSet presAssocID="{F1DF9D28-81C1-4E7A-A4B1-1F3B1588FCA3}" presName="thickLine" presStyleLbl="alignNode1" presStyleIdx="1" presStyleCnt="4"/>
      <dgm:spPr/>
    </dgm:pt>
    <dgm:pt modelId="{11C45199-D5E8-974B-A629-BA6865D0FE38}" type="pres">
      <dgm:prSet presAssocID="{F1DF9D28-81C1-4E7A-A4B1-1F3B1588FCA3}" presName="horz1" presStyleCnt="0"/>
      <dgm:spPr/>
    </dgm:pt>
    <dgm:pt modelId="{1BBDDA4F-187A-7640-B1EF-7E929A30CE8F}" type="pres">
      <dgm:prSet presAssocID="{F1DF9D28-81C1-4E7A-A4B1-1F3B1588FCA3}" presName="tx1" presStyleLbl="revTx" presStyleIdx="1" presStyleCnt="4"/>
      <dgm:spPr/>
    </dgm:pt>
    <dgm:pt modelId="{E0D66B16-2F08-B04F-BC6C-4D30FFC6BA89}" type="pres">
      <dgm:prSet presAssocID="{F1DF9D28-81C1-4E7A-A4B1-1F3B1588FCA3}" presName="vert1" presStyleCnt="0"/>
      <dgm:spPr/>
    </dgm:pt>
    <dgm:pt modelId="{EDB121FE-7C8E-7041-ACE8-83ABD098F0C3}" type="pres">
      <dgm:prSet presAssocID="{A5EA0D13-CE85-4378-AE3B-1784F4624F53}" presName="thickLine" presStyleLbl="alignNode1" presStyleIdx="2" presStyleCnt="4"/>
      <dgm:spPr/>
    </dgm:pt>
    <dgm:pt modelId="{2B31AE66-28A6-134B-8C62-DDD9EDDE3D2F}" type="pres">
      <dgm:prSet presAssocID="{A5EA0D13-CE85-4378-AE3B-1784F4624F53}" presName="horz1" presStyleCnt="0"/>
      <dgm:spPr/>
    </dgm:pt>
    <dgm:pt modelId="{5A0720F3-C842-244C-A740-3639DD8AA09E}" type="pres">
      <dgm:prSet presAssocID="{A5EA0D13-CE85-4378-AE3B-1784F4624F53}" presName="tx1" presStyleLbl="revTx" presStyleIdx="2" presStyleCnt="4"/>
      <dgm:spPr/>
    </dgm:pt>
    <dgm:pt modelId="{9FBF3F38-5D86-6B4B-9E36-B09636BE3915}" type="pres">
      <dgm:prSet presAssocID="{A5EA0D13-CE85-4378-AE3B-1784F4624F53}" presName="vert1" presStyleCnt="0"/>
      <dgm:spPr/>
    </dgm:pt>
    <dgm:pt modelId="{B3D30FA8-2461-6E46-805F-E5D9A7F56848}" type="pres">
      <dgm:prSet presAssocID="{50F53AC0-87B0-4E29-9C2D-AA8D4550BA2D}" presName="thickLine" presStyleLbl="alignNode1" presStyleIdx="3" presStyleCnt="4"/>
      <dgm:spPr/>
    </dgm:pt>
    <dgm:pt modelId="{A52E9BE9-ACB2-024D-9B8D-BD7971759EFF}" type="pres">
      <dgm:prSet presAssocID="{50F53AC0-87B0-4E29-9C2D-AA8D4550BA2D}" presName="horz1" presStyleCnt="0"/>
      <dgm:spPr/>
    </dgm:pt>
    <dgm:pt modelId="{E6193415-E5CD-B54A-B446-E1B0DFD7490D}" type="pres">
      <dgm:prSet presAssocID="{50F53AC0-87B0-4E29-9C2D-AA8D4550BA2D}" presName="tx1" presStyleLbl="revTx" presStyleIdx="3" presStyleCnt="4"/>
      <dgm:spPr/>
    </dgm:pt>
    <dgm:pt modelId="{0C36ADE5-6B89-C14F-BBA9-F467506F1F74}" type="pres">
      <dgm:prSet presAssocID="{50F53AC0-87B0-4E29-9C2D-AA8D4550BA2D}" presName="vert1" presStyleCnt="0"/>
      <dgm:spPr/>
    </dgm:pt>
  </dgm:ptLst>
  <dgm:cxnLst>
    <dgm:cxn modelId="{DC9CAD3A-3129-3B4F-AB99-D99DB3ECB810}" type="presOf" srcId="{550E6A22-30EA-422D-8CE0-AE8989128A59}" destId="{298D3E54-D477-1846-86EF-A10AC57D9339}" srcOrd="0" destOrd="0" presId="urn:microsoft.com/office/officeart/2008/layout/LinedList"/>
    <dgm:cxn modelId="{57840E6E-1F84-4676-9EEA-1223D93EE4E5}" srcId="{744880EA-11A6-4CD2-AA18-6E8FBCEE9799}" destId="{550E6A22-30EA-422D-8CE0-AE8989128A59}" srcOrd="0" destOrd="0" parTransId="{DF3059C6-6F76-4AD6-998D-20898DF7EBFE}" sibTransId="{E023641D-C2D2-46E4-8439-6A5787961200}"/>
    <dgm:cxn modelId="{4F668C78-B63F-FE4A-851B-1FD6F1063F4F}" type="presOf" srcId="{744880EA-11A6-4CD2-AA18-6E8FBCEE9799}" destId="{0FCF596E-93C5-5C4F-B324-294C0DB13E49}" srcOrd="0" destOrd="0" presId="urn:microsoft.com/office/officeart/2008/layout/LinedList"/>
    <dgm:cxn modelId="{2747DCA4-41CE-4DED-9FC7-EC37842A3724}" srcId="{744880EA-11A6-4CD2-AA18-6E8FBCEE9799}" destId="{F1DF9D28-81C1-4E7A-A4B1-1F3B1588FCA3}" srcOrd="1" destOrd="0" parTransId="{3EEC5259-C309-40A1-9D2B-62487DA4479A}" sibTransId="{0E4D520D-4045-413F-93E2-F656D450E7B4}"/>
    <dgm:cxn modelId="{9D3ABCB1-9BE0-47B1-869E-2CE4E89F7891}" srcId="{744880EA-11A6-4CD2-AA18-6E8FBCEE9799}" destId="{50F53AC0-87B0-4E29-9C2D-AA8D4550BA2D}" srcOrd="3" destOrd="0" parTransId="{9145E550-3B4C-4773-AC69-5147DC33A6A2}" sibTransId="{4CFA0A6B-90E6-4A84-9F22-FCD8F773195A}"/>
    <dgm:cxn modelId="{592EFDBE-0D84-204B-A971-097ACD2EFFE1}" type="presOf" srcId="{A5EA0D13-CE85-4378-AE3B-1784F4624F53}" destId="{5A0720F3-C842-244C-A740-3639DD8AA09E}" srcOrd="0" destOrd="0" presId="urn:microsoft.com/office/officeart/2008/layout/LinedList"/>
    <dgm:cxn modelId="{3E273EC9-4199-0F4B-9D60-9E899DD4CBD9}" type="presOf" srcId="{F1DF9D28-81C1-4E7A-A4B1-1F3B1588FCA3}" destId="{1BBDDA4F-187A-7640-B1EF-7E929A30CE8F}" srcOrd="0" destOrd="0" presId="urn:microsoft.com/office/officeart/2008/layout/LinedList"/>
    <dgm:cxn modelId="{89F08EDA-AC4F-4713-B2E5-8EAFDC1FBCAE}" srcId="{744880EA-11A6-4CD2-AA18-6E8FBCEE9799}" destId="{A5EA0D13-CE85-4378-AE3B-1784F4624F53}" srcOrd="2" destOrd="0" parTransId="{B5BE755F-E2D3-4BE4-8FF2-8BEF762C659D}" sibTransId="{18404F14-1703-4950-92FC-19D3D3C9D1EE}"/>
    <dgm:cxn modelId="{53E66EDC-96FF-8F4B-9C0C-9B91B2F150E9}" type="presOf" srcId="{50F53AC0-87B0-4E29-9C2D-AA8D4550BA2D}" destId="{E6193415-E5CD-B54A-B446-E1B0DFD7490D}" srcOrd="0" destOrd="0" presId="urn:microsoft.com/office/officeart/2008/layout/LinedList"/>
    <dgm:cxn modelId="{8335E6EA-703B-C844-8703-B1C827210A5C}" type="presParOf" srcId="{0FCF596E-93C5-5C4F-B324-294C0DB13E49}" destId="{0F52E091-53EB-8C4D-9E9F-98AB67028E62}" srcOrd="0" destOrd="0" presId="urn:microsoft.com/office/officeart/2008/layout/LinedList"/>
    <dgm:cxn modelId="{50B5A15C-0368-7844-81F6-00B5EEA555D9}" type="presParOf" srcId="{0FCF596E-93C5-5C4F-B324-294C0DB13E49}" destId="{E3C5735D-7C06-9042-BA0C-7DAAD59A9DE0}" srcOrd="1" destOrd="0" presId="urn:microsoft.com/office/officeart/2008/layout/LinedList"/>
    <dgm:cxn modelId="{27CA598B-C3F7-3E44-A275-9A838B73EFCA}" type="presParOf" srcId="{E3C5735D-7C06-9042-BA0C-7DAAD59A9DE0}" destId="{298D3E54-D477-1846-86EF-A10AC57D9339}" srcOrd="0" destOrd="0" presId="urn:microsoft.com/office/officeart/2008/layout/LinedList"/>
    <dgm:cxn modelId="{4385560D-A133-2C4C-B12F-94CA906AC287}" type="presParOf" srcId="{E3C5735D-7C06-9042-BA0C-7DAAD59A9DE0}" destId="{6D718773-8505-F64E-80DF-294D53A549D0}" srcOrd="1" destOrd="0" presId="urn:microsoft.com/office/officeart/2008/layout/LinedList"/>
    <dgm:cxn modelId="{7D5ECAEA-93BD-0845-8356-95EF86EAD882}" type="presParOf" srcId="{0FCF596E-93C5-5C4F-B324-294C0DB13E49}" destId="{1FB9E26F-1955-7B45-A06B-85C2D5AB0F3E}" srcOrd="2" destOrd="0" presId="urn:microsoft.com/office/officeart/2008/layout/LinedList"/>
    <dgm:cxn modelId="{69AEFA98-0EAE-F74D-95E8-68E7FE5285A4}" type="presParOf" srcId="{0FCF596E-93C5-5C4F-B324-294C0DB13E49}" destId="{11C45199-D5E8-974B-A629-BA6865D0FE38}" srcOrd="3" destOrd="0" presId="urn:microsoft.com/office/officeart/2008/layout/LinedList"/>
    <dgm:cxn modelId="{1822A3A7-9537-DD4D-869F-8DA49F18E5B9}" type="presParOf" srcId="{11C45199-D5E8-974B-A629-BA6865D0FE38}" destId="{1BBDDA4F-187A-7640-B1EF-7E929A30CE8F}" srcOrd="0" destOrd="0" presId="urn:microsoft.com/office/officeart/2008/layout/LinedList"/>
    <dgm:cxn modelId="{81B44265-BC14-634C-8E9B-037087C64518}" type="presParOf" srcId="{11C45199-D5E8-974B-A629-BA6865D0FE38}" destId="{E0D66B16-2F08-B04F-BC6C-4D30FFC6BA89}" srcOrd="1" destOrd="0" presId="urn:microsoft.com/office/officeart/2008/layout/LinedList"/>
    <dgm:cxn modelId="{257CA793-437A-E24C-A841-F4B6DEA1D3F0}" type="presParOf" srcId="{0FCF596E-93C5-5C4F-B324-294C0DB13E49}" destId="{EDB121FE-7C8E-7041-ACE8-83ABD098F0C3}" srcOrd="4" destOrd="0" presId="urn:microsoft.com/office/officeart/2008/layout/LinedList"/>
    <dgm:cxn modelId="{647D0C08-AB5F-4B41-BCF0-17CFA5FEBF55}" type="presParOf" srcId="{0FCF596E-93C5-5C4F-B324-294C0DB13E49}" destId="{2B31AE66-28A6-134B-8C62-DDD9EDDE3D2F}" srcOrd="5" destOrd="0" presId="urn:microsoft.com/office/officeart/2008/layout/LinedList"/>
    <dgm:cxn modelId="{FC333FFB-58CF-B243-A0EE-20283812F1E8}" type="presParOf" srcId="{2B31AE66-28A6-134B-8C62-DDD9EDDE3D2F}" destId="{5A0720F3-C842-244C-A740-3639DD8AA09E}" srcOrd="0" destOrd="0" presId="urn:microsoft.com/office/officeart/2008/layout/LinedList"/>
    <dgm:cxn modelId="{712AC6EC-76F3-D14F-BFCB-459FA63606AA}" type="presParOf" srcId="{2B31AE66-28A6-134B-8C62-DDD9EDDE3D2F}" destId="{9FBF3F38-5D86-6B4B-9E36-B09636BE3915}" srcOrd="1" destOrd="0" presId="urn:microsoft.com/office/officeart/2008/layout/LinedList"/>
    <dgm:cxn modelId="{B50034FE-6632-3949-9EE7-972DAC59B84F}" type="presParOf" srcId="{0FCF596E-93C5-5C4F-B324-294C0DB13E49}" destId="{B3D30FA8-2461-6E46-805F-E5D9A7F56848}" srcOrd="6" destOrd="0" presId="urn:microsoft.com/office/officeart/2008/layout/LinedList"/>
    <dgm:cxn modelId="{B6812A70-3B72-7948-A8B1-250A17A439B2}" type="presParOf" srcId="{0FCF596E-93C5-5C4F-B324-294C0DB13E49}" destId="{A52E9BE9-ACB2-024D-9B8D-BD7971759EFF}" srcOrd="7" destOrd="0" presId="urn:microsoft.com/office/officeart/2008/layout/LinedList"/>
    <dgm:cxn modelId="{85721F13-660F-AB4B-A9D6-D1C2D0A5BF44}" type="presParOf" srcId="{A52E9BE9-ACB2-024D-9B8D-BD7971759EFF}" destId="{E6193415-E5CD-B54A-B446-E1B0DFD7490D}" srcOrd="0" destOrd="0" presId="urn:microsoft.com/office/officeart/2008/layout/LinedList"/>
    <dgm:cxn modelId="{D9041F0E-C40A-4847-A309-E78EF2F95E41}" type="presParOf" srcId="{A52E9BE9-ACB2-024D-9B8D-BD7971759EFF}" destId="{0C36ADE5-6B89-C14F-BBA9-F467506F1F7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5C89D49-65C0-4E78-AF80-8D18D567A071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ECCC3E6-FEFB-40E2-91A8-636868B47E83}">
      <dgm:prSet/>
      <dgm:spPr/>
      <dgm:t>
        <a:bodyPr/>
        <a:lstStyle/>
        <a:p>
          <a:r>
            <a:rPr lang="en-GB"/>
            <a:t>Deployment carries risks of bias, misalignment with under‐represented groups, or unintended consequences.</a:t>
          </a:r>
          <a:endParaRPr lang="en-US"/>
        </a:p>
      </dgm:t>
    </dgm:pt>
    <dgm:pt modelId="{266E09E4-4DCD-45E0-9193-7DF1A8A95A61}" type="parTrans" cxnId="{33C4549A-B281-4A46-9025-5BD5A3C2550B}">
      <dgm:prSet/>
      <dgm:spPr/>
      <dgm:t>
        <a:bodyPr/>
        <a:lstStyle/>
        <a:p>
          <a:endParaRPr lang="en-US"/>
        </a:p>
      </dgm:t>
    </dgm:pt>
    <dgm:pt modelId="{759865C9-8E83-4EC6-9264-81EF9E5C55FF}" type="sibTrans" cxnId="{33C4549A-B281-4A46-9025-5BD5A3C2550B}">
      <dgm:prSet/>
      <dgm:spPr/>
      <dgm:t>
        <a:bodyPr/>
        <a:lstStyle/>
        <a:p>
          <a:endParaRPr lang="en-US"/>
        </a:p>
      </dgm:t>
    </dgm:pt>
    <dgm:pt modelId="{53D621DA-74BF-428D-82CA-398CC9406182}">
      <dgm:prSet/>
      <dgm:spPr/>
      <dgm:t>
        <a:bodyPr/>
        <a:lstStyle/>
        <a:p>
          <a:r>
            <a:rPr lang="en-GB"/>
            <a:t>Persuasive text may increase usage time, which may not be good for the user’s well-being.</a:t>
          </a:r>
          <a:endParaRPr lang="en-US"/>
        </a:p>
      </dgm:t>
    </dgm:pt>
    <dgm:pt modelId="{E20CBD10-B12F-432F-BBFB-1534F92605CF}" type="parTrans" cxnId="{D0C3B6F3-35AF-4576-B935-9EBF731629FC}">
      <dgm:prSet/>
      <dgm:spPr/>
      <dgm:t>
        <a:bodyPr/>
        <a:lstStyle/>
        <a:p>
          <a:endParaRPr lang="en-US"/>
        </a:p>
      </dgm:t>
    </dgm:pt>
    <dgm:pt modelId="{2DAD9691-EA54-4270-8DB3-E32AC0EF3723}" type="sibTrans" cxnId="{D0C3B6F3-35AF-4576-B935-9EBF731629FC}">
      <dgm:prSet/>
      <dgm:spPr/>
      <dgm:t>
        <a:bodyPr/>
        <a:lstStyle/>
        <a:p>
          <a:endParaRPr lang="en-US"/>
        </a:p>
      </dgm:t>
    </dgm:pt>
    <dgm:pt modelId="{408B1092-F4AC-4EA2-900F-175F4006BFF0}">
      <dgm:prSet/>
      <dgm:spPr/>
      <dgm:t>
        <a:bodyPr/>
        <a:lstStyle/>
        <a:p>
          <a:r>
            <a:rPr lang="en-GB"/>
            <a:t>Ensure models are used responsibly, that their alignment target is revisited as deployment contexts change</a:t>
          </a:r>
          <a:endParaRPr lang="en-US"/>
        </a:p>
      </dgm:t>
    </dgm:pt>
    <dgm:pt modelId="{CAC91D7E-9002-4503-8FB9-39C0742FC79F}" type="parTrans" cxnId="{5AAED6F6-F627-487C-8FCA-87F0849B2080}">
      <dgm:prSet/>
      <dgm:spPr/>
      <dgm:t>
        <a:bodyPr/>
        <a:lstStyle/>
        <a:p>
          <a:endParaRPr lang="en-US"/>
        </a:p>
      </dgm:t>
    </dgm:pt>
    <dgm:pt modelId="{732B8855-CF18-43E8-97FC-B57A67CD48C5}" type="sibTrans" cxnId="{5AAED6F6-F627-487C-8FCA-87F0849B2080}">
      <dgm:prSet/>
      <dgm:spPr/>
      <dgm:t>
        <a:bodyPr/>
        <a:lstStyle/>
        <a:p>
          <a:endParaRPr lang="en-US"/>
        </a:p>
      </dgm:t>
    </dgm:pt>
    <dgm:pt modelId="{158954EC-5F47-4B5D-976B-176956481892}">
      <dgm:prSet/>
      <dgm:spPr/>
      <dgm:t>
        <a:bodyPr/>
        <a:lstStyle/>
        <a:p>
          <a:r>
            <a:rPr lang="en-GB" dirty="0"/>
            <a:t>Data filtering, monitoring, refusing harmful instructions are also necessary.</a:t>
          </a:r>
          <a:endParaRPr lang="en-US" dirty="0"/>
        </a:p>
      </dgm:t>
    </dgm:pt>
    <dgm:pt modelId="{B7F41A37-B44F-4EA1-9222-B49879672A87}" type="parTrans" cxnId="{1753D71F-15E6-4E13-8427-BD0AD7D82B38}">
      <dgm:prSet/>
      <dgm:spPr/>
      <dgm:t>
        <a:bodyPr/>
        <a:lstStyle/>
        <a:p>
          <a:endParaRPr lang="en-US"/>
        </a:p>
      </dgm:t>
    </dgm:pt>
    <dgm:pt modelId="{B8A8AC71-D1E4-4F29-BFC9-C3372685C500}" type="sibTrans" cxnId="{1753D71F-15E6-4E13-8427-BD0AD7D82B38}">
      <dgm:prSet/>
      <dgm:spPr/>
      <dgm:t>
        <a:bodyPr/>
        <a:lstStyle/>
        <a:p>
          <a:endParaRPr lang="en-US"/>
        </a:p>
      </dgm:t>
    </dgm:pt>
    <dgm:pt modelId="{8AE1B27A-CE2F-DA48-AE26-ABBC99CF5A8A}" type="pres">
      <dgm:prSet presAssocID="{85C89D49-65C0-4E78-AF80-8D18D567A071}" presName="linear" presStyleCnt="0">
        <dgm:presLayoutVars>
          <dgm:animLvl val="lvl"/>
          <dgm:resizeHandles val="exact"/>
        </dgm:presLayoutVars>
      </dgm:prSet>
      <dgm:spPr/>
    </dgm:pt>
    <dgm:pt modelId="{27DA5742-4BEF-AB46-8BDB-ED9595EF9387}" type="pres">
      <dgm:prSet presAssocID="{9ECCC3E6-FEFB-40E2-91A8-636868B47E8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5BB6C5A-9876-4144-9EAC-C0792B746223}" type="pres">
      <dgm:prSet presAssocID="{759865C9-8E83-4EC6-9264-81EF9E5C55FF}" presName="spacer" presStyleCnt="0"/>
      <dgm:spPr/>
    </dgm:pt>
    <dgm:pt modelId="{4D71A9C4-6AE3-5E47-A24C-F9AF1BDDC58F}" type="pres">
      <dgm:prSet presAssocID="{53D621DA-74BF-428D-82CA-398CC940618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2203B32-409E-5645-BBAB-F6A2330DDF16}" type="pres">
      <dgm:prSet presAssocID="{2DAD9691-EA54-4270-8DB3-E32AC0EF3723}" presName="spacer" presStyleCnt="0"/>
      <dgm:spPr/>
    </dgm:pt>
    <dgm:pt modelId="{650904BF-5678-6243-8709-628ED0ACB8A5}" type="pres">
      <dgm:prSet presAssocID="{408B1092-F4AC-4EA2-900F-175F4006BFF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5365E16-9606-B04E-A563-3B763D4C7C2F}" type="pres">
      <dgm:prSet presAssocID="{732B8855-CF18-43E8-97FC-B57A67CD48C5}" presName="spacer" presStyleCnt="0"/>
      <dgm:spPr/>
    </dgm:pt>
    <dgm:pt modelId="{11AE2DD8-8326-1A4F-926F-DCE42231FE87}" type="pres">
      <dgm:prSet presAssocID="{158954EC-5F47-4B5D-976B-17695648189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753D71F-15E6-4E13-8427-BD0AD7D82B38}" srcId="{85C89D49-65C0-4E78-AF80-8D18D567A071}" destId="{158954EC-5F47-4B5D-976B-176956481892}" srcOrd="3" destOrd="0" parTransId="{B7F41A37-B44F-4EA1-9222-B49879672A87}" sibTransId="{B8A8AC71-D1E4-4F29-BFC9-C3372685C500}"/>
    <dgm:cxn modelId="{78168524-871C-524A-AEA6-61817DEA7911}" type="presOf" srcId="{9ECCC3E6-FEFB-40E2-91A8-636868B47E83}" destId="{27DA5742-4BEF-AB46-8BDB-ED9595EF9387}" srcOrd="0" destOrd="0" presId="urn:microsoft.com/office/officeart/2005/8/layout/vList2"/>
    <dgm:cxn modelId="{36AE0F94-99EA-8443-B2E4-137F223C9F3D}" type="presOf" srcId="{53D621DA-74BF-428D-82CA-398CC9406182}" destId="{4D71A9C4-6AE3-5E47-A24C-F9AF1BDDC58F}" srcOrd="0" destOrd="0" presId="urn:microsoft.com/office/officeart/2005/8/layout/vList2"/>
    <dgm:cxn modelId="{33C4549A-B281-4A46-9025-5BD5A3C2550B}" srcId="{85C89D49-65C0-4E78-AF80-8D18D567A071}" destId="{9ECCC3E6-FEFB-40E2-91A8-636868B47E83}" srcOrd="0" destOrd="0" parTransId="{266E09E4-4DCD-45E0-9193-7DF1A8A95A61}" sibTransId="{759865C9-8E83-4EC6-9264-81EF9E5C55FF}"/>
    <dgm:cxn modelId="{6E6B09B6-D7F0-2D4B-A2B4-C7854B163367}" type="presOf" srcId="{408B1092-F4AC-4EA2-900F-175F4006BFF0}" destId="{650904BF-5678-6243-8709-628ED0ACB8A5}" srcOrd="0" destOrd="0" presId="urn:microsoft.com/office/officeart/2005/8/layout/vList2"/>
    <dgm:cxn modelId="{7D9C9ABE-934E-0F4E-ACA6-CB21E17D87E8}" type="presOf" srcId="{158954EC-5F47-4B5D-976B-176956481892}" destId="{11AE2DD8-8326-1A4F-926F-DCE42231FE87}" srcOrd="0" destOrd="0" presId="urn:microsoft.com/office/officeart/2005/8/layout/vList2"/>
    <dgm:cxn modelId="{9FAC3CEE-65B4-E048-9330-7DE5E4DADEA9}" type="presOf" srcId="{85C89D49-65C0-4E78-AF80-8D18D567A071}" destId="{8AE1B27A-CE2F-DA48-AE26-ABBC99CF5A8A}" srcOrd="0" destOrd="0" presId="urn:microsoft.com/office/officeart/2005/8/layout/vList2"/>
    <dgm:cxn modelId="{D0C3B6F3-35AF-4576-B935-9EBF731629FC}" srcId="{85C89D49-65C0-4E78-AF80-8D18D567A071}" destId="{53D621DA-74BF-428D-82CA-398CC9406182}" srcOrd="1" destOrd="0" parTransId="{E20CBD10-B12F-432F-BBFB-1534F92605CF}" sibTransId="{2DAD9691-EA54-4270-8DB3-E32AC0EF3723}"/>
    <dgm:cxn modelId="{5AAED6F6-F627-487C-8FCA-87F0849B2080}" srcId="{85C89D49-65C0-4E78-AF80-8D18D567A071}" destId="{408B1092-F4AC-4EA2-900F-175F4006BFF0}" srcOrd="2" destOrd="0" parTransId="{CAC91D7E-9002-4503-8FB9-39C0742FC79F}" sibTransId="{732B8855-CF18-43E8-97FC-B57A67CD48C5}"/>
    <dgm:cxn modelId="{12D7696D-BBF7-CD49-A337-6244C25F40E7}" type="presParOf" srcId="{8AE1B27A-CE2F-DA48-AE26-ABBC99CF5A8A}" destId="{27DA5742-4BEF-AB46-8BDB-ED9595EF9387}" srcOrd="0" destOrd="0" presId="urn:microsoft.com/office/officeart/2005/8/layout/vList2"/>
    <dgm:cxn modelId="{5CC5A6DE-2740-6941-9A02-EFB85823CBBF}" type="presParOf" srcId="{8AE1B27A-CE2F-DA48-AE26-ABBC99CF5A8A}" destId="{C5BB6C5A-9876-4144-9EAC-C0792B746223}" srcOrd="1" destOrd="0" presId="urn:microsoft.com/office/officeart/2005/8/layout/vList2"/>
    <dgm:cxn modelId="{137019C4-49AB-7543-9D50-D1A2B4BAF83C}" type="presParOf" srcId="{8AE1B27A-CE2F-DA48-AE26-ABBC99CF5A8A}" destId="{4D71A9C4-6AE3-5E47-A24C-F9AF1BDDC58F}" srcOrd="2" destOrd="0" presId="urn:microsoft.com/office/officeart/2005/8/layout/vList2"/>
    <dgm:cxn modelId="{64788C1A-00BE-8342-BE8D-A53DBE8CF467}" type="presParOf" srcId="{8AE1B27A-CE2F-DA48-AE26-ABBC99CF5A8A}" destId="{02203B32-409E-5645-BBAB-F6A2330DDF16}" srcOrd="3" destOrd="0" presId="urn:microsoft.com/office/officeart/2005/8/layout/vList2"/>
    <dgm:cxn modelId="{C7B05529-5B19-B04E-9C2A-9250B853899B}" type="presParOf" srcId="{8AE1B27A-CE2F-DA48-AE26-ABBC99CF5A8A}" destId="{650904BF-5678-6243-8709-628ED0ACB8A5}" srcOrd="4" destOrd="0" presId="urn:microsoft.com/office/officeart/2005/8/layout/vList2"/>
    <dgm:cxn modelId="{0E34CC55-1128-464A-A6B8-4F4EF185444F}" type="presParOf" srcId="{8AE1B27A-CE2F-DA48-AE26-ABBC99CF5A8A}" destId="{55365E16-9606-B04E-A563-3B763D4C7C2F}" srcOrd="5" destOrd="0" presId="urn:microsoft.com/office/officeart/2005/8/layout/vList2"/>
    <dgm:cxn modelId="{314B1DA3-0819-8A42-9407-AE73106A4731}" type="presParOf" srcId="{8AE1B27A-CE2F-DA48-AE26-ABBC99CF5A8A}" destId="{11AE2DD8-8326-1A4F-926F-DCE42231FE8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186A73-D376-4EC7-B033-A3ED953429C2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BCEB01E-2C85-4164-A3AF-7D89B0068628}">
      <dgm:prSet custT="1"/>
      <dgm:spPr/>
      <dgm:t>
        <a:bodyPr/>
        <a:lstStyle/>
        <a:p>
          <a:r>
            <a:rPr lang="en-US" sz="2400" dirty="0"/>
            <a:t>The authors propose    </a:t>
          </a:r>
          <a:r>
            <a:rPr lang="pt-PT" sz="2400" b="1" dirty="0"/>
            <a:t>→</a:t>
          </a:r>
          <a:r>
            <a:rPr lang="en-US" sz="2400" dirty="0"/>
            <a:t>  Reinforcement Learning from Human Feedback (RLHF)</a:t>
          </a:r>
        </a:p>
      </dgm:t>
    </dgm:pt>
    <dgm:pt modelId="{9430C052-88AB-48CD-85CB-D1FF16FA63B6}" type="parTrans" cxnId="{64F2E2F7-7B0D-4E67-985D-244BBBFB6548}">
      <dgm:prSet/>
      <dgm:spPr/>
      <dgm:t>
        <a:bodyPr/>
        <a:lstStyle/>
        <a:p>
          <a:endParaRPr lang="en-US"/>
        </a:p>
      </dgm:t>
    </dgm:pt>
    <dgm:pt modelId="{887FE62F-D27D-4C9B-AD0D-6A961FADF5D2}" type="sibTrans" cxnId="{64F2E2F7-7B0D-4E67-985D-244BBBFB6548}">
      <dgm:prSet/>
      <dgm:spPr/>
      <dgm:t>
        <a:bodyPr/>
        <a:lstStyle/>
        <a:p>
          <a:endParaRPr lang="en-US"/>
        </a:p>
      </dgm:t>
    </dgm:pt>
    <dgm:pt modelId="{6E839251-2B94-4E66-A6C5-9650854A34AE}">
      <dgm:prSet custT="1"/>
      <dgm:spPr/>
      <dgm:t>
        <a:bodyPr/>
        <a:lstStyle/>
        <a:p>
          <a:r>
            <a:rPr lang="en-US" sz="2400" dirty="0"/>
            <a:t>LLMs lack alignment with human intent</a:t>
          </a:r>
        </a:p>
      </dgm:t>
    </dgm:pt>
    <dgm:pt modelId="{819901AF-E579-45BB-9AD4-27B84E98BA8B}" type="parTrans" cxnId="{977DB25C-02C9-4BAE-8A88-8FC9B621FAF2}">
      <dgm:prSet/>
      <dgm:spPr/>
      <dgm:t>
        <a:bodyPr/>
        <a:lstStyle/>
        <a:p>
          <a:endParaRPr lang="en-US"/>
        </a:p>
      </dgm:t>
    </dgm:pt>
    <dgm:pt modelId="{D6B7F92F-A41C-4C2C-B2E8-B92507C9A867}" type="sibTrans" cxnId="{977DB25C-02C9-4BAE-8A88-8FC9B621FAF2}">
      <dgm:prSet/>
      <dgm:spPr/>
      <dgm:t>
        <a:bodyPr/>
        <a:lstStyle/>
        <a:p>
          <a:endParaRPr lang="en-US"/>
        </a:p>
      </dgm:t>
    </dgm:pt>
    <dgm:pt modelId="{0450645F-CC91-40D2-BB13-73F5531B323C}">
      <dgm:prSet custT="1"/>
      <dgm:spPr/>
      <dgm:t>
        <a:bodyPr/>
        <a:lstStyle/>
        <a:p>
          <a:r>
            <a:rPr lang="en-US" sz="2800" b="1" dirty="0">
              <a:solidFill>
                <a:schemeClr val="tx1"/>
              </a:solidFill>
            </a:rPr>
            <a:t>Aim</a:t>
          </a:r>
          <a:r>
            <a:rPr lang="en-US" sz="2400" b="1" dirty="0">
              <a:solidFill>
                <a:schemeClr val="tx1"/>
              </a:solidFill>
            </a:rPr>
            <a:t>: </a:t>
          </a:r>
          <a:r>
            <a:rPr lang="en-US" sz="2400" dirty="0"/>
            <a:t>Improve model helpfulness, honesty, and safety</a:t>
          </a:r>
        </a:p>
      </dgm:t>
    </dgm:pt>
    <dgm:pt modelId="{E60C6C7A-AE69-4B5D-A14F-1154F02B80CB}" type="parTrans" cxnId="{8A13A630-E2AF-4D99-8927-F1C38260D645}">
      <dgm:prSet/>
      <dgm:spPr/>
      <dgm:t>
        <a:bodyPr/>
        <a:lstStyle/>
        <a:p>
          <a:endParaRPr lang="en-US"/>
        </a:p>
      </dgm:t>
    </dgm:pt>
    <dgm:pt modelId="{4E4F516C-8277-4F09-A9A1-F6221F106295}" type="sibTrans" cxnId="{8A13A630-E2AF-4D99-8927-F1C38260D645}">
      <dgm:prSet/>
      <dgm:spPr/>
      <dgm:t>
        <a:bodyPr/>
        <a:lstStyle/>
        <a:p>
          <a:endParaRPr lang="en-US"/>
        </a:p>
      </dgm:t>
    </dgm:pt>
    <dgm:pt modelId="{437FCD92-F945-2046-93EB-79D527318D15}" type="pres">
      <dgm:prSet presAssocID="{ED186A73-D376-4EC7-B033-A3ED953429C2}" presName="linear" presStyleCnt="0">
        <dgm:presLayoutVars>
          <dgm:animLvl val="lvl"/>
          <dgm:resizeHandles val="exact"/>
        </dgm:presLayoutVars>
      </dgm:prSet>
      <dgm:spPr/>
    </dgm:pt>
    <dgm:pt modelId="{D4961020-E43C-614B-8FB9-68BC5F4427CC}" type="pres">
      <dgm:prSet presAssocID="{BBCEB01E-2C85-4164-A3AF-7D89B006862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DCE01FB-E4E5-2746-8C60-0FB0525BDA9D}" type="pres">
      <dgm:prSet presAssocID="{887FE62F-D27D-4C9B-AD0D-6A961FADF5D2}" presName="spacer" presStyleCnt="0"/>
      <dgm:spPr/>
    </dgm:pt>
    <dgm:pt modelId="{762E73C3-C982-E34D-B823-AB41BEC03EEF}" type="pres">
      <dgm:prSet presAssocID="{6E839251-2B94-4E66-A6C5-9650854A34A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484CE51-13BF-A342-8089-646467FBCFB7}" type="pres">
      <dgm:prSet presAssocID="{D6B7F92F-A41C-4C2C-B2E8-B92507C9A867}" presName="spacer" presStyleCnt="0"/>
      <dgm:spPr/>
    </dgm:pt>
    <dgm:pt modelId="{39CE99D7-EEB4-A14F-93E5-860A8D099194}" type="pres">
      <dgm:prSet presAssocID="{0450645F-CC91-40D2-BB13-73F5531B323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05EE010-A9C8-DA4E-9603-BBF4B371DA37}" type="presOf" srcId="{ED186A73-D376-4EC7-B033-A3ED953429C2}" destId="{437FCD92-F945-2046-93EB-79D527318D15}" srcOrd="0" destOrd="0" presId="urn:microsoft.com/office/officeart/2005/8/layout/vList2"/>
    <dgm:cxn modelId="{F25B291F-328D-054B-BD15-DDE4E9E702B2}" type="presOf" srcId="{0450645F-CC91-40D2-BB13-73F5531B323C}" destId="{39CE99D7-EEB4-A14F-93E5-860A8D099194}" srcOrd="0" destOrd="0" presId="urn:microsoft.com/office/officeart/2005/8/layout/vList2"/>
    <dgm:cxn modelId="{8A13A630-E2AF-4D99-8927-F1C38260D645}" srcId="{ED186A73-D376-4EC7-B033-A3ED953429C2}" destId="{0450645F-CC91-40D2-BB13-73F5531B323C}" srcOrd="2" destOrd="0" parTransId="{E60C6C7A-AE69-4B5D-A14F-1154F02B80CB}" sibTransId="{4E4F516C-8277-4F09-A9A1-F6221F106295}"/>
    <dgm:cxn modelId="{977DB25C-02C9-4BAE-8A88-8FC9B621FAF2}" srcId="{ED186A73-D376-4EC7-B033-A3ED953429C2}" destId="{6E839251-2B94-4E66-A6C5-9650854A34AE}" srcOrd="1" destOrd="0" parTransId="{819901AF-E579-45BB-9AD4-27B84E98BA8B}" sibTransId="{D6B7F92F-A41C-4C2C-B2E8-B92507C9A867}"/>
    <dgm:cxn modelId="{A7EAA15F-8BDD-E946-A695-36FF8DA78E77}" type="presOf" srcId="{6E839251-2B94-4E66-A6C5-9650854A34AE}" destId="{762E73C3-C982-E34D-B823-AB41BEC03EEF}" srcOrd="0" destOrd="0" presId="urn:microsoft.com/office/officeart/2005/8/layout/vList2"/>
    <dgm:cxn modelId="{7DA8F74D-67EA-1A44-8E09-560095A27E98}" type="presOf" srcId="{BBCEB01E-2C85-4164-A3AF-7D89B0068628}" destId="{D4961020-E43C-614B-8FB9-68BC5F4427CC}" srcOrd="0" destOrd="0" presId="urn:microsoft.com/office/officeart/2005/8/layout/vList2"/>
    <dgm:cxn modelId="{64F2E2F7-7B0D-4E67-985D-244BBBFB6548}" srcId="{ED186A73-D376-4EC7-B033-A3ED953429C2}" destId="{BBCEB01E-2C85-4164-A3AF-7D89B0068628}" srcOrd="0" destOrd="0" parTransId="{9430C052-88AB-48CD-85CB-D1FF16FA63B6}" sibTransId="{887FE62F-D27D-4C9B-AD0D-6A961FADF5D2}"/>
    <dgm:cxn modelId="{5DC993C1-0913-804C-A11E-1864818FF77C}" type="presParOf" srcId="{437FCD92-F945-2046-93EB-79D527318D15}" destId="{D4961020-E43C-614B-8FB9-68BC5F4427CC}" srcOrd="0" destOrd="0" presId="urn:microsoft.com/office/officeart/2005/8/layout/vList2"/>
    <dgm:cxn modelId="{F755CB13-6E67-C146-B4CC-09C350095770}" type="presParOf" srcId="{437FCD92-F945-2046-93EB-79D527318D15}" destId="{9DCE01FB-E4E5-2746-8C60-0FB0525BDA9D}" srcOrd="1" destOrd="0" presId="urn:microsoft.com/office/officeart/2005/8/layout/vList2"/>
    <dgm:cxn modelId="{048D7D5A-89DC-444E-87CD-7D10C9B30443}" type="presParOf" srcId="{437FCD92-F945-2046-93EB-79D527318D15}" destId="{762E73C3-C982-E34D-B823-AB41BEC03EEF}" srcOrd="2" destOrd="0" presId="urn:microsoft.com/office/officeart/2005/8/layout/vList2"/>
    <dgm:cxn modelId="{9BB4A03A-64C3-644F-94AA-F9209CE08686}" type="presParOf" srcId="{437FCD92-F945-2046-93EB-79D527318D15}" destId="{5484CE51-13BF-A342-8089-646467FBCFB7}" srcOrd="3" destOrd="0" presId="urn:microsoft.com/office/officeart/2005/8/layout/vList2"/>
    <dgm:cxn modelId="{D3568F04-8DD0-5541-AC8F-CE4E0DA33D28}" type="presParOf" srcId="{437FCD92-F945-2046-93EB-79D527318D15}" destId="{39CE99D7-EEB4-A14F-93E5-860A8D09919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D9D0DB-9AA8-4042-955F-021E821F80B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pt-PT"/>
        </a:p>
      </dgm:t>
    </dgm:pt>
    <dgm:pt modelId="{B619961A-C368-44B9-9D69-1ED2BFD426BA}">
      <dgm:prSet phldrT="[Texto]"/>
      <dgm:spPr/>
      <dgm:t>
        <a:bodyPr/>
        <a:lstStyle/>
        <a:p>
          <a:pPr>
            <a:buNone/>
          </a:pPr>
          <a:r>
            <a:rPr lang="en-US" b="1" dirty="0"/>
            <a:t>Investigate whether LLMs can be aligned with human intent effectively and at scale</a:t>
          </a:r>
        </a:p>
      </dgm:t>
    </dgm:pt>
    <dgm:pt modelId="{D971DEB7-67FF-45DE-9C0E-961AEA964BC1}" type="parTrans" cxnId="{5DD5323F-5679-4F6B-8E32-8A67D3EE282A}">
      <dgm:prSet/>
      <dgm:spPr/>
      <dgm:t>
        <a:bodyPr/>
        <a:lstStyle/>
        <a:p>
          <a:endParaRPr lang="pt-PT"/>
        </a:p>
      </dgm:t>
    </dgm:pt>
    <dgm:pt modelId="{90CF1738-5D2F-421F-88B4-242A7F906434}" type="sibTrans" cxnId="{5DD5323F-5679-4F6B-8E32-8A67D3EE282A}">
      <dgm:prSet/>
      <dgm:spPr/>
      <dgm:t>
        <a:bodyPr/>
        <a:lstStyle/>
        <a:p>
          <a:endParaRPr lang="pt-PT"/>
        </a:p>
      </dgm:t>
    </dgm:pt>
    <dgm:pt modelId="{95EF0166-A420-4F11-99C5-3E13C4C170DA}">
      <dgm:prSet phldrT="[Texto]"/>
      <dgm:spPr/>
      <dgm:t>
        <a:bodyPr/>
        <a:lstStyle/>
        <a:p>
          <a:r>
            <a:rPr lang="en-US" b="1" dirty="0"/>
            <a:t>RLHF used to incorporate human preferences</a:t>
          </a:r>
          <a:endParaRPr lang="pt-PT" b="1" dirty="0"/>
        </a:p>
      </dgm:t>
    </dgm:pt>
    <dgm:pt modelId="{744B10C4-05F7-418E-BEFF-DFC5E3E18EA6}" type="parTrans" cxnId="{FD1831A3-0D64-4355-AFC0-8FD519701EB3}">
      <dgm:prSet/>
      <dgm:spPr/>
      <dgm:t>
        <a:bodyPr/>
        <a:lstStyle/>
        <a:p>
          <a:endParaRPr lang="pt-PT"/>
        </a:p>
      </dgm:t>
    </dgm:pt>
    <dgm:pt modelId="{8FC6FFE3-66F6-479D-9FB3-E18B4413D84A}" type="sibTrans" cxnId="{FD1831A3-0D64-4355-AFC0-8FD519701EB3}">
      <dgm:prSet/>
      <dgm:spPr/>
      <dgm:t>
        <a:bodyPr/>
        <a:lstStyle/>
        <a:p>
          <a:endParaRPr lang="pt-PT"/>
        </a:p>
      </dgm:t>
    </dgm:pt>
    <dgm:pt modelId="{C4AC92FC-14EF-4C62-B8B6-E13754289E07}">
      <dgm:prSet phldrT="[Texto]"/>
      <dgm:spPr/>
      <dgm:t>
        <a:bodyPr/>
        <a:lstStyle/>
        <a:p>
          <a:r>
            <a:rPr lang="en-US" b="1" dirty="0"/>
            <a:t>Improve output quality beyond increasing model </a:t>
          </a:r>
          <a:endParaRPr lang="pt-PT" b="1" dirty="0"/>
        </a:p>
      </dgm:t>
    </dgm:pt>
    <dgm:pt modelId="{A19896BE-9D91-4C04-9E64-559E9568B64E}" type="parTrans" cxnId="{644EE43D-6E1B-4092-8C12-9EBB7330DC53}">
      <dgm:prSet/>
      <dgm:spPr/>
      <dgm:t>
        <a:bodyPr/>
        <a:lstStyle/>
        <a:p>
          <a:endParaRPr lang="pt-PT"/>
        </a:p>
      </dgm:t>
    </dgm:pt>
    <dgm:pt modelId="{D8A1D9C7-2B3C-4BCE-AFB6-B272B48506A6}" type="sibTrans" cxnId="{644EE43D-6E1B-4092-8C12-9EBB7330DC53}">
      <dgm:prSet/>
      <dgm:spPr/>
      <dgm:t>
        <a:bodyPr/>
        <a:lstStyle/>
        <a:p>
          <a:endParaRPr lang="pt-PT"/>
        </a:p>
      </dgm:t>
    </dgm:pt>
    <dgm:pt modelId="{913844B2-B259-414E-9EF0-F8600F018099}" type="pres">
      <dgm:prSet presAssocID="{11D9D0DB-9AA8-4042-955F-021E821F80B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DE75D9E-7F80-5D44-BD68-B844A963E47D}" type="pres">
      <dgm:prSet presAssocID="{B619961A-C368-44B9-9D69-1ED2BFD426BA}" presName="hierRoot1" presStyleCnt="0"/>
      <dgm:spPr/>
    </dgm:pt>
    <dgm:pt modelId="{18654B5C-E3A9-AE46-AA84-B1650DEC54C9}" type="pres">
      <dgm:prSet presAssocID="{B619961A-C368-44B9-9D69-1ED2BFD426BA}" presName="composite" presStyleCnt="0"/>
      <dgm:spPr/>
    </dgm:pt>
    <dgm:pt modelId="{46EA88FD-2899-E347-82AF-BEE5ABA81B09}" type="pres">
      <dgm:prSet presAssocID="{B619961A-C368-44B9-9D69-1ED2BFD426BA}" presName="background" presStyleLbl="node0" presStyleIdx="0" presStyleCnt="3"/>
      <dgm:spPr/>
    </dgm:pt>
    <dgm:pt modelId="{B7211266-9411-E440-9D4A-0E674F845B05}" type="pres">
      <dgm:prSet presAssocID="{B619961A-C368-44B9-9D69-1ED2BFD426BA}" presName="text" presStyleLbl="fgAcc0" presStyleIdx="0" presStyleCnt="3">
        <dgm:presLayoutVars>
          <dgm:chPref val="3"/>
        </dgm:presLayoutVars>
      </dgm:prSet>
      <dgm:spPr/>
    </dgm:pt>
    <dgm:pt modelId="{3D937686-7910-5649-B7D0-E9FB3487469E}" type="pres">
      <dgm:prSet presAssocID="{B619961A-C368-44B9-9D69-1ED2BFD426BA}" presName="hierChild2" presStyleCnt="0"/>
      <dgm:spPr/>
    </dgm:pt>
    <dgm:pt modelId="{1FA1EF60-C193-6F47-99B3-A13DE593516B}" type="pres">
      <dgm:prSet presAssocID="{95EF0166-A420-4F11-99C5-3E13C4C170DA}" presName="hierRoot1" presStyleCnt="0"/>
      <dgm:spPr/>
    </dgm:pt>
    <dgm:pt modelId="{A73C18AA-B6BC-9246-B663-D5BA5ADD60EA}" type="pres">
      <dgm:prSet presAssocID="{95EF0166-A420-4F11-99C5-3E13C4C170DA}" presName="composite" presStyleCnt="0"/>
      <dgm:spPr/>
    </dgm:pt>
    <dgm:pt modelId="{B5B6A37F-0CC6-964B-84CF-7A1F9358A7CF}" type="pres">
      <dgm:prSet presAssocID="{95EF0166-A420-4F11-99C5-3E13C4C170DA}" presName="background" presStyleLbl="node0" presStyleIdx="1" presStyleCnt="3"/>
      <dgm:spPr/>
    </dgm:pt>
    <dgm:pt modelId="{7FBAFAFE-4814-3346-B01E-E94283F65FD6}" type="pres">
      <dgm:prSet presAssocID="{95EF0166-A420-4F11-99C5-3E13C4C170DA}" presName="text" presStyleLbl="fgAcc0" presStyleIdx="1" presStyleCnt="3">
        <dgm:presLayoutVars>
          <dgm:chPref val="3"/>
        </dgm:presLayoutVars>
      </dgm:prSet>
      <dgm:spPr/>
    </dgm:pt>
    <dgm:pt modelId="{D2F3DC43-B786-9A40-8B4A-1077303D0EE2}" type="pres">
      <dgm:prSet presAssocID="{95EF0166-A420-4F11-99C5-3E13C4C170DA}" presName="hierChild2" presStyleCnt="0"/>
      <dgm:spPr/>
    </dgm:pt>
    <dgm:pt modelId="{F0BE64E4-2F5A-4C4D-BAFF-949228506C30}" type="pres">
      <dgm:prSet presAssocID="{C4AC92FC-14EF-4C62-B8B6-E13754289E07}" presName="hierRoot1" presStyleCnt="0"/>
      <dgm:spPr/>
    </dgm:pt>
    <dgm:pt modelId="{8AEF174F-D05C-FE4D-BDA3-834633B7CD49}" type="pres">
      <dgm:prSet presAssocID="{C4AC92FC-14EF-4C62-B8B6-E13754289E07}" presName="composite" presStyleCnt="0"/>
      <dgm:spPr/>
    </dgm:pt>
    <dgm:pt modelId="{8BA85AE0-3305-AB46-9488-615AD4D151BA}" type="pres">
      <dgm:prSet presAssocID="{C4AC92FC-14EF-4C62-B8B6-E13754289E07}" presName="background" presStyleLbl="node0" presStyleIdx="2" presStyleCnt="3"/>
      <dgm:spPr/>
    </dgm:pt>
    <dgm:pt modelId="{E0207A06-86C8-CE46-A099-77F25E8F45B7}" type="pres">
      <dgm:prSet presAssocID="{C4AC92FC-14EF-4C62-B8B6-E13754289E07}" presName="text" presStyleLbl="fgAcc0" presStyleIdx="2" presStyleCnt="3">
        <dgm:presLayoutVars>
          <dgm:chPref val="3"/>
        </dgm:presLayoutVars>
      </dgm:prSet>
      <dgm:spPr/>
    </dgm:pt>
    <dgm:pt modelId="{185DFEF6-3400-F548-BE7E-88754B74EEB2}" type="pres">
      <dgm:prSet presAssocID="{C4AC92FC-14EF-4C62-B8B6-E13754289E07}" presName="hierChild2" presStyleCnt="0"/>
      <dgm:spPr/>
    </dgm:pt>
  </dgm:ptLst>
  <dgm:cxnLst>
    <dgm:cxn modelId="{644EE43D-6E1B-4092-8C12-9EBB7330DC53}" srcId="{11D9D0DB-9AA8-4042-955F-021E821F80B1}" destId="{C4AC92FC-14EF-4C62-B8B6-E13754289E07}" srcOrd="2" destOrd="0" parTransId="{A19896BE-9D91-4C04-9E64-559E9568B64E}" sibTransId="{D8A1D9C7-2B3C-4BCE-AFB6-B272B48506A6}"/>
    <dgm:cxn modelId="{5DD5323F-5679-4F6B-8E32-8A67D3EE282A}" srcId="{11D9D0DB-9AA8-4042-955F-021E821F80B1}" destId="{B619961A-C368-44B9-9D69-1ED2BFD426BA}" srcOrd="0" destOrd="0" parTransId="{D971DEB7-67FF-45DE-9C0E-961AEA964BC1}" sibTransId="{90CF1738-5D2F-421F-88B4-242A7F906434}"/>
    <dgm:cxn modelId="{7C90F35F-582C-4045-94A3-CC295152D476}" type="presOf" srcId="{B619961A-C368-44B9-9D69-1ED2BFD426BA}" destId="{B7211266-9411-E440-9D4A-0E674F845B05}" srcOrd="0" destOrd="0" presId="urn:microsoft.com/office/officeart/2005/8/layout/hierarchy1"/>
    <dgm:cxn modelId="{5CA4106A-C0FC-FA45-99BD-8DAAC956C854}" type="presOf" srcId="{C4AC92FC-14EF-4C62-B8B6-E13754289E07}" destId="{E0207A06-86C8-CE46-A099-77F25E8F45B7}" srcOrd="0" destOrd="0" presId="urn:microsoft.com/office/officeart/2005/8/layout/hierarchy1"/>
    <dgm:cxn modelId="{77AD2A50-63E6-034C-9ABD-FC64F808A2F1}" type="presOf" srcId="{11D9D0DB-9AA8-4042-955F-021E821F80B1}" destId="{913844B2-B259-414E-9EF0-F8600F018099}" srcOrd="0" destOrd="0" presId="urn:microsoft.com/office/officeart/2005/8/layout/hierarchy1"/>
    <dgm:cxn modelId="{FD1831A3-0D64-4355-AFC0-8FD519701EB3}" srcId="{11D9D0DB-9AA8-4042-955F-021E821F80B1}" destId="{95EF0166-A420-4F11-99C5-3E13C4C170DA}" srcOrd="1" destOrd="0" parTransId="{744B10C4-05F7-418E-BEFF-DFC5E3E18EA6}" sibTransId="{8FC6FFE3-66F6-479D-9FB3-E18B4413D84A}"/>
    <dgm:cxn modelId="{8B70AFC5-C647-1342-9424-C304DDD12576}" type="presOf" srcId="{95EF0166-A420-4F11-99C5-3E13C4C170DA}" destId="{7FBAFAFE-4814-3346-B01E-E94283F65FD6}" srcOrd="0" destOrd="0" presId="urn:microsoft.com/office/officeart/2005/8/layout/hierarchy1"/>
    <dgm:cxn modelId="{06DDC06A-B774-C14F-ADEF-EB1CCBAF2485}" type="presParOf" srcId="{913844B2-B259-414E-9EF0-F8600F018099}" destId="{FDE75D9E-7F80-5D44-BD68-B844A963E47D}" srcOrd="0" destOrd="0" presId="urn:microsoft.com/office/officeart/2005/8/layout/hierarchy1"/>
    <dgm:cxn modelId="{27187053-D9FB-7449-AC8D-4698B222DAD9}" type="presParOf" srcId="{FDE75D9E-7F80-5D44-BD68-B844A963E47D}" destId="{18654B5C-E3A9-AE46-AA84-B1650DEC54C9}" srcOrd="0" destOrd="0" presId="urn:microsoft.com/office/officeart/2005/8/layout/hierarchy1"/>
    <dgm:cxn modelId="{FE4CC8FC-BC3D-B14C-A20D-DEAD0EB7D3A4}" type="presParOf" srcId="{18654B5C-E3A9-AE46-AA84-B1650DEC54C9}" destId="{46EA88FD-2899-E347-82AF-BEE5ABA81B09}" srcOrd="0" destOrd="0" presId="urn:microsoft.com/office/officeart/2005/8/layout/hierarchy1"/>
    <dgm:cxn modelId="{9619BCAB-EC10-3E4F-9D3B-00333AA9FD12}" type="presParOf" srcId="{18654B5C-E3A9-AE46-AA84-B1650DEC54C9}" destId="{B7211266-9411-E440-9D4A-0E674F845B05}" srcOrd="1" destOrd="0" presId="urn:microsoft.com/office/officeart/2005/8/layout/hierarchy1"/>
    <dgm:cxn modelId="{9759A3BF-2ECA-9747-A951-BD752CB68366}" type="presParOf" srcId="{FDE75D9E-7F80-5D44-BD68-B844A963E47D}" destId="{3D937686-7910-5649-B7D0-E9FB3487469E}" srcOrd="1" destOrd="0" presId="urn:microsoft.com/office/officeart/2005/8/layout/hierarchy1"/>
    <dgm:cxn modelId="{C418D307-0276-7743-B7A7-3C1D8C9CF3E4}" type="presParOf" srcId="{913844B2-B259-414E-9EF0-F8600F018099}" destId="{1FA1EF60-C193-6F47-99B3-A13DE593516B}" srcOrd="1" destOrd="0" presId="urn:microsoft.com/office/officeart/2005/8/layout/hierarchy1"/>
    <dgm:cxn modelId="{56163808-92A4-084E-9355-D2083A6AAB8F}" type="presParOf" srcId="{1FA1EF60-C193-6F47-99B3-A13DE593516B}" destId="{A73C18AA-B6BC-9246-B663-D5BA5ADD60EA}" srcOrd="0" destOrd="0" presId="urn:microsoft.com/office/officeart/2005/8/layout/hierarchy1"/>
    <dgm:cxn modelId="{01F4DD49-6EB6-8846-884E-B21D35CA0175}" type="presParOf" srcId="{A73C18AA-B6BC-9246-B663-D5BA5ADD60EA}" destId="{B5B6A37F-0CC6-964B-84CF-7A1F9358A7CF}" srcOrd="0" destOrd="0" presId="urn:microsoft.com/office/officeart/2005/8/layout/hierarchy1"/>
    <dgm:cxn modelId="{3FB164C7-A0C3-FE45-8451-6B1B76BABC49}" type="presParOf" srcId="{A73C18AA-B6BC-9246-B663-D5BA5ADD60EA}" destId="{7FBAFAFE-4814-3346-B01E-E94283F65FD6}" srcOrd="1" destOrd="0" presId="urn:microsoft.com/office/officeart/2005/8/layout/hierarchy1"/>
    <dgm:cxn modelId="{30252D96-69D4-874E-9623-05DA02F8BE22}" type="presParOf" srcId="{1FA1EF60-C193-6F47-99B3-A13DE593516B}" destId="{D2F3DC43-B786-9A40-8B4A-1077303D0EE2}" srcOrd="1" destOrd="0" presId="urn:microsoft.com/office/officeart/2005/8/layout/hierarchy1"/>
    <dgm:cxn modelId="{4C6DD5F6-6CFF-6940-A951-E436380E0E57}" type="presParOf" srcId="{913844B2-B259-414E-9EF0-F8600F018099}" destId="{F0BE64E4-2F5A-4C4D-BAFF-949228506C30}" srcOrd="2" destOrd="0" presId="urn:microsoft.com/office/officeart/2005/8/layout/hierarchy1"/>
    <dgm:cxn modelId="{016075B0-CFD8-9145-B826-72061E6D6D62}" type="presParOf" srcId="{F0BE64E4-2F5A-4C4D-BAFF-949228506C30}" destId="{8AEF174F-D05C-FE4D-BDA3-834633B7CD49}" srcOrd="0" destOrd="0" presId="urn:microsoft.com/office/officeart/2005/8/layout/hierarchy1"/>
    <dgm:cxn modelId="{6A9F7BE4-C770-C849-B2F1-830B69D88347}" type="presParOf" srcId="{8AEF174F-D05C-FE4D-BDA3-834633B7CD49}" destId="{8BA85AE0-3305-AB46-9488-615AD4D151BA}" srcOrd="0" destOrd="0" presId="urn:microsoft.com/office/officeart/2005/8/layout/hierarchy1"/>
    <dgm:cxn modelId="{6E06AC3B-2130-7D4E-B2F3-2A72B5D76B88}" type="presParOf" srcId="{8AEF174F-D05C-FE4D-BDA3-834633B7CD49}" destId="{E0207A06-86C8-CE46-A099-77F25E8F45B7}" srcOrd="1" destOrd="0" presId="urn:microsoft.com/office/officeart/2005/8/layout/hierarchy1"/>
    <dgm:cxn modelId="{B3B62F8F-1955-8247-B619-532B9F80F2E2}" type="presParOf" srcId="{F0BE64E4-2F5A-4C4D-BAFF-949228506C30}" destId="{185DFEF6-3400-F548-BE7E-88754B74EEB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8B7B9E-A82E-4B50-A569-F9C080DBF31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23A4D69-F225-438C-872A-DAE1493E67A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/>
            <a:t>Goal: </a:t>
          </a:r>
          <a:r>
            <a:rPr lang="en-US" sz="1600" dirty="0"/>
            <a:t>Fine-tune the model to maximize the RM’s reward signal.</a:t>
          </a:r>
        </a:p>
      </dgm:t>
    </dgm:pt>
    <dgm:pt modelId="{DCDC2BE9-A67C-4340-ACCF-46A16C499026}" type="parTrans" cxnId="{2D3C247B-89D0-4C3E-8C5D-F0C840C447F8}">
      <dgm:prSet/>
      <dgm:spPr/>
      <dgm:t>
        <a:bodyPr/>
        <a:lstStyle/>
        <a:p>
          <a:endParaRPr lang="en-US"/>
        </a:p>
      </dgm:t>
    </dgm:pt>
    <dgm:pt modelId="{F57C5636-BB3F-46FB-BB5E-51AAA0656EC3}" type="sibTrans" cxnId="{2D3C247B-89D0-4C3E-8C5D-F0C840C447F8}">
      <dgm:prSet/>
      <dgm:spPr/>
      <dgm:t>
        <a:bodyPr/>
        <a:lstStyle/>
        <a:p>
          <a:endParaRPr lang="en-US"/>
        </a:p>
      </dgm:t>
    </dgm:pt>
    <dgm:pt modelId="{40F6A31A-ACBC-49D8-80D3-3F10206579A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dirty="0"/>
            <a:t>Feedback loop: </a:t>
          </a:r>
          <a:r>
            <a:rPr lang="en-US" sz="1800" dirty="0"/>
            <a:t>SFT model generates outputs → RM evaluates them → RLHF model learns to maximize </a:t>
          </a:r>
          <a:r>
            <a:rPr lang="en-US" sz="1600" dirty="0"/>
            <a:t>the reward.</a:t>
          </a:r>
        </a:p>
      </dgm:t>
    </dgm:pt>
    <dgm:pt modelId="{7B639A44-BD59-4025-91E9-92C7165322D4}" type="parTrans" cxnId="{0485359F-693C-43BB-9650-7850A909D678}">
      <dgm:prSet/>
      <dgm:spPr/>
      <dgm:t>
        <a:bodyPr/>
        <a:lstStyle/>
        <a:p>
          <a:endParaRPr lang="en-US"/>
        </a:p>
      </dgm:t>
    </dgm:pt>
    <dgm:pt modelId="{B24CDBA6-426A-4CE0-BB87-451D29D00BDE}" type="sibTrans" cxnId="{0485359F-693C-43BB-9650-7850A909D678}">
      <dgm:prSet/>
      <dgm:spPr/>
      <dgm:t>
        <a:bodyPr/>
        <a:lstStyle/>
        <a:p>
          <a:endParaRPr lang="en-US"/>
        </a:p>
      </dgm:t>
    </dgm:pt>
    <dgm:pt modelId="{AA3BFBD1-1D2C-49B7-9322-AC534C8069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Challenge: </a:t>
          </a:r>
          <a:r>
            <a:rPr lang="en-US" dirty="0"/>
            <a:t>Model may “forget” what it learned in SFT.</a:t>
          </a:r>
        </a:p>
      </dgm:t>
    </dgm:pt>
    <dgm:pt modelId="{8E7698B1-D3C0-4AF6-A82E-5B2C7E373CFC}" type="parTrans" cxnId="{829DA123-4D5F-47E1-B506-EBE9F746C64D}">
      <dgm:prSet/>
      <dgm:spPr/>
      <dgm:t>
        <a:bodyPr/>
        <a:lstStyle/>
        <a:p>
          <a:endParaRPr lang="en-US"/>
        </a:p>
      </dgm:t>
    </dgm:pt>
    <dgm:pt modelId="{D4D1BA85-2759-40F9-A7B7-596ED792367C}" type="sibTrans" cxnId="{829DA123-4D5F-47E1-B506-EBE9F746C64D}">
      <dgm:prSet/>
      <dgm:spPr/>
      <dgm:t>
        <a:bodyPr/>
        <a:lstStyle/>
        <a:p>
          <a:endParaRPr lang="en-US"/>
        </a:p>
      </dgm:t>
    </dgm:pt>
    <dgm:pt modelId="{E3BD697A-6D98-4ED6-BF27-AB0B67EFFE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Solution: </a:t>
          </a:r>
          <a:r>
            <a:rPr lang="en-US" dirty="0"/>
            <a:t>Add a penalty term to keep it close to the SFT policy.</a:t>
          </a:r>
        </a:p>
      </dgm:t>
    </dgm:pt>
    <dgm:pt modelId="{1868FB19-382E-45A4-9A88-1E2E556DB723}" type="parTrans" cxnId="{AD41EA91-33D2-4185-AC65-030F4E8E3E51}">
      <dgm:prSet/>
      <dgm:spPr/>
      <dgm:t>
        <a:bodyPr/>
        <a:lstStyle/>
        <a:p>
          <a:endParaRPr lang="en-US"/>
        </a:p>
      </dgm:t>
    </dgm:pt>
    <dgm:pt modelId="{426ECC3F-5D29-426C-8A39-565F6A45B4FC}" type="sibTrans" cxnId="{AD41EA91-33D2-4185-AC65-030F4E8E3E51}">
      <dgm:prSet/>
      <dgm:spPr/>
      <dgm:t>
        <a:bodyPr/>
        <a:lstStyle/>
        <a:p>
          <a:endParaRPr lang="en-US"/>
        </a:p>
      </dgm:t>
    </dgm:pt>
    <dgm:pt modelId="{4D4818B5-3E9E-48B8-8EF7-832AAD052A47}" type="pres">
      <dgm:prSet presAssocID="{718B7B9E-A82E-4B50-A569-F9C080DBF312}" presName="root" presStyleCnt="0">
        <dgm:presLayoutVars>
          <dgm:dir/>
          <dgm:resizeHandles val="exact"/>
        </dgm:presLayoutVars>
      </dgm:prSet>
      <dgm:spPr/>
    </dgm:pt>
    <dgm:pt modelId="{40BE75BB-F288-4A98-A575-AB2479FC5D8C}" type="pres">
      <dgm:prSet presAssocID="{F23A4D69-F225-438C-872A-DAE1493E67AE}" presName="compNode" presStyleCnt="0"/>
      <dgm:spPr/>
    </dgm:pt>
    <dgm:pt modelId="{B21DC6B4-7F90-4368-A8F4-D95B364F9F57}" type="pres">
      <dgm:prSet presAssocID="{F23A4D69-F225-438C-872A-DAE1493E67A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lvo"/>
        </a:ext>
      </dgm:extLst>
    </dgm:pt>
    <dgm:pt modelId="{985D90E6-9BC3-43A9-BD5B-735E56720130}" type="pres">
      <dgm:prSet presAssocID="{F23A4D69-F225-438C-872A-DAE1493E67AE}" presName="spaceRect" presStyleCnt="0"/>
      <dgm:spPr/>
    </dgm:pt>
    <dgm:pt modelId="{1491F25D-EFCE-4AE2-A14B-B9677C82593F}" type="pres">
      <dgm:prSet presAssocID="{F23A4D69-F225-438C-872A-DAE1493E67AE}" presName="textRect" presStyleLbl="revTx" presStyleIdx="0" presStyleCnt="4">
        <dgm:presLayoutVars>
          <dgm:chMax val="1"/>
          <dgm:chPref val="1"/>
        </dgm:presLayoutVars>
      </dgm:prSet>
      <dgm:spPr/>
    </dgm:pt>
    <dgm:pt modelId="{5260DC8C-0570-421E-BAF3-2F51832D5227}" type="pres">
      <dgm:prSet presAssocID="{F57C5636-BB3F-46FB-BB5E-51AAA0656EC3}" presName="sibTrans" presStyleCnt="0"/>
      <dgm:spPr/>
    </dgm:pt>
    <dgm:pt modelId="{4A16B6B1-EAC5-4A12-AB77-3AAAFD6F58B7}" type="pres">
      <dgm:prSet presAssocID="{40F6A31A-ACBC-49D8-80D3-3F10206579A9}" presName="compNode" presStyleCnt="0"/>
      <dgm:spPr/>
    </dgm:pt>
    <dgm:pt modelId="{52383085-2806-42E8-924B-20E9485B6B0D}" type="pres">
      <dgm:prSet presAssocID="{40F6A31A-ACBC-49D8-80D3-3F10206579A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ção"/>
        </a:ext>
      </dgm:extLst>
    </dgm:pt>
    <dgm:pt modelId="{5189A712-2EAA-4567-A4BE-A61B0AD2C830}" type="pres">
      <dgm:prSet presAssocID="{40F6A31A-ACBC-49D8-80D3-3F10206579A9}" presName="spaceRect" presStyleCnt="0"/>
      <dgm:spPr/>
    </dgm:pt>
    <dgm:pt modelId="{59001864-EBBE-49A2-BD06-1496B1BC8297}" type="pres">
      <dgm:prSet presAssocID="{40F6A31A-ACBC-49D8-80D3-3F10206579A9}" presName="textRect" presStyleLbl="revTx" presStyleIdx="1" presStyleCnt="4" custScaleX="144463">
        <dgm:presLayoutVars>
          <dgm:chMax val="1"/>
          <dgm:chPref val="1"/>
        </dgm:presLayoutVars>
      </dgm:prSet>
      <dgm:spPr/>
    </dgm:pt>
    <dgm:pt modelId="{BB828E06-D583-42D7-9225-0507F9640577}" type="pres">
      <dgm:prSet presAssocID="{B24CDBA6-426A-4CE0-BB87-451D29D00BDE}" presName="sibTrans" presStyleCnt="0"/>
      <dgm:spPr/>
    </dgm:pt>
    <dgm:pt modelId="{20ABCD75-1518-41A9-BC0E-F44888C86FBC}" type="pres">
      <dgm:prSet presAssocID="{AA3BFBD1-1D2C-49B7-9322-AC534C8069D0}" presName="compNode" presStyleCnt="0"/>
      <dgm:spPr/>
    </dgm:pt>
    <dgm:pt modelId="{5080FFCF-0339-4EBD-A4E6-7D121BF91EA5}" type="pres">
      <dgm:prSet presAssocID="{AA3BFBD1-1D2C-49B7-9322-AC534C8069D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birinto"/>
        </a:ext>
      </dgm:extLst>
    </dgm:pt>
    <dgm:pt modelId="{99C90864-B680-4164-9602-8753E3BE9548}" type="pres">
      <dgm:prSet presAssocID="{AA3BFBD1-1D2C-49B7-9322-AC534C8069D0}" presName="spaceRect" presStyleCnt="0"/>
      <dgm:spPr/>
    </dgm:pt>
    <dgm:pt modelId="{7A0DAF8B-73AD-4B16-A5D3-8D64FB014887}" type="pres">
      <dgm:prSet presAssocID="{AA3BFBD1-1D2C-49B7-9322-AC534C8069D0}" presName="textRect" presStyleLbl="revTx" presStyleIdx="2" presStyleCnt="4">
        <dgm:presLayoutVars>
          <dgm:chMax val="1"/>
          <dgm:chPref val="1"/>
        </dgm:presLayoutVars>
      </dgm:prSet>
      <dgm:spPr/>
    </dgm:pt>
    <dgm:pt modelId="{0C199589-5E85-48F6-B8AC-DB5260D57E6C}" type="pres">
      <dgm:prSet presAssocID="{D4D1BA85-2759-40F9-A7B7-596ED792367C}" presName="sibTrans" presStyleCnt="0"/>
      <dgm:spPr/>
    </dgm:pt>
    <dgm:pt modelId="{D2C4A25D-E3F1-4EDE-BF06-29D11125E64E}" type="pres">
      <dgm:prSet presAssocID="{E3BD697A-6D98-4ED6-BF27-AB0B67EFFEB9}" presName="compNode" presStyleCnt="0"/>
      <dgm:spPr/>
    </dgm:pt>
    <dgm:pt modelId="{FC2DDF2F-1E5A-47EF-BFD7-5B15707AE41C}" type="pres">
      <dgm:prSet presAssocID="{E3BD697A-6D98-4ED6-BF27-AB0B67EFFEB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telo de juiz"/>
        </a:ext>
      </dgm:extLst>
    </dgm:pt>
    <dgm:pt modelId="{FCA5F650-59D8-45E9-91C4-55D002CE957D}" type="pres">
      <dgm:prSet presAssocID="{E3BD697A-6D98-4ED6-BF27-AB0B67EFFEB9}" presName="spaceRect" presStyleCnt="0"/>
      <dgm:spPr/>
    </dgm:pt>
    <dgm:pt modelId="{70BD07AB-978E-485B-B9E6-693BEEC47AC2}" type="pres">
      <dgm:prSet presAssocID="{E3BD697A-6D98-4ED6-BF27-AB0B67EFFEB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A92991C-E7D7-44EB-859D-002845A70655}" type="presOf" srcId="{AA3BFBD1-1D2C-49B7-9322-AC534C8069D0}" destId="{7A0DAF8B-73AD-4B16-A5D3-8D64FB014887}" srcOrd="0" destOrd="0" presId="urn:microsoft.com/office/officeart/2018/2/layout/IconLabelList"/>
    <dgm:cxn modelId="{829DA123-4D5F-47E1-B506-EBE9F746C64D}" srcId="{718B7B9E-A82E-4B50-A569-F9C080DBF312}" destId="{AA3BFBD1-1D2C-49B7-9322-AC534C8069D0}" srcOrd="2" destOrd="0" parTransId="{8E7698B1-D3C0-4AF6-A82E-5B2C7E373CFC}" sibTransId="{D4D1BA85-2759-40F9-A7B7-596ED792367C}"/>
    <dgm:cxn modelId="{FB564B33-1133-49FD-85C4-1054CE8AD797}" type="presOf" srcId="{F23A4D69-F225-438C-872A-DAE1493E67AE}" destId="{1491F25D-EFCE-4AE2-A14B-B9677C82593F}" srcOrd="0" destOrd="0" presId="urn:microsoft.com/office/officeart/2018/2/layout/IconLabelList"/>
    <dgm:cxn modelId="{F69F8360-2B94-4D56-A740-AD5678004E54}" type="presOf" srcId="{40F6A31A-ACBC-49D8-80D3-3F10206579A9}" destId="{59001864-EBBE-49A2-BD06-1496B1BC8297}" srcOrd="0" destOrd="0" presId="urn:microsoft.com/office/officeart/2018/2/layout/IconLabelList"/>
    <dgm:cxn modelId="{2D3C247B-89D0-4C3E-8C5D-F0C840C447F8}" srcId="{718B7B9E-A82E-4B50-A569-F9C080DBF312}" destId="{F23A4D69-F225-438C-872A-DAE1493E67AE}" srcOrd="0" destOrd="0" parTransId="{DCDC2BE9-A67C-4340-ACCF-46A16C499026}" sibTransId="{F57C5636-BB3F-46FB-BB5E-51AAA0656EC3}"/>
    <dgm:cxn modelId="{11B7F584-D449-4DBD-BEFB-0CD6E179D74B}" type="presOf" srcId="{718B7B9E-A82E-4B50-A569-F9C080DBF312}" destId="{4D4818B5-3E9E-48B8-8EF7-832AAD052A47}" srcOrd="0" destOrd="0" presId="urn:microsoft.com/office/officeart/2018/2/layout/IconLabelList"/>
    <dgm:cxn modelId="{AD41EA91-33D2-4185-AC65-030F4E8E3E51}" srcId="{718B7B9E-A82E-4B50-A569-F9C080DBF312}" destId="{E3BD697A-6D98-4ED6-BF27-AB0B67EFFEB9}" srcOrd="3" destOrd="0" parTransId="{1868FB19-382E-45A4-9A88-1E2E556DB723}" sibTransId="{426ECC3F-5D29-426C-8A39-565F6A45B4FC}"/>
    <dgm:cxn modelId="{0485359F-693C-43BB-9650-7850A909D678}" srcId="{718B7B9E-A82E-4B50-A569-F9C080DBF312}" destId="{40F6A31A-ACBC-49D8-80D3-3F10206579A9}" srcOrd="1" destOrd="0" parTransId="{7B639A44-BD59-4025-91E9-92C7165322D4}" sibTransId="{B24CDBA6-426A-4CE0-BB87-451D29D00BDE}"/>
    <dgm:cxn modelId="{933AB4CF-1091-4031-86AB-365FD4C6243B}" type="presOf" srcId="{E3BD697A-6D98-4ED6-BF27-AB0B67EFFEB9}" destId="{70BD07AB-978E-485B-B9E6-693BEEC47AC2}" srcOrd="0" destOrd="0" presId="urn:microsoft.com/office/officeart/2018/2/layout/IconLabelList"/>
    <dgm:cxn modelId="{419483B3-6A49-45E4-8C31-7315FBE84FCB}" type="presParOf" srcId="{4D4818B5-3E9E-48B8-8EF7-832AAD052A47}" destId="{40BE75BB-F288-4A98-A575-AB2479FC5D8C}" srcOrd="0" destOrd="0" presId="urn:microsoft.com/office/officeart/2018/2/layout/IconLabelList"/>
    <dgm:cxn modelId="{0BAF746A-16B8-493D-86B6-895F0F9C653E}" type="presParOf" srcId="{40BE75BB-F288-4A98-A575-AB2479FC5D8C}" destId="{B21DC6B4-7F90-4368-A8F4-D95B364F9F57}" srcOrd="0" destOrd="0" presId="urn:microsoft.com/office/officeart/2018/2/layout/IconLabelList"/>
    <dgm:cxn modelId="{260E40CB-FA1E-425C-8667-6DA829EA311A}" type="presParOf" srcId="{40BE75BB-F288-4A98-A575-AB2479FC5D8C}" destId="{985D90E6-9BC3-43A9-BD5B-735E56720130}" srcOrd="1" destOrd="0" presId="urn:microsoft.com/office/officeart/2018/2/layout/IconLabelList"/>
    <dgm:cxn modelId="{DE2A2C7E-DDB9-44D2-BEE2-A8E5E72EFA5D}" type="presParOf" srcId="{40BE75BB-F288-4A98-A575-AB2479FC5D8C}" destId="{1491F25D-EFCE-4AE2-A14B-B9677C82593F}" srcOrd="2" destOrd="0" presId="urn:microsoft.com/office/officeart/2018/2/layout/IconLabelList"/>
    <dgm:cxn modelId="{A2463ACC-1833-4C48-BE24-210C4864A3A8}" type="presParOf" srcId="{4D4818B5-3E9E-48B8-8EF7-832AAD052A47}" destId="{5260DC8C-0570-421E-BAF3-2F51832D5227}" srcOrd="1" destOrd="0" presId="urn:microsoft.com/office/officeart/2018/2/layout/IconLabelList"/>
    <dgm:cxn modelId="{85DAC1AE-FF5C-40AA-A733-2C1208E87032}" type="presParOf" srcId="{4D4818B5-3E9E-48B8-8EF7-832AAD052A47}" destId="{4A16B6B1-EAC5-4A12-AB77-3AAAFD6F58B7}" srcOrd="2" destOrd="0" presId="urn:microsoft.com/office/officeart/2018/2/layout/IconLabelList"/>
    <dgm:cxn modelId="{E832CE9A-C072-4B03-AC07-1C20683DDAD8}" type="presParOf" srcId="{4A16B6B1-EAC5-4A12-AB77-3AAAFD6F58B7}" destId="{52383085-2806-42E8-924B-20E9485B6B0D}" srcOrd="0" destOrd="0" presId="urn:microsoft.com/office/officeart/2018/2/layout/IconLabelList"/>
    <dgm:cxn modelId="{5F13BEB3-D83C-4CAC-A876-55C7103DD3C2}" type="presParOf" srcId="{4A16B6B1-EAC5-4A12-AB77-3AAAFD6F58B7}" destId="{5189A712-2EAA-4567-A4BE-A61B0AD2C830}" srcOrd="1" destOrd="0" presId="urn:microsoft.com/office/officeart/2018/2/layout/IconLabelList"/>
    <dgm:cxn modelId="{09CB0C5D-0AAF-48BD-9BF2-78973848AC3E}" type="presParOf" srcId="{4A16B6B1-EAC5-4A12-AB77-3AAAFD6F58B7}" destId="{59001864-EBBE-49A2-BD06-1496B1BC8297}" srcOrd="2" destOrd="0" presId="urn:microsoft.com/office/officeart/2018/2/layout/IconLabelList"/>
    <dgm:cxn modelId="{24505A00-EA99-4A5C-B8DC-C702D0553A43}" type="presParOf" srcId="{4D4818B5-3E9E-48B8-8EF7-832AAD052A47}" destId="{BB828E06-D583-42D7-9225-0507F9640577}" srcOrd="3" destOrd="0" presId="urn:microsoft.com/office/officeart/2018/2/layout/IconLabelList"/>
    <dgm:cxn modelId="{B184A8A6-E4F2-43D9-823C-64C5F42A48B6}" type="presParOf" srcId="{4D4818B5-3E9E-48B8-8EF7-832AAD052A47}" destId="{20ABCD75-1518-41A9-BC0E-F44888C86FBC}" srcOrd="4" destOrd="0" presId="urn:microsoft.com/office/officeart/2018/2/layout/IconLabelList"/>
    <dgm:cxn modelId="{D9FFB51B-0C41-4AFD-9E54-D95255C4B1BF}" type="presParOf" srcId="{20ABCD75-1518-41A9-BC0E-F44888C86FBC}" destId="{5080FFCF-0339-4EBD-A4E6-7D121BF91EA5}" srcOrd="0" destOrd="0" presId="urn:microsoft.com/office/officeart/2018/2/layout/IconLabelList"/>
    <dgm:cxn modelId="{F7AC30BC-E02F-4E1A-A839-16D320EE2AA8}" type="presParOf" srcId="{20ABCD75-1518-41A9-BC0E-F44888C86FBC}" destId="{99C90864-B680-4164-9602-8753E3BE9548}" srcOrd="1" destOrd="0" presId="urn:microsoft.com/office/officeart/2018/2/layout/IconLabelList"/>
    <dgm:cxn modelId="{EEFD3A83-907D-4AA4-AF03-C514F8A1D5F6}" type="presParOf" srcId="{20ABCD75-1518-41A9-BC0E-F44888C86FBC}" destId="{7A0DAF8B-73AD-4B16-A5D3-8D64FB014887}" srcOrd="2" destOrd="0" presId="urn:microsoft.com/office/officeart/2018/2/layout/IconLabelList"/>
    <dgm:cxn modelId="{09EBBA68-FBFE-44A6-8F36-CA19671435E2}" type="presParOf" srcId="{4D4818B5-3E9E-48B8-8EF7-832AAD052A47}" destId="{0C199589-5E85-48F6-B8AC-DB5260D57E6C}" srcOrd="5" destOrd="0" presId="urn:microsoft.com/office/officeart/2018/2/layout/IconLabelList"/>
    <dgm:cxn modelId="{6B9D5BC6-7CCB-494F-B4DB-59F0B8D402E3}" type="presParOf" srcId="{4D4818B5-3E9E-48B8-8EF7-832AAD052A47}" destId="{D2C4A25D-E3F1-4EDE-BF06-29D11125E64E}" srcOrd="6" destOrd="0" presId="urn:microsoft.com/office/officeart/2018/2/layout/IconLabelList"/>
    <dgm:cxn modelId="{F6CBC112-7880-412E-AAAC-EE08AA55BB59}" type="presParOf" srcId="{D2C4A25D-E3F1-4EDE-BF06-29D11125E64E}" destId="{FC2DDF2F-1E5A-47EF-BFD7-5B15707AE41C}" srcOrd="0" destOrd="0" presId="urn:microsoft.com/office/officeart/2018/2/layout/IconLabelList"/>
    <dgm:cxn modelId="{5C528EA5-6B08-48BC-9FFE-7F338CB4D58E}" type="presParOf" srcId="{D2C4A25D-E3F1-4EDE-BF06-29D11125E64E}" destId="{FCA5F650-59D8-45E9-91C4-55D002CE957D}" srcOrd="1" destOrd="0" presId="urn:microsoft.com/office/officeart/2018/2/layout/IconLabelList"/>
    <dgm:cxn modelId="{D02ED0E6-E28B-4D63-9F2E-C7996F8829D1}" type="presParOf" srcId="{D2C4A25D-E3F1-4EDE-BF06-29D11125E64E}" destId="{70BD07AB-978E-485B-B9E6-693BEEC47AC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C759E40-F895-49BB-8A50-752B21299F90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5AC6897-94E5-4C63-B1AD-6C1CFE9350CF}">
      <dgm:prSet/>
      <dgm:spPr/>
      <dgm:t>
        <a:bodyPr/>
        <a:lstStyle/>
        <a:p>
          <a:pPr>
            <a:defRPr b="1"/>
          </a:pPr>
          <a:r>
            <a:rPr lang="pt-PT" b="1"/>
            <a:t>Goal: </a:t>
          </a:r>
          <a:r>
            <a:rPr lang="pt-PT"/>
            <a:t>Maintain good generalization for other NLP problems</a:t>
          </a:r>
          <a:endParaRPr lang="en-US"/>
        </a:p>
      </dgm:t>
    </dgm:pt>
    <dgm:pt modelId="{351F59B1-2634-42C9-AD51-16485D2426E9}" type="parTrans" cxnId="{708A24F9-F0D8-4CA5-A76B-3FF63333074C}">
      <dgm:prSet/>
      <dgm:spPr/>
      <dgm:t>
        <a:bodyPr/>
        <a:lstStyle/>
        <a:p>
          <a:endParaRPr lang="en-US"/>
        </a:p>
      </dgm:t>
    </dgm:pt>
    <dgm:pt modelId="{8BAD0886-8BD7-41B0-9588-ADCAD88AE24B}" type="sibTrans" cxnId="{708A24F9-F0D8-4CA5-A76B-3FF63333074C}">
      <dgm:prSet/>
      <dgm:spPr/>
      <dgm:t>
        <a:bodyPr/>
        <a:lstStyle/>
        <a:p>
          <a:endParaRPr lang="en-US"/>
        </a:p>
      </dgm:t>
    </dgm:pt>
    <dgm:pt modelId="{A1C3BE1D-B7B0-4DD2-816D-4EB63C4DCBE4}">
      <dgm:prSet/>
      <dgm:spPr/>
      <dgm:t>
        <a:bodyPr/>
        <a:lstStyle/>
        <a:p>
          <a:pPr>
            <a:defRPr b="1"/>
          </a:pPr>
          <a:r>
            <a:rPr lang="pt-PT" b="1"/>
            <a:t>Process:</a:t>
          </a:r>
          <a:endParaRPr lang="en-US"/>
        </a:p>
      </dgm:t>
    </dgm:pt>
    <dgm:pt modelId="{553C14CE-55C3-45B8-B9BB-A785BE2CC2EB}" type="parTrans" cxnId="{9E3142F2-F7F8-49D7-956B-54F881085E27}">
      <dgm:prSet/>
      <dgm:spPr/>
      <dgm:t>
        <a:bodyPr/>
        <a:lstStyle/>
        <a:p>
          <a:endParaRPr lang="en-US"/>
        </a:p>
      </dgm:t>
    </dgm:pt>
    <dgm:pt modelId="{BF115D8D-81B2-443D-A126-AF25EB8A4BC1}" type="sibTrans" cxnId="{9E3142F2-F7F8-49D7-956B-54F881085E27}">
      <dgm:prSet/>
      <dgm:spPr/>
      <dgm:t>
        <a:bodyPr/>
        <a:lstStyle/>
        <a:p>
          <a:endParaRPr lang="en-US"/>
        </a:p>
      </dgm:t>
    </dgm:pt>
    <dgm:pt modelId="{ED991E50-4653-4329-AA63-6F1877890755}">
      <dgm:prSet custT="1"/>
      <dgm:spPr/>
      <dgm:t>
        <a:bodyPr/>
        <a:lstStyle/>
        <a:p>
          <a:pPr algn="ctr"/>
          <a:r>
            <a:rPr lang="pt-PT" sz="1600" b="1" dirty="0" err="1"/>
            <a:t>Mix</a:t>
          </a:r>
          <a:r>
            <a:rPr lang="pt-PT" sz="1600" b="1" dirty="0"/>
            <a:t> </a:t>
          </a:r>
          <a:r>
            <a:rPr lang="pt-PT" sz="1600" b="1" dirty="0" err="1"/>
            <a:t>pretraining</a:t>
          </a:r>
          <a:r>
            <a:rPr lang="pt-PT" sz="1600" b="1" dirty="0"/>
            <a:t> gradientes </a:t>
          </a:r>
          <a:r>
            <a:rPr lang="pt-PT" sz="1600" b="1" dirty="0" err="1"/>
            <a:t>with</a:t>
          </a:r>
          <a:r>
            <a:rPr lang="pt-PT" sz="1600" b="1" dirty="0"/>
            <a:t> PPO </a:t>
          </a:r>
          <a:endParaRPr lang="en-US" sz="1600" b="1" dirty="0"/>
        </a:p>
      </dgm:t>
    </dgm:pt>
    <dgm:pt modelId="{6D605DFA-6423-491C-A3A2-729AB63C7E6C}" type="parTrans" cxnId="{513B15F0-ABDB-4A85-815D-E61A2B943A5D}">
      <dgm:prSet/>
      <dgm:spPr/>
      <dgm:t>
        <a:bodyPr/>
        <a:lstStyle/>
        <a:p>
          <a:endParaRPr lang="en-US"/>
        </a:p>
      </dgm:t>
    </dgm:pt>
    <dgm:pt modelId="{85E83500-8500-4206-A6F9-2A39257CD400}" type="sibTrans" cxnId="{513B15F0-ABDB-4A85-815D-E61A2B943A5D}">
      <dgm:prSet/>
      <dgm:spPr/>
      <dgm:t>
        <a:bodyPr/>
        <a:lstStyle/>
        <a:p>
          <a:endParaRPr lang="en-US"/>
        </a:p>
      </dgm:t>
    </dgm:pt>
    <dgm:pt modelId="{8D64FA13-E8D8-437D-AD7E-25067D5C27F8}">
      <dgm:prSet custT="1"/>
      <dgm:spPr/>
      <dgm:t>
        <a:bodyPr/>
        <a:lstStyle/>
        <a:p>
          <a:pPr algn="ctr"/>
          <a:r>
            <a:rPr lang="pt-PT" sz="1600" b="1" dirty="0"/>
            <a:t>TODO: Clarificar “</a:t>
          </a:r>
          <a:r>
            <a:rPr lang="pt-PT" sz="1600" b="1" dirty="0" err="1"/>
            <a:t>ptx</a:t>
          </a:r>
          <a:r>
            <a:rPr lang="pt-PT" sz="1600" b="1" dirty="0"/>
            <a:t>”?</a:t>
          </a:r>
          <a:endParaRPr lang="en-US" sz="1600" b="1" dirty="0"/>
        </a:p>
      </dgm:t>
    </dgm:pt>
    <dgm:pt modelId="{CBBF1991-0E69-4014-B0C4-BBE188AF97AF}" type="parTrans" cxnId="{4D8CBBF1-315E-4046-9F00-BA7D6DEF1506}">
      <dgm:prSet/>
      <dgm:spPr/>
      <dgm:t>
        <a:bodyPr/>
        <a:lstStyle/>
        <a:p>
          <a:endParaRPr lang="en-US"/>
        </a:p>
      </dgm:t>
    </dgm:pt>
    <dgm:pt modelId="{8D742715-2152-4DFC-98C4-4E247BB6CF04}" type="sibTrans" cxnId="{4D8CBBF1-315E-4046-9F00-BA7D6DEF1506}">
      <dgm:prSet/>
      <dgm:spPr/>
      <dgm:t>
        <a:bodyPr/>
        <a:lstStyle/>
        <a:p>
          <a:endParaRPr lang="en-US"/>
        </a:p>
      </dgm:t>
    </dgm:pt>
    <dgm:pt modelId="{B285FEFE-4C0F-45EE-927C-F79E0ADEB5E7}">
      <dgm:prSet/>
      <dgm:spPr/>
      <dgm:t>
        <a:bodyPr/>
        <a:lstStyle/>
        <a:p>
          <a:pPr>
            <a:defRPr b="1"/>
          </a:pPr>
          <a:r>
            <a:rPr lang="pt-PT" b="1"/>
            <a:t>Result:</a:t>
          </a:r>
          <a:endParaRPr lang="en-US"/>
        </a:p>
      </dgm:t>
    </dgm:pt>
    <dgm:pt modelId="{D474795E-F17F-4F6A-865E-FFA4351B2E41}" type="parTrans" cxnId="{BADB4364-FFCA-4A08-9E0F-68A2F400DD7A}">
      <dgm:prSet/>
      <dgm:spPr/>
      <dgm:t>
        <a:bodyPr/>
        <a:lstStyle/>
        <a:p>
          <a:endParaRPr lang="en-US"/>
        </a:p>
      </dgm:t>
    </dgm:pt>
    <dgm:pt modelId="{CA1A84C0-DA32-47F1-92AA-0F7E5951AFEE}" type="sibTrans" cxnId="{BADB4364-FFCA-4A08-9E0F-68A2F400DD7A}">
      <dgm:prSet/>
      <dgm:spPr/>
      <dgm:t>
        <a:bodyPr/>
        <a:lstStyle/>
        <a:p>
          <a:endParaRPr lang="en-US"/>
        </a:p>
      </dgm:t>
    </dgm:pt>
    <dgm:pt modelId="{2308EDCE-E5A3-4E61-8191-A7EF9A171BDE}">
      <dgm:prSet custT="1"/>
      <dgm:spPr/>
      <dgm:t>
        <a:bodyPr/>
        <a:lstStyle/>
        <a:p>
          <a:r>
            <a:rPr lang="pt-PT" sz="1600" dirty="0" err="1"/>
            <a:t>Keeps</a:t>
          </a:r>
          <a:r>
            <a:rPr lang="pt-PT" sz="1600" dirty="0"/>
            <a:t> </a:t>
          </a:r>
          <a:r>
            <a:rPr lang="pt-PT" sz="1600" dirty="0" err="1"/>
            <a:t>the</a:t>
          </a:r>
          <a:r>
            <a:rPr lang="pt-PT" sz="1600" dirty="0"/>
            <a:t> </a:t>
          </a:r>
          <a:r>
            <a:rPr lang="pt-PT" sz="1600" dirty="0" err="1"/>
            <a:t>model</a:t>
          </a:r>
          <a:r>
            <a:rPr lang="pt-PT" sz="1600" dirty="0"/>
            <a:t> </a:t>
          </a:r>
          <a:r>
            <a:rPr lang="pt-PT" sz="1600" dirty="0" err="1"/>
            <a:t>aligned</a:t>
          </a:r>
          <a:r>
            <a:rPr lang="pt-PT" sz="1600" dirty="0"/>
            <a:t> </a:t>
          </a:r>
          <a:r>
            <a:rPr lang="pt-PT" sz="1600" dirty="0" err="1"/>
            <a:t>and</a:t>
          </a:r>
          <a:r>
            <a:rPr lang="pt-PT" sz="1600" dirty="0"/>
            <a:t> </a:t>
          </a:r>
          <a:r>
            <a:rPr lang="pt-PT" sz="1600" dirty="0" err="1"/>
            <a:t>good</a:t>
          </a:r>
          <a:r>
            <a:rPr lang="pt-PT" sz="1600" dirty="0"/>
            <a:t> </a:t>
          </a:r>
          <a:r>
            <a:rPr lang="pt-PT" sz="1600" dirty="0" err="1"/>
            <a:t>at</a:t>
          </a:r>
          <a:r>
            <a:rPr lang="pt-PT" sz="1600" dirty="0"/>
            <a:t> general NLP </a:t>
          </a:r>
          <a:r>
            <a:rPr lang="pt-PT" sz="1600" dirty="0" err="1"/>
            <a:t>tasks</a:t>
          </a:r>
          <a:endParaRPr lang="en-US" sz="1600" dirty="0"/>
        </a:p>
      </dgm:t>
    </dgm:pt>
    <dgm:pt modelId="{B92B25B7-6DB8-4C4E-B10F-CC71E0BEBC44}" type="parTrans" cxnId="{36630004-07CC-4718-9C36-3F0FDFB56C7B}">
      <dgm:prSet/>
      <dgm:spPr/>
      <dgm:t>
        <a:bodyPr/>
        <a:lstStyle/>
        <a:p>
          <a:endParaRPr lang="en-US"/>
        </a:p>
      </dgm:t>
    </dgm:pt>
    <dgm:pt modelId="{6A81B260-01E8-4317-BBCD-6CA2D4C5C65D}" type="sibTrans" cxnId="{36630004-07CC-4718-9C36-3F0FDFB56C7B}">
      <dgm:prSet/>
      <dgm:spPr/>
      <dgm:t>
        <a:bodyPr/>
        <a:lstStyle/>
        <a:p>
          <a:endParaRPr lang="en-US"/>
        </a:p>
      </dgm:t>
    </dgm:pt>
    <dgm:pt modelId="{C1FB2A62-99B1-40B5-AC38-FAD3537CA4FC}">
      <dgm:prSet custT="1"/>
      <dgm:spPr/>
      <dgm:t>
        <a:bodyPr/>
        <a:lstStyle/>
        <a:p>
          <a:r>
            <a:rPr lang="pt-PT" sz="1600"/>
            <a:t>The model stays polite, aligned, and still capable in language tasks</a:t>
          </a:r>
          <a:endParaRPr lang="en-US" sz="1600"/>
        </a:p>
      </dgm:t>
    </dgm:pt>
    <dgm:pt modelId="{24485835-07CC-430E-9F9D-B192BD365F45}" type="parTrans" cxnId="{33BF5318-9996-4205-9F7F-3D25D07C9DBA}">
      <dgm:prSet/>
      <dgm:spPr/>
      <dgm:t>
        <a:bodyPr/>
        <a:lstStyle/>
        <a:p>
          <a:endParaRPr lang="en-US"/>
        </a:p>
      </dgm:t>
    </dgm:pt>
    <dgm:pt modelId="{45343F83-33B4-456B-A461-4D1B6781DEDA}" type="sibTrans" cxnId="{33BF5318-9996-4205-9F7F-3D25D07C9DBA}">
      <dgm:prSet/>
      <dgm:spPr/>
      <dgm:t>
        <a:bodyPr/>
        <a:lstStyle/>
        <a:p>
          <a:endParaRPr lang="en-US"/>
        </a:p>
      </dgm:t>
    </dgm:pt>
    <dgm:pt modelId="{D4FD2433-A394-476F-9786-359F72A14263}" type="pres">
      <dgm:prSet presAssocID="{CC759E40-F895-49BB-8A50-752B21299F90}" presName="root" presStyleCnt="0">
        <dgm:presLayoutVars>
          <dgm:dir/>
          <dgm:resizeHandles val="exact"/>
        </dgm:presLayoutVars>
      </dgm:prSet>
      <dgm:spPr/>
    </dgm:pt>
    <dgm:pt modelId="{AEED422F-51A0-450E-832C-797B11511F62}" type="pres">
      <dgm:prSet presAssocID="{85AC6897-94E5-4C63-B1AD-6C1CFE9350CF}" presName="compNode" presStyleCnt="0"/>
      <dgm:spPr/>
    </dgm:pt>
    <dgm:pt modelId="{0AA2CD4C-2048-4950-9E13-338F91F9DCF0}" type="pres">
      <dgm:prSet presAssocID="{85AC6897-94E5-4C63-B1AD-6C1CFE9350C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lvo"/>
        </a:ext>
      </dgm:extLst>
    </dgm:pt>
    <dgm:pt modelId="{305BC389-33F2-49DA-A990-E46B0F71FBA1}" type="pres">
      <dgm:prSet presAssocID="{85AC6897-94E5-4C63-B1AD-6C1CFE9350CF}" presName="iconSpace" presStyleCnt="0"/>
      <dgm:spPr/>
    </dgm:pt>
    <dgm:pt modelId="{0E49762C-72F3-42E9-9C51-A9FA1E278B71}" type="pres">
      <dgm:prSet presAssocID="{85AC6897-94E5-4C63-B1AD-6C1CFE9350CF}" presName="parTx" presStyleLbl="revTx" presStyleIdx="0" presStyleCnt="6">
        <dgm:presLayoutVars>
          <dgm:chMax val="0"/>
          <dgm:chPref val="0"/>
        </dgm:presLayoutVars>
      </dgm:prSet>
      <dgm:spPr/>
    </dgm:pt>
    <dgm:pt modelId="{203C0649-9D3E-4808-80A6-1A263F403281}" type="pres">
      <dgm:prSet presAssocID="{85AC6897-94E5-4C63-B1AD-6C1CFE9350CF}" presName="txSpace" presStyleCnt="0"/>
      <dgm:spPr/>
    </dgm:pt>
    <dgm:pt modelId="{CB91EFBF-17AA-476D-9B68-A9435826D9B1}" type="pres">
      <dgm:prSet presAssocID="{85AC6897-94E5-4C63-B1AD-6C1CFE9350CF}" presName="desTx" presStyleLbl="revTx" presStyleIdx="1" presStyleCnt="6">
        <dgm:presLayoutVars/>
      </dgm:prSet>
      <dgm:spPr/>
    </dgm:pt>
    <dgm:pt modelId="{9A10CD0B-20E9-4296-81B0-F5454A2D323F}" type="pres">
      <dgm:prSet presAssocID="{8BAD0886-8BD7-41B0-9588-ADCAD88AE24B}" presName="sibTrans" presStyleCnt="0"/>
      <dgm:spPr/>
    </dgm:pt>
    <dgm:pt modelId="{EFCD197B-0FD1-442A-8241-DA498F2440B3}" type="pres">
      <dgm:prSet presAssocID="{A1C3BE1D-B7B0-4DD2-816D-4EB63C4DCBE4}" presName="compNode" presStyleCnt="0"/>
      <dgm:spPr/>
    </dgm:pt>
    <dgm:pt modelId="{2C08B628-9B60-4A4A-8085-0F085C8E2DE6}" type="pres">
      <dgm:prSet presAssocID="{A1C3BE1D-B7B0-4DD2-816D-4EB63C4DCBE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0E654C0C-BA2B-4E93-A5CE-A73C323722F9}" type="pres">
      <dgm:prSet presAssocID="{A1C3BE1D-B7B0-4DD2-816D-4EB63C4DCBE4}" presName="iconSpace" presStyleCnt="0"/>
      <dgm:spPr/>
    </dgm:pt>
    <dgm:pt modelId="{A05B8DB9-3D64-4B69-B486-9D56472F2AEB}" type="pres">
      <dgm:prSet presAssocID="{A1C3BE1D-B7B0-4DD2-816D-4EB63C4DCBE4}" presName="parTx" presStyleLbl="revTx" presStyleIdx="2" presStyleCnt="6">
        <dgm:presLayoutVars>
          <dgm:chMax val="0"/>
          <dgm:chPref val="0"/>
        </dgm:presLayoutVars>
      </dgm:prSet>
      <dgm:spPr/>
    </dgm:pt>
    <dgm:pt modelId="{92ED25CB-19BF-493D-8BA6-D6E85BBA9562}" type="pres">
      <dgm:prSet presAssocID="{A1C3BE1D-B7B0-4DD2-816D-4EB63C4DCBE4}" presName="txSpace" presStyleCnt="0"/>
      <dgm:spPr/>
    </dgm:pt>
    <dgm:pt modelId="{0E6C8AED-1957-4CDC-85BD-184E73820808}" type="pres">
      <dgm:prSet presAssocID="{A1C3BE1D-B7B0-4DD2-816D-4EB63C4DCBE4}" presName="desTx" presStyleLbl="revTx" presStyleIdx="3" presStyleCnt="6" custLinFactNeighborX="-367" custLinFactNeighborY="-14261">
        <dgm:presLayoutVars/>
      </dgm:prSet>
      <dgm:spPr/>
    </dgm:pt>
    <dgm:pt modelId="{0E6AE0E0-BB28-4E55-B890-2015D20CB329}" type="pres">
      <dgm:prSet presAssocID="{BF115D8D-81B2-443D-A126-AF25EB8A4BC1}" presName="sibTrans" presStyleCnt="0"/>
      <dgm:spPr/>
    </dgm:pt>
    <dgm:pt modelId="{0930799A-7E50-46D1-93D4-1BA1589F3B5B}" type="pres">
      <dgm:prSet presAssocID="{B285FEFE-4C0F-45EE-927C-F79E0ADEB5E7}" presName="compNode" presStyleCnt="0"/>
      <dgm:spPr/>
    </dgm:pt>
    <dgm:pt modelId="{195ED366-7346-48B5-945F-B619B5D7F03E}" type="pres">
      <dgm:prSet presAssocID="{B285FEFE-4C0F-45EE-927C-F79E0ADEB5E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ção"/>
        </a:ext>
      </dgm:extLst>
    </dgm:pt>
    <dgm:pt modelId="{780C6933-D3C5-4030-BE2A-BECABD8DCB3C}" type="pres">
      <dgm:prSet presAssocID="{B285FEFE-4C0F-45EE-927C-F79E0ADEB5E7}" presName="iconSpace" presStyleCnt="0"/>
      <dgm:spPr/>
    </dgm:pt>
    <dgm:pt modelId="{EDDF5973-66A8-4FA5-816E-5F43F8FF22B3}" type="pres">
      <dgm:prSet presAssocID="{B285FEFE-4C0F-45EE-927C-F79E0ADEB5E7}" presName="parTx" presStyleLbl="revTx" presStyleIdx="4" presStyleCnt="6">
        <dgm:presLayoutVars>
          <dgm:chMax val="0"/>
          <dgm:chPref val="0"/>
        </dgm:presLayoutVars>
      </dgm:prSet>
      <dgm:spPr/>
    </dgm:pt>
    <dgm:pt modelId="{38D7584F-A6BE-4462-99DF-9E779063B8A5}" type="pres">
      <dgm:prSet presAssocID="{B285FEFE-4C0F-45EE-927C-F79E0ADEB5E7}" presName="txSpace" presStyleCnt="0"/>
      <dgm:spPr/>
    </dgm:pt>
    <dgm:pt modelId="{78CF4741-6694-4FF6-9F2B-58A894281228}" type="pres">
      <dgm:prSet presAssocID="{B285FEFE-4C0F-45EE-927C-F79E0ADEB5E7}" presName="desTx" presStyleLbl="revTx" presStyleIdx="5" presStyleCnt="6" custLinFactNeighborX="-584" custLinFactNeighborY="-11451">
        <dgm:presLayoutVars/>
      </dgm:prSet>
      <dgm:spPr/>
    </dgm:pt>
  </dgm:ptLst>
  <dgm:cxnLst>
    <dgm:cxn modelId="{36630004-07CC-4718-9C36-3F0FDFB56C7B}" srcId="{B285FEFE-4C0F-45EE-927C-F79E0ADEB5E7}" destId="{2308EDCE-E5A3-4E61-8191-A7EF9A171BDE}" srcOrd="0" destOrd="0" parTransId="{B92B25B7-6DB8-4C4E-B10F-CC71E0BEBC44}" sibTransId="{6A81B260-01E8-4317-BBCD-6CA2D4C5C65D}"/>
    <dgm:cxn modelId="{BE3BDD17-E733-4BD7-B4D5-AE8BF9CD9AD0}" type="presOf" srcId="{B285FEFE-4C0F-45EE-927C-F79E0ADEB5E7}" destId="{EDDF5973-66A8-4FA5-816E-5F43F8FF22B3}" srcOrd="0" destOrd="0" presId="urn:microsoft.com/office/officeart/2018/5/layout/CenteredIconLabelDescriptionList"/>
    <dgm:cxn modelId="{33BF5318-9996-4205-9F7F-3D25D07C9DBA}" srcId="{B285FEFE-4C0F-45EE-927C-F79E0ADEB5E7}" destId="{C1FB2A62-99B1-40B5-AC38-FAD3537CA4FC}" srcOrd="1" destOrd="0" parTransId="{24485835-07CC-430E-9F9D-B192BD365F45}" sibTransId="{45343F83-33B4-456B-A461-4D1B6781DEDA}"/>
    <dgm:cxn modelId="{9A01373D-5E58-40D0-A86C-D67CE89BBC2D}" type="presOf" srcId="{C1FB2A62-99B1-40B5-AC38-FAD3537CA4FC}" destId="{78CF4741-6694-4FF6-9F2B-58A894281228}" srcOrd="0" destOrd="1" presId="urn:microsoft.com/office/officeart/2018/5/layout/CenteredIconLabelDescriptionList"/>
    <dgm:cxn modelId="{BADB4364-FFCA-4A08-9E0F-68A2F400DD7A}" srcId="{CC759E40-F895-49BB-8A50-752B21299F90}" destId="{B285FEFE-4C0F-45EE-927C-F79E0ADEB5E7}" srcOrd="2" destOrd="0" parTransId="{D474795E-F17F-4F6A-865E-FFA4351B2E41}" sibTransId="{CA1A84C0-DA32-47F1-92AA-0F7E5951AFEE}"/>
    <dgm:cxn modelId="{3A49B46B-8CD9-44E0-BB77-61C0D3CD46C3}" type="presOf" srcId="{ED991E50-4653-4329-AA63-6F1877890755}" destId="{0E6C8AED-1957-4CDC-85BD-184E73820808}" srcOrd="0" destOrd="0" presId="urn:microsoft.com/office/officeart/2018/5/layout/CenteredIconLabelDescriptionList"/>
    <dgm:cxn modelId="{2D21A4AB-885C-4C93-B241-67C04500E27F}" type="presOf" srcId="{2308EDCE-E5A3-4E61-8191-A7EF9A171BDE}" destId="{78CF4741-6694-4FF6-9F2B-58A894281228}" srcOrd="0" destOrd="0" presId="urn:microsoft.com/office/officeart/2018/5/layout/CenteredIconLabelDescriptionList"/>
    <dgm:cxn modelId="{936492AD-92E3-4D9F-8994-A6C595859D6A}" type="presOf" srcId="{8D64FA13-E8D8-437D-AD7E-25067D5C27F8}" destId="{0E6C8AED-1957-4CDC-85BD-184E73820808}" srcOrd="0" destOrd="1" presId="urn:microsoft.com/office/officeart/2018/5/layout/CenteredIconLabelDescriptionList"/>
    <dgm:cxn modelId="{C4BD5FB7-D0BF-42A0-B03F-3AFB62BF93B5}" type="presOf" srcId="{85AC6897-94E5-4C63-B1AD-6C1CFE9350CF}" destId="{0E49762C-72F3-42E9-9C51-A9FA1E278B71}" srcOrd="0" destOrd="0" presId="urn:microsoft.com/office/officeart/2018/5/layout/CenteredIconLabelDescriptionList"/>
    <dgm:cxn modelId="{384245B8-DB23-4C27-9587-3D4ECAC8A394}" type="presOf" srcId="{A1C3BE1D-B7B0-4DD2-816D-4EB63C4DCBE4}" destId="{A05B8DB9-3D64-4B69-B486-9D56472F2AEB}" srcOrd="0" destOrd="0" presId="urn:microsoft.com/office/officeart/2018/5/layout/CenteredIconLabelDescriptionList"/>
    <dgm:cxn modelId="{3917BEDC-66E0-48E4-910A-EB263249BD76}" type="presOf" srcId="{CC759E40-F895-49BB-8A50-752B21299F90}" destId="{D4FD2433-A394-476F-9786-359F72A14263}" srcOrd="0" destOrd="0" presId="urn:microsoft.com/office/officeart/2018/5/layout/CenteredIconLabelDescriptionList"/>
    <dgm:cxn modelId="{513B15F0-ABDB-4A85-815D-E61A2B943A5D}" srcId="{A1C3BE1D-B7B0-4DD2-816D-4EB63C4DCBE4}" destId="{ED991E50-4653-4329-AA63-6F1877890755}" srcOrd="0" destOrd="0" parTransId="{6D605DFA-6423-491C-A3A2-729AB63C7E6C}" sibTransId="{85E83500-8500-4206-A6F9-2A39257CD400}"/>
    <dgm:cxn modelId="{4D8CBBF1-315E-4046-9F00-BA7D6DEF1506}" srcId="{ED991E50-4653-4329-AA63-6F1877890755}" destId="{8D64FA13-E8D8-437D-AD7E-25067D5C27F8}" srcOrd="0" destOrd="0" parTransId="{CBBF1991-0E69-4014-B0C4-BBE188AF97AF}" sibTransId="{8D742715-2152-4DFC-98C4-4E247BB6CF04}"/>
    <dgm:cxn modelId="{9E3142F2-F7F8-49D7-956B-54F881085E27}" srcId="{CC759E40-F895-49BB-8A50-752B21299F90}" destId="{A1C3BE1D-B7B0-4DD2-816D-4EB63C4DCBE4}" srcOrd="1" destOrd="0" parTransId="{553C14CE-55C3-45B8-B9BB-A785BE2CC2EB}" sibTransId="{BF115D8D-81B2-443D-A126-AF25EB8A4BC1}"/>
    <dgm:cxn modelId="{708A24F9-F0D8-4CA5-A76B-3FF63333074C}" srcId="{CC759E40-F895-49BB-8A50-752B21299F90}" destId="{85AC6897-94E5-4C63-B1AD-6C1CFE9350CF}" srcOrd="0" destOrd="0" parTransId="{351F59B1-2634-42C9-AD51-16485D2426E9}" sibTransId="{8BAD0886-8BD7-41B0-9588-ADCAD88AE24B}"/>
    <dgm:cxn modelId="{203CF417-DA6F-4C79-91FE-A8A3122B5A86}" type="presParOf" srcId="{D4FD2433-A394-476F-9786-359F72A14263}" destId="{AEED422F-51A0-450E-832C-797B11511F62}" srcOrd="0" destOrd="0" presId="urn:microsoft.com/office/officeart/2018/5/layout/CenteredIconLabelDescriptionList"/>
    <dgm:cxn modelId="{F8FD7444-D559-49CC-896B-BEF9AD34FFCA}" type="presParOf" srcId="{AEED422F-51A0-450E-832C-797B11511F62}" destId="{0AA2CD4C-2048-4950-9E13-338F91F9DCF0}" srcOrd="0" destOrd="0" presId="urn:microsoft.com/office/officeart/2018/5/layout/CenteredIconLabelDescriptionList"/>
    <dgm:cxn modelId="{3D576D1F-92D3-4245-B50D-763C8F74C4FC}" type="presParOf" srcId="{AEED422F-51A0-450E-832C-797B11511F62}" destId="{305BC389-33F2-49DA-A990-E46B0F71FBA1}" srcOrd="1" destOrd="0" presId="urn:microsoft.com/office/officeart/2018/5/layout/CenteredIconLabelDescriptionList"/>
    <dgm:cxn modelId="{640E7919-6D67-4A5B-8A51-B4267B565EB1}" type="presParOf" srcId="{AEED422F-51A0-450E-832C-797B11511F62}" destId="{0E49762C-72F3-42E9-9C51-A9FA1E278B71}" srcOrd="2" destOrd="0" presId="urn:microsoft.com/office/officeart/2018/5/layout/CenteredIconLabelDescriptionList"/>
    <dgm:cxn modelId="{DE2E7CFA-20D4-4EF4-B8B0-B053F5D14505}" type="presParOf" srcId="{AEED422F-51A0-450E-832C-797B11511F62}" destId="{203C0649-9D3E-4808-80A6-1A263F403281}" srcOrd="3" destOrd="0" presId="urn:microsoft.com/office/officeart/2018/5/layout/CenteredIconLabelDescriptionList"/>
    <dgm:cxn modelId="{59A54AFA-82C8-4473-BE4B-B2C1009DEAD2}" type="presParOf" srcId="{AEED422F-51A0-450E-832C-797B11511F62}" destId="{CB91EFBF-17AA-476D-9B68-A9435826D9B1}" srcOrd="4" destOrd="0" presId="urn:microsoft.com/office/officeart/2018/5/layout/CenteredIconLabelDescriptionList"/>
    <dgm:cxn modelId="{3FD42E5B-5F91-4770-9BC4-23966BF257B7}" type="presParOf" srcId="{D4FD2433-A394-476F-9786-359F72A14263}" destId="{9A10CD0B-20E9-4296-81B0-F5454A2D323F}" srcOrd="1" destOrd="0" presId="urn:microsoft.com/office/officeart/2018/5/layout/CenteredIconLabelDescriptionList"/>
    <dgm:cxn modelId="{E3AF118A-2420-429D-B9CC-9D65F36E4D05}" type="presParOf" srcId="{D4FD2433-A394-476F-9786-359F72A14263}" destId="{EFCD197B-0FD1-442A-8241-DA498F2440B3}" srcOrd="2" destOrd="0" presId="urn:microsoft.com/office/officeart/2018/5/layout/CenteredIconLabelDescriptionList"/>
    <dgm:cxn modelId="{E86612CE-BF3F-4572-B143-34F7E538252A}" type="presParOf" srcId="{EFCD197B-0FD1-442A-8241-DA498F2440B3}" destId="{2C08B628-9B60-4A4A-8085-0F085C8E2DE6}" srcOrd="0" destOrd="0" presId="urn:microsoft.com/office/officeart/2018/5/layout/CenteredIconLabelDescriptionList"/>
    <dgm:cxn modelId="{FCB7495D-C926-4C08-A46F-DB177EBB5DE0}" type="presParOf" srcId="{EFCD197B-0FD1-442A-8241-DA498F2440B3}" destId="{0E654C0C-BA2B-4E93-A5CE-A73C323722F9}" srcOrd="1" destOrd="0" presId="urn:microsoft.com/office/officeart/2018/5/layout/CenteredIconLabelDescriptionList"/>
    <dgm:cxn modelId="{46F10743-F951-4C86-AF20-410879102A41}" type="presParOf" srcId="{EFCD197B-0FD1-442A-8241-DA498F2440B3}" destId="{A05B8DB9-3D64-4B69-B486-9D56472F2AEB}" srcOrd="2" destOrd="0" presId="urn:microsoft.com/office/officeart/2018/5/layout/CenteredIconLabelDescriptionList"/>
    <dgm:cxn modelId="{9C3B5C9B-6AC3-4B8C-8278-CF1B334F9B19}" type="presParOf" srcId="{EFCD197B-0FD1-442A-8241-DA498F2440B3}" destId="{92ED25CB-19BF-493D-8BA6-D6E85BBA9562}" srcOrd="3" destOrd="0" presId="urn:microsoft.com/office/officeart/2018/5/layout/CenteredIconLabelDescriptionList"/>
    <dgm:cxn modelId="{A353A107-94AD-41C0-9298-D8870E90396A}" type="presParOf" srcId="{EFCD197B-0FD1-442A-8241-DA498F2440B3}" destId="{0E6C8AED-1957-4CDC-85BD-184E73820808}" srcOrd="4" destOrd="0" presId="urn:microsoft.com/office/officeart/2018/5/layout/CenteredIconLabelDescriptionList"/>
    <dgm:cxn modelId="{78B2C3FC-C999-4055-8E91-41C8DD449F7D}" type="presParOf" srcId="{D4FD2433-A394-476F-9786-359F72A14263}" destId="{0E6AE0E0-BB28-4E55-B890-2015D20CB329}" srcOrd="3" destOrd="0" presId="urn:microsoft.com/office/officeart/2018/5/layout/CenteredIconLabelDescriptionList"/>
    <dgm:cxn modelId="{8AA55F7B-A875-4A3F-8188-67C09B29C2AA}" type="presParOf" srcId="{D4FD2433-A394-476F-9786-359F72A14263}" destId="{0930799A-7E50-46D1-93D4-1BA1589F3B5B}" srcOrd="4" destOrd="0" presId="urn:microsoft.com/office/officeart/2018/5/layout/CenteredIconLabelDescriptionList"/>
    <dgm:cxn modelId="{6262C1ED-A54F-4C3A-BCAA-D8448D81EBF6}" type="presParOf" srcId="{0930799A-7E50-46D1-93D4-1BA1589F3B5B}" destId="{195ED366-7346-48B5-945F-B619B5D7F03E}" srcOrd="0" destOrd="0" presId="urn:microsoft.com/office/officeart/2018/5/layout/CenteredIconLabelDescriptionList"/>
    <dgm:cxn modelId="{D591E2B6-9B8D-49E4-9083-EA5AE25C722D}" type="presParOf" srcId="{0930799A-7E50-46D1-93D4-1BA1589F3B5B}" destId="{780C6933-D3C5-4030-BE2A-BECABD8DCB3C}" srcOrd="1" destOrd="0" presId="urn:microsoft.com/office/officeart/2018/5/layout/CenteredIconLabelDescriptionList"/>
    <dgm:cxn modelId="{1DE8A260-A8C7-4AF4-AA27-8D2393F9FA2D}" type="presParOf" srcId="{0930799A-7E50-46D1-93D4-1BA1589F3B5B}" destId="{EDDF5973-66A8-4FA5-816E-5F43F8FF22B3}" srcOrd="2" destOrd="0" presId="urn:microsoft.com/office/officeart/2018/5/layout/CenteredIconLabelDescriptionList"/>
    <dgm:cxn modelId="{0478708D-04D9-486E-A0C6-762A24EB7BB5}" type="presParOf" srcId="{0930799A-7E50-46D1-93D4-1BA1589F3B5B}" destId="{38D7584F-A6BE-4462-99DF-9E779063B8A5}" srcOrd="3" destOrd="0" presId="urn:microsoft.com/office/officeart/2018/5/layout/CenteredIconLabelDescriptionList"/>
    <dgm:cxn modelId="{7796AA26-A70B-4DD8-B080-9579E76AA30F}" type="presParOf" srcId="{0930799A-7E50-46D1-93D4-1BA1589F3B5B}" destId="{78CF4741-6694-4FF6-9F2B-58A89428122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F04B276-0DD5-450A-9B52-C064858AEFCD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0D76499-790C-43CB-97C0-C2CDE0BA480A}">
      <dgm:prSet custT="1"/>
      <dgm:spPr>
        <a:gradFill rotWithShape="0">
          <a:gsLst>
            <a:gs pos="63000">
              <a:schemeClr val="accent1"/>
            </a:gs>
            <a:gs pos="83000">
              <a:schemeClr val="accent1">
                <a:lumMod val="75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</a:gradFill>
      </dgm:spPr>
      <dgm:t>
        <a:bodyPr/>
        <a:lstStyle/>
        <a:p>
          <a:r>
            <a:rPr lang="en-US" sz="1600" dirty="0"/>
            <a:t>The researchers evaluated the model according to alignment, i.e., acting according to user’s intention.</a:t>
          </a:r>
        </a:p>
      </dgm:t>
    </dgm:pt>
    <dgm:pt modelId="{75C1757A-9407-49C1-8931-EA800E24013A}" type="parTrans" cxnId="{9773786D-A148-4C93-A728-673670676DCB}">
      <dgm:prSet/>
      <dgm:spPr/>
      <dgm:t>
        <a:bodyPr/>
        <a:lstStyle/>
        <a:p>
          <a:endParaRPr lang="en-US"/>
        </a:p>
      </dgm:t>
    </dgm:pt>
    <dgm:pt modelId="{7EF6C3DC-0B30-454A-95E7-4CE6ED59F5CD}" type="sibTrans" cxnId="{9773786D-A148-4C93-A728-673670676DCB}">
      <dgm:prSet/>
      <dgm:spPr/>
      <dgm:t>
        <a:bodyPr/>
        <a:lstStyle/>
        <a:p>
          <a:endParaRPr lang="en-US"/>
        </a:p>
      </dgm:t>
    </dgm:pt>
    <dgm:pt modelId="{05AC20A3-F786-4CE3-98D4-3E00140681E4}">
      <dgm:prSet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</a:rPr>
            <a:t>This alignment was measured across three domains: </a:t>
          </a:r>
        </a:p>
      </dgm:t>
    </dgm:pt>
    <dgm:pt modelId="{4BF1BB15-A02B-49E7-9B18-570772914D01}" type="parTrans" cxnId="{FE537F1F-7C1C-4598-8592-06B213B772F1}">
      <dgm:prSet/>
      <dgm:spPr/>
      <dgm:t>
        <a:bodyPr/>
        <a:lstStyle/>
        <a:p>
          <a:endParaRPr lang="en-US"/>
        </a:p>
      </dgm:t>
    </dgm:pt>
    <dgm:pt modelId="{4BAF15F1-A0CA-41E8-B1DA-DFB0F3B3F2C4}" type="sibTrans" cxnId="{FE537F1F-7C1C-4598-8592-06B213B772F1}">
      <dgm:prSet/>
      <dgm:spPr/>
      <dgm:t>
        <a:bodyPr/>
        <a:lstStyle/>
        <a:p>
          <a:endParaRPr lang="en-US"/>
        </a:p>
      </dgm:t>
    </dgm:pt>
    <dgm:pt modelId="{FDED64D7-2032-4E82-9453-E469AEC65B96}">
      <dgm:prSet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</a:rPr>
            <a:t>Helpful</a:t>
          </a:r>
        </a:p>
      </dgm:t>
    </dgm:pt>
    <dgm:pt modelId="{57F3803D-3384-4AD5-BC7A-8D1FEA69E5B0}" type="parTrans" cxnId="{5C2B20B5-C0F5-4C40-85E1-7735D108FC72}">
      <dgm:prSet/>
      <dgm:spPr/>
      <dgm:t>
        <a:bodyPr/>
        <a:lstStyle/>
        <a:p>
          <a:endParaRPr lang="en-US"/>
        </a:p>
      </dgm:t>
    </dgm:pt>
    <dgm:pt modelId="{59CFDFD1-A076-43F9-8D1A-4BCE17753E0D}" type="sibTrans" cxnId="{5C2B20B5-C0F5-4C40-85E1-7735D108FC72}">
      <dgm:prSet/>
      <dgm:spPr/>
      <dgm:t>
        <a:bodyPr/>
        <a:lstStyle/>
        <a:p>
          <a:endParaRPr lang="en-US"/>
        </a:p>
      </dgm:t>
    </dgm:pt>
    <dgm:pt modelId="{DF1E8381-A778-493C-B87D-8DD2771F506C}">
      <dgm:prSet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</a:rPr>
            <a:t>Truthfulness</a:t>
          </a:r>
        </a:p>
      </dgm:t>
    </dgm:pt>
    <dgm:pt modelId="{6909DE5B-3774-4DBA-929E-2E98B1F91E22}" type="parTrans" cxnId="{E1AF1EE9-4340-4324-9566-8BEB9629F7F4}">
      <dgm:prSet/>
      <dgm:spPr/>
      <dgm:t>
        <a:bodyPr/>
        <a:lstStyle/>
        <a:p>
          <a:endParaRPr lang="en-US"/>
        </a:p>
      </dgm:t>
    </dgm:pt>
    <dgm:pt modelId="{0DABEFDD-CD47-4B79-BAB4-0DF391E67681}" type="sibTrans" cxnId="{E1AF1EE9-4340-4324-9566-8BEB9629F7F4}">
      <dgm:prSet/>
      <dgm:spPr/>
      <dgm:t>
        <a:bodyPr/>
        <a:lstStyle/>
        <a:p>
          <a:endParaRPr lang="en-US"/>
        </a:p>
      </dgm:t>
    </dgm:pt>
    <dgm:pt modelId="{71E92C4F-37C3-42D1-B1FF-7232A23B0D0E}">
      <dgm:prSet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</a:rPr>
            <a:t>Toxicity and Bias</a:t>
          </a:r>
        </a:p>
      </dgm:t>
    </dgm:pt>
    <dgm:pt modelId="{FEF9A613-9250-4970-A54C-B1913F12041C}" type="parTrans" cxnId="{01AFF7F2-DA7A-4E9E-B882-F8CA30E0E6DC}">
      <dgm:prSet/>
      <dgm:spPr/>
      <dgm:t>
        <a:bodyPr/>
        <a:lstStyle/>
        <a:p>
          <a:endParaRPr lang="en-US"/>
        </a:p>
      </dgm:t>
    </dgm:pt>
    <dgm:pt modelId="{CC1233A3-2A23-461D-B580-7C496EE24300}" type="sibTrans" cxnId="{01AFF7F2-DA7A-4E9E-B882-F8CA30E0E6DC}">
      <dgm:prSet/>
      <dgm:spPr/>
      <dgm:t>
        <a:bodyPr/>
        <a:lstStyle/>
        <a:p>
          <a:endParaRPr lang="en-US"/>
        </a:p>
      </dgm:t>
    </dgm:pt>
    <dgm:pt modelId="{1F841850-6BA9-447F-BC4E-053D2A4EECB5}">
      <dgm:prSet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</a:rPr>
            <a:t>The evaluations conducted were split into two parts:</a:t>
          </a:r>
        </a:p>
      </dgm:t>
    </dgm:pt>
    <dgm:pt modelId="{1F867B1F-871D-4B42-B5B7-6E8A2A2787A9}" type="parTrans" cxnId="{A5F5B5C7-55AB-4AA4-BC6F-88024FA790F7}">
      <dgm:prSet/>
      <dgm:spPr/>
      <dgm:t>
        <a:bodyPr/>
        <a:lstStyle/>
        <a:p>
          <a:endParaRPr lang="en-US"/>
        </a:p>
      </dgm:t>
    </dgm:pt>
    <dgm:pt modelId="{633884CE-BD18-4192-90FD-1DEEAB38F853}" type="sibTrans" cxnId="{A5F5B5C7-55AB-4AA4-BC6F-88024FA790F7}">
      <dgm:prSet/>
      <dgm:spPr/>
      <dgm:t>
        <a:bodyPr/>
        <a:lstStyle/>
        <a:p>
          <a:endParaRPr lang="en-US"/>
        </a:p>
      </dgm:t>
    </dgm:pt>
    <dgm:pt modelId="{9D67369E-E145-48CA-AD5A-727DD07298CB}">
      <dgm:prSet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</a:rPr>
            <a:t>Evaluations on API Distribution (prompts submitted by users)</a:t>
          </a:r>
        </a:p>
      </dgm:t>
    </dgm:pt>
    <dgm:pt modelId="{F952CCBB-2435-4710-8B55-4A6289DCA458}" type="parTrans" cxnId="{A9A4D6FE-C698-46BA-A6FD-9B380A7B14A6}">
      <dgm:prSet/>
      <dgm:spPr/>
      <dgm:t>
        <a:bodyPr/>
        <a:lstStyle/>
        <a:p>
          <a:endParaRPr lang="en-US"/>
        </a:p>
      </dgm:t>
    </dgm:pt>
    <dgm:pt modelId="{2048BD1F-94FF-423B-A15F-9D1532FBBD2C}" type="sibTrans" cxnId="{A9A4D6FE-C698-46BA-A6FD-9B380A7B14A6}">
      <dgm:prSet/>
      <dgm:spPr/>
      <dgm:t>
        <a:bodyPr/>
        <a:lstStyle/>
        <a:p>
          <a:endParaRPr lang="en-US"/>
        </a:p>
      </dgm:t>
    </dgm:pt>
    <dgm:pt modelId="{0291FB61-BF29-4963-A50D-1F402ACDD65B}">
      <dgm:prSet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</a:rPr>
            <a:t>NLP Benchmark Datasets</a:t>
          </a:r>
        </a:p>
      </dgm:t>
    </dgm:pt>
    <dgm:pt modelId="{A28DA9C8-1B28-4754-AE62-0A678054BBBB}" type="parTrans" cxnId="{06C61021-3C40-45C9-81C0-A4BC0DDE0C2B}">
      <dgm:prSet/>
      <dgm:spPr/>
      <dgm:t>
        <a:bodyPr/>
        <a:lstStyle/>
        <a:p>
          <a:endParaRPr lang="en-US"/>
        </a:p>
      </dgm:t>
    </dgm:pt>
    <dgm:pt modelId="{C7A9CD04-3D6C-44DC-9B4F-C8112B7359C7}" type="sibTrans" cxnId="{06C61021-3C40-45C9-81C0-A4BC0DDE0C2B}">
      <dgm:prSet/>
      <dgm:spPr/>
      <dgm:t>
        <a:bodyPr/>
        <a:lstStyle/>
        <a:p>
          <a:endParaRPr lang="en-US"/>
        </a:p>
      </dgm:t>
    </dgm:pt>
    <dgm:pt modelId="{40B2B145-9E5D-4A41-829A-378575CC2E2C}" type="pres">
      <dgm:prSet presAssocID="{4F04B276-0DD5-450A-9B52-C064858AEFC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7DF8E4E-3ACB-B444-AAB0-55B3CF505BF5}" type="pres">
      <dgm:prSet presAssocID="{D0D76499-790C-43CB-97C0-C2CDE0BA480A}" presName="hierRoot1" presStyleCnt="0">
        <dgm:presLayoutVars>
          <dgm:hierBranch val="init"/>
        </dgm:presLayoutVars>
      </dgm:prSet>
      <dgm:spPr/>
    </dgm:pt>
    <dgm:pt modelId="{0997D001-6B5C-6E44-89D2-7B2DF9627196}" type="pres">
      <dgm:prSet presAssocID="{D0D76499-790C-43CB-97C0-C2CDE0BA480A}" presName="rootComposite1" presStyleCnt="0"/>
      <dgm:spPr/>
    </dgm:pt>
    <dgm:pt modelId="{10863B8C-5793-9E49-9397-43115EEB5E97}" type="pres">
      <dgm:prSet presAssocID="{D0D76499-790C-43CB-97C0-C2CDE0BA480A}" presName="rootText1" presStyleLbl="node0" presStyleIdx="0" presStyleCnt="3" custScaleX="116752" custLinFactNeighborX="-19655" custLinFactNeighborY="-65247">
        <dgm:presLayoutVars>
          <dgm:chPref val="3"/>
        </dgm:presLayoutVars>
      </dgm:prSet>
      <dgm:spPr/>
    </dgm:pt>
    <dgm:pt modelId="{BC220D57-5D61-DC46-8509-7D2EAD7160F3}" type="pres">
      <dgm:prSet presAssocID="{D0D76499-790C-43CB-97C0-C2CDE0BA480A}" presName="rootConnector1" presStyleLbl="node1" presStyleIdx="0" presStyleCnt="0"/>
      <dgm:spPr/>
    </dgm:pt>
    <dgm:pt modelId="{7DD7C82A-2502-6249-A655-EFF903B4C956}" type="pres">
      <dgm:prSet presAssocID="{D0D76499-790C-43CB-97C0-C2CDE0BA480A}" presName="hierChild2" presStyleCnt="0"/>
      <dgm:spPr/>
    </dgm:pt>
    <dgm:pt modelId="{EA54134F-D9C5-5244-BF7C-E73795D01EE0}" type="pres">
      <dgm:prSet presAssocID="{D0D76499-790C-43CB-97C0-C2CDE0BA480A}" presName="hierChild3" presStyleCnt="0"/>
      <dgm:spPr/>
    </dgm:pt>
    <dgm:pt modelId="{E0A9D629-1CE1-8F42-82BE-492E55104DDB}" type="pres">
      <dgm:prSet presAssocID="{05AC20A3-F786-4CE3-98D4-3E00140681E4}" presName="hierRoot1" presStyleCnt="0">
        <dgm:presLayoutVars>
          <dgm:hierBranch val="init"/>
        </dgm:presLayoutVars>
      </dgm:prSet>
      <dgm:spPr/>
    </dgm:pt>
    <dgm:pt modelId="{C70A22CF-1FC3-B549-82B3-31F725D5CC95}" type="pres">
      <dgm:prSet presAssocID="{05AC20A3-F786-4CE3-98D4-3E00140681E4}" presName="rootComposite1" presStyleCnt="0"/>
      <dgm:spPr/>
    </dgm:pt>
    <dgm:pt modelId="{4FD885A4-FDB1-BB4A-AD19-C54CB5860B99}" type="pres">
      <dgm:prSet presAssocID="{05AC20A3-F786-4CE3-98D4-3E00140681E4}" presName="rootText1" presStyleLbl="node0" presStyleIdx="1" presStyleCnt="3">
        <dgm:presLayoutVars>
          <dgm:chPref val="3"/>
        </dgm:presLayoutVars>
      </dgm:prSet>
      <dgm:spPr/>
    </dgm:pt>
    <dgm:pt modelId="{E3599051-00EC-BE4D-B6E4-D66BA209C45D}" type="pres">
      <dgm:prSet presAssocID="{05AC20A3-F786-4CE3-98D4-3E00140681E4}" presName="rootConnector1" presStyleLbl="node1" presStyleIdx="0" presStyleCnt="0"/>
      <dgm:spPr/>
    </dgm:pt>
    <dgm:pt modelId="{E569A8A7-FCF6-034B-A6F1-60CF1BED29EB}" type="pres">
      <dgm:prSet presAssocID="{05AC20A3-F786-4CE3-98D4-3E00140681E4}" presName="hierChild2" presStyleCnt="0"/>
      <dgm:spPr/>
    </dgm:pt>
    <dgm:pt modelId="{E6EF58D8-63BC-A24B-AC91-8558B71F87FA}" type="pres">
      <dgm:prSet presAssocID="{57F3803D-3384-4AD5-BC7A-8D1FEA69E5B0}" presName="Name64" presStyleLbl="parChTrans1D2" presStyleIdx="0" presStyleCnt="5"/>
      <dgm:spPr/>
    </dgm:pt>
    <dgm:pt modelId="{808CDDC9-35EC-6D40-BA12-F78A697CC244}" type="pres">
      <dgm:prSet presAssocID="{FDED64D7-2032-4E82-9453-E469AEC65B96}" presName="hierRoot2" presStyleCnt="0">
        <dgm:presLayoutVars>
          <dgm:hierBranch val="init"/>
        </dgm:presLayoutVars>
      </dgm:prSet>
      <dgm:spPr/>
    </dgm:pt>
    <dgm:pt modelId="{E2B52DD9-31A5-C844-8303-E7CB4531CDBA}" type="pres">
      <dgm:prSet presAssocID="{FDED64D7-2032-4E82-9453-E469AEC65B96}" presName="rootComposite" presStyleCnt="0"/>
      <dgm:spPr/>
    </dgm:pt>
    <dgm:pt modelId="{337F08FD-7DB1-9542-8661-CC43594AFA48}" type="pres">
      <dgm:prSet presAssocID="{FDED64D7-2032-4E82-9453-E469AEC65B96}" presName="rootText" presStyleLbl="node2" presStyleIdx="0" presStyleCnt="5">
        <dgm:presLayoutVars>
          <dgm:chPref val="3"/>
        </dgm:presLayoutVars>
      </dgm:prSet>
      <dgm:spPr/>
    </dgm:pt>
    <dgm:pt modelId="{D003E5D6-DD73-EB4D-84DF-4A6ED8932024}" type="pres">
      <dgm:prSet presAssocID="{FDED64D7-2032-4E82-9453-E469AEC65B96}" presName="rootConnector" presStyleLbl="node2" presStyleIdx="0" presStyleCnt="5"/>
      <dgm:spPr/>
    </dgm:pt>
    <dgm:pt modelId="{5BBD95E1-C276-754D-8986-0EA14C58AFBE}" type="pres">
      <dgm:prSet presAssocID="{FDED64D7-2032-4E82-9453-E469AEC65B96}" presName="hierChild4" presStyleCnt="0"/>
      <dgm:spPr/>
    </dgm:pt>
    <dgm:pt modelId="{3516E989-5DCC-5C4E-81E5-4887968FBD70}" type="pres">
      <dgm:prSet presAssocID="{FDED64D7-2032-4E82-9453-E469AEC65B96}" presName="hierChild5" presStyleCnt="0"/>
      <dgm:spPr/>
    </dgm:pt>
    <dgm:pt modelId="{F5F01671-C839-B74B-8FA6-EA12AC9A19B1}" type="pres">
      <dgm:prSet presAssocID="{6909DE5B-3774-4DBA-929E-2E98B1F91E22}" presName="Name64" presStyleLbl="parChTrans1D2" presStyleIdx="1" presStyleCnt="5"/>
      <dgm:spPr/>
    </dgm:pt>
    <dgm:pt modelId="{5DFC5930-0226-5842-A5BF-E7DA2B85A08D}" type="pres">
      <dgm:prSet presAssocID="{DF1E8381-A778-493C-B87D-8DD2771F506C}" presName="hierRoot2" presStyleCnt="0">
        <dgm:presLayoutVars>
          <dgm:hierBranch val="init"/>
        </dgm:presLayoutVars>
      </dgm:prSet>
      <dgm:spPr/>
    </dgm:pt>
    <dgm:pt modelId="{DD62F3F5-F746-2148-9883-EE9C2FBC2865}" type="pres">
      <dgm:prSet presAssocID="{DF1E8381-A778-493C-B87D-8DD2771F506C}" presName="rootComposite" presStyleCnt="0"/>
      <dgm:spPr/>
    </dgm:pt>
    <dgm:pt modelId="{07DA9062-36B6-D24B-ABB0-51CE518C32AC}" type="pres">
      <dgm:prSet presAssocID="{DF1E8381-A778-493C-B87D-8DD2771F506C}" presName="rootText" presStyleLbl="node2" presStyleIdx="1" presStyleCnt="5">
        <dgm:presLayoutVars>
          <dgm:chPref val="3"/>
        </dgm:presLayoutVars>
      </dgm:prSet>
      <dgm:spPr/>
    </dgm:pt>
    <dgm:pt modelId="{3319E4E4-AA92-0A42-BF15-09BD07E1274C}" type="pres">
      <dgm:prSet presAssocID="{DF1E8381-A778-493C-B87D-8DD2771F506C}" presName="rootConnector" presStyleLbl="node2" presStyleIdx="1" presStyleCnt="5"/>
      <dgm:spPr/>
    </dgm:pt>
    <dgm:pt modelId="{1787190D-055E-604B-9914-5507EB01A627}" type="pres">
      <dgm:prSet presAssocID="{DF1E8381-A778-493C-B87D-8DD2771F506C}" presName="hierChild4" presStyleCnt="0"/>
      <dgm:spPr/>
    </dgm:pt>
    <dgm:pt modelId="{CBA22995-B63A-4140-BC6C-89D8EB132F4E}" type="pres">
      <dgm:prSet presAssocID="{DF1E8381-A778-493C-B87D-8DD2771F506C}" presName="hierChild5" presStyleCnt="0"/>
      <dgm:spPr/>
    </dgm:pt>
    <dgm:pt modelId="{C5D52FFA-3EF6-2F4F-B19E-671A13F22710}" type="pres">
      <dgm:prSet presAssocID="{FEF9A613-9250-4970-A54C-B1913F12041C}" presName="Name64" presStyleLbl="parChTrans1D2" presStyleIdx="2" presStyleCnt="5"/>
      <dgm:spPr/>
    </dgm:pt>
    <dgm:pt modelId="{19E93D72-C8D3-BA4D-9A5A-FD4159C2D4E1}" type="pres">
      <dgm:prSet presAssocID="{71E92C4F-37C3-42D1-B1FF-7232A23B0D0E}" presName="hierRoot2" presStyleCnt="0">
        <dgm:presLayoutVars>
          <dgm:hierBranch val="init"/>
        </dgm:presLayoutVars>
      </dgm:prSet>
      <dgm:spPr/>
    </dgm:pt>
    <dgm:pt modelId="{C6E4EB0B-73A5-1849-90A5-59257860EC43}" type="pres">
      <dgm:prSet presAssocID="{71E92C4F-37C3-42D1-B1FF-7232A23B0D0E}" presName="rootComposite" presStyleCnt="0"/>
      <dgm:spPr/>
    </dgm:pt>
    <dgm:pt modelId="{362ECA22-E4FF-B44D-9482-4BC055F74575}" type="pres">
      <dgm:prSet presAssocID="{71E92C4F-37C3-42D1-B1FF-7232A23B0D0E}" presName="rootText" presStyleLbl="node2" presStyleIdx="2" presStyleCnt="5">
        <dgm:presLayoutVars>
          <dgm:chPref val="3"/>
        </dgm:presLayoutVars>
      </dgm:prSet>
      <dgm:spPr/>
    </dgm:pt>
    <dgm:pt modelId="{52F2D317-874F-904E-9D1B-F01E5EDBDA4E}" type="pres">
      <dgm:prSet presAssocID="{71E92C4F-37C3-42D1-B1FF-7232A23B0D0E}" presName="rootConnector" presStyleLbl="node2" presStyleIdx="2" presStyleCnt="5"/>
      <dgm:spPr/>
    </dgm:pt>
    <dgm:pt modelId="{8DCBA6BD-2A8E-A542-A700-9F92B2D3255D}" type="pres">
      <dgm:prSet presAssocID="{71E92C4F-37C3-42D1-B1FF-7232A23B0D0E}" presName="hierChild4" presStyleCnt="0"/>
      <dgm:spPr/>
    </dgm:pt>
    <dgm:pt modelId="{A698078D-CA8D-0742-AAA2-6CCDCF6DE66A}" type="pres">
      <dgm:prSet presAssocID="{71E92C4F-37C3-42D1-B1FF-7232A23B0D0E}" presName="hierChild5" presStyleCnt="0"/>
      <dgm:spPr/>
    </dgm:pt>
    <dgm:pt modelId="{67E87DDF-8AC0-5949-9CB6-29A367F39801}" type="pres">
      <dgm:prSet presAssocID="{05AC20A3-F786-4CE3-98D4-3E00140681E4}" presName="hierChild3" presStyleCnt="0"/>
      <dgm:spPr/>
    </dgm:pt>
    <dgm:pt modelId="{0D7CF359-4FBB-F046-8BFF-C9E3036A6A68}" type="pres">
      <dgm:prSet presAssocID="{1F841850-6BA9-447F-BC4E-053D2A4EECB5}" presName="hierRoot1" presStyleCnt="0">
        <dgm:presLayoutVars>
          <dgm:hierBranch val="init"/>
        </dgm:presLayoutVars>
      </dgm:prSet>
      <dgm:spPr/>
    </dgm:pt>
    <dgm:pt modelId="{AE9B971F-FC31-9C47-A1B4-C64441B77080}" type="pres">
      <dgm:prSet presAssocID="{1F841850-6BA9-447F-BC4E-053D2A4EECB5}" presName="rootComposite1" presStyleCnt="0"/>
      <dgm:spPr/>
    </dgm:pt>
    <dgm:pt modelId="{73DAB26F-7E79-4542-A5E0-84F6F7503732}" type="pres">
      <dgm:prSet presAssocID="{1F841850-6BA9-447F-BC4E-053D2A4EECB5}" presName="rootText1" presStyleLbl="node0" presStyleIdx="2" presStyleCnt="3">
        <dgm:presLayoutVars>
          <dgm:chPref val="3"/>
        </dgm:presLayoutVars>
      </dgm:prSet>
      <dgm:spPr/>
    </dgm:pt>
    <dgm:pt modelId="{25FE96D5-17C8-924F-B831-3B155F705DA0}" type="pres">
      <dgm:prSet presAssocID="{1F841850-6BA9-447F-BC4E-053D2A4EECB5}" presName="rootConnector1" presStyleLbl="node1" presStyleIdx="0" presStyleCnt="0"/>
      <dgm:spPr/>
    </dgm:pt>
    <dgm:pt modelId="{E2DF40ED-191F-7E45-B9FA-8DBEF1213F69}" type="pres">
      <dgm:prSet presAssocID="{1F841850-6BA9-447F-BC4E-053D2A4EECB5}" presName="hierChild2" presStyleCnt="0"/>
      <dgm:spPr/>
    </dgm:pt>
    <dgm:pt modelId="{77E009B3-625E-E347-AFF4-4260D60ED7A5}" type="pres">
      <dgm:prSet presAssocID="{F952CCBB-2435-4710-8B55-4A6289DCA458}" presName="Name64" presStyleLbl="parChTrans1D2" presStyleIdx="3" presStyleCnt="5"/>
      <dgm:spPr/>
    </dgm:pt>
    <dgm:pt modelId="{565F9456-35F9-2D4A-AAC1-1B4C22C74DEB}" type="pres">
      <dgm:prSet presAssocID="{9D67369E-E145-48CA-AD5A-727DD07298CB}" presName="hierRoot2" presStyleCnt="0">
        <dgm:presLayoutVars>
          <dgm:hierBranch val="init"/>
        </dgm:presLayoutVars>
      </dgm:prSet>
      <dgm:spPr/>
    </dgm:pt>
    <dgm:pt modelId="{9721FFF0-F568-1347-A95F-31C053E5BAFC}" type="pres">
      <dgm:prSet presAssocID="{9D67369E-E145-48CA-AD5A-727DD07298CB}" presName="rootComposite" presStyleCnt="0"/>
      <dgm:spPr/>
    </dgm:pt>
    <dgm:pt modelId="{7BED2FB1-7279-E346-9BA9-870E020EA82F}" type="pres">
      <dgm:prSet presAssocID="{9D67369E-E145-48CA-AD5A-727DD07298CB}" presName="rootText" presStyleLbl="node2" presStyleIdx="3" presStyleCnt="5">
        <dgm:presLayoutVars>
          <dgm:chPref val="3"/>
        </dgm:presLayoutVars>
      </dgm:prSet>
      <dgm:spPr/>
    </dgm:pt>
    <dgm:pt modelId="{990BCE49-994F-2B4A-8C53-24BEA1A5BD3E}" type="pres">
      <dgm:prSet presAssocID="{9D67369E-E145-48CA-AD5A-727DD07298CB}" presName="rootConnector" presStyleLbl="node2" presStyleIdx="3" presStyleCnt="5"/>
      <dgm:spPr/>
    </dgm:pt>
    <dgm:pt modelId="{342FB1E9-B99F-BD4A-88F3-DDCA69F4C61F}" type="pres">
      <dgm:prSet presAssocID="{9D67369E-E145-48CA-AD5A-727DD07298CB}" presName="hierChild4" presStyleCnt="0"/>
      <dgm:spPr/>
    </dgm:pt>
    <dgm:pt modelId="{6F885EC8-73D1-034C-9DE2-1E81E4B2E58E}" type="pres">
      <dgm:prSet presAssocID="{9D67369E-E145-48CA-AD5A-727DD07298CB}" presName="hierChild5" presStyleCnt="0"/>
      <dgm:spPr/>
    </dgm:pt>
    <dgm:pt modelId="{2A72CEB9-698A-5149-B6D6-8C6F77152535}" type="pres">
      <dgm:prSet presAssocID="{A28DA9C8-1B28-4754-AE62-0A678054BBBB}" presName="Name64" presStyleLbl="parChTrans1D2" presStyleIdx="4" presStyleCnt="5"/>
      <dgm:spPr/>
    </dgm:pt>
    <dgm:pt modelId="{2E6EE5B2-31BC-EC4D-8F43-A298ED905961}" type="pres">
      <dgm:prSet presAssocID="{0291FB61-BF29-4963-A50D-1F402ACDD65B}" presName="hierRoot2" presStyleCnt="0">
        <dgm:presLayoutVars>
          <dgm:hierBranch val="init"/>
        </dgm:presLayoutVars>
      </dgm:prSet>
      <dgm:spPr/>
    </dgm:pt>
    <dgm:pt modelId="{811F8819-AB53-3045-A15D-0A39E79D7CE6}" type="pres">
      <dgm:prSet presAssocID="{0291FB61-BF29-4963-A50D-1F402ACDD65B}" presName="rootComposite" presStyleCnt="0"/>
      <dgm:spPr/>
    </dgm:pt>
    <dgm:pt modelId="{87E48324-6567-9643-ACB2-CE3AA80E95DE}" type="pres">
      <dgm:prSet presAssocID="{0291FB61-BF29-4963-A50D-1F402ACDD65B}" presName="rootText" presStyleLbl="node2" presStyleIdx="4" presStyleCnt="5">
        <dgm:presLayoutVars>
          <dgm:chPref val="3"/>
        </dgm:presLayoutVars>
      </dgm:prSet>
      <dgm:spPr/>
    </dgm:pt>
    <dgm:pt modelId="{3AB74725-D9E5-1C4C-8718-2DC1C9515A9E}" type="pres">
      <dgm:prSet presAssocID="{0291FB61-BF29-4963-A50D-1F402ACDD65B}" presName="rootConnector" presStyleLbl="node2" presStyleIdx="4" presStyleCnt="5"/>
      <dgm:spPr/>
    </dgm:pt>
    <dgm:pt modelId="{C6357F38-4A93-E54F-9936-0D0DC3C51C98}" type="pres">
      <dgm:prSet presAssocID="{0291FB61-BF29-4963-A50D-1F402ACDD65B}" presName="hierChild4" presStyleCnt="0"/>
      <dgm:spPr/>
    </dgm:pt>
    <dgm:pt modelId="{9C915909-7AD8-A142-AD6C-0F4813271203}" type="pres">
      <dgm:prSet presAssocID="{0291FB61-BF29-4963-A50D-1F402ACDD65B}" presName="hierChild5" presStyleCnt="0"/>
      <dgm:spPr/>
    </dgm:pt>
    <dgm:pt modelId="{3A51A501-ACBF-E24C-8F6D-C452B3C26468}" type="pres">
      <dgm:prSet presAssocID="{1F841850-6BA9-447F-BC4E-053D2A4EECB5}" presName="hierChild3" presStyleCnt="0"/>
      <dgm:spPr/>
    </dgm:pt>
  </dgm:ptLst>
  <dgm:cxnLst>
    <dgm:cxn modelId="{A9AD2E05-8351-614B-8CDD-362365E1651F}" type="presOf" srcId="{0291FB61-BF29-4963-A50D-1F402ACDD65B}" destId="{87E48324-6567-9643-ACB2-CE3AA80E95DE}" srcOrd="0" destOrd="0" presId="urn:microsoft.com/office/officeart/2009/3/layout/HorizontalOrganizationChart"/>
    <dgm:cxn modelId="{51C89406-BC98-6846-B5A3-9F2393FDD79F}" type="presOf" srcId="{FDED64D7-2032-4E82-9453-E469AEC65B96}" destId="{337F08FD-7DB1-9542-8661-CC43594AFA48}" srcOrd="0" destOrd="0" presId="urn:microsoft.com/office/officeart/2009/3/layout/HorizontalOrganizationChart"/>
    <dgm:cxn modelId="{8A20860D-DB0D-CD40-8D46-0B69BB97C6AB}" type="presOf" srcId="{D0D76499-790C-43CB-97C0-C2CDE0BA480A}" destId="{BC220D57-5D61-DC46-8509-7D2EAD7160F3}" srcOrd="1" destOrd="0" presId="urn:microsoft.com/office/officeart/2009/3/layout/HorizontalOrganizationChart"/>
    <dgm:cxn modelId="{34267F10-BDD7-E84C-B5A1-44064C38B2F6}" type="presOf" srcId="{9D67369E-E145-48CA-AD5A-727DD07298CB}" destId="{990BCE49-994F-2B4A-8C53-24BEA1A5BD3E}" srcOrd="1" destOrd="0" presId="urn:microsoft.com/office/officeart/2009/3/layout/HorizontalOrganizationChart"/>
    <dgm:cxn modelId="{CA810D14-9B61-5546-A97B-CDB8BD5D311D}" type="presOf" srcId="{4F04B276-0DD5-450A-9B52-C064858AEFCD}" destId="{40B2B145-9E5D-4A41-829A-378575CC2E2C}" srcOrd="0" destOrd="0" presId="urn:microsoft.com/office/officeart/2009/3/layout/HorizontalOrganizationChart"/>
    <dgm:cxn modelId="{536FFC16-B33B-B340-8D73-3CF8E049960D}" type="presOf" srcId="{1F841850-6BA9-447F-BC4E-053D2A4EECB5}" destId="{25FE96D5-17C8-924F-B831-3B155F705DA0}" srcOrd="1" destOrd="0" presId="urn:microsoft.com/office/officeart/2009/3/layout/HorizontalOrganizationChart"/>
    <dgm:cxn modelId="{FE537F1F-7C1C-4598-8592-06B213B772F1}" srcId="{4F04B276-0DD5-450A-9B52-C064858AEFCD}" destId="{05AC20A3-F786-4CE3-98D4-3E00140681E4}" srcOrd="1" destOrd="0" parTransId="{4BF1BB15-A02B-49E7-9B18-570772914D01}" sibTransId="{4BAF15F1-A0CA-41E8-B1DA-DFB0F3B3F2C4}"/>
    <dgm:cxn modelId="{6D53F61F-0D88-2841-939A-E6374B8EB54E}" type="presOf" srcId="{05AC20A3-F786-4CE3-98D4-3E00140681E4}" destId="{E3599051-00EC-BE4D-B6E4-D66BA209C45D}" srcOrd="1" destOrd="0" presId="urn:microsoft.com/office/officeart/2009/3/layout/HorizontalOrganizationChart"/>
    <dgm:cxn modelId="{06C61021-3C40-45C9-81C0-A4BC0DDE0C2B}" srcId="{1F841850-6BA9-447F-BC4E-053D2A4EECB5}" destId="{0291FB61-BF29-4963-A50D-1F402ACDD65B}" srcOrd="1" destOrd="0" parTransId="{A28DA9C8-1B28-4754-AE62-0A678054BBBB}" sibTransId="{C7A9CD04-3D6C-44DC-9B4F-C8112B7359C7}"/>
    <dgm:cxn modelId="{31A56027-4EC6-3240-B6E5-4FDDC7AFEB49}" type="presOf" srcId="{71E92C4F-37C3-42D1-B1FF-7232A23B0D0E}" destId="{52F2D317-874F-904E-9D1B-F01E5EDBDA4E}" srcOrd="1" destOrd="0" presId="urn:microsoft.com/office/officeart/2009/3/layout/HorizontalOrganizationChart"/>
    <dgm:cxn modelId="{C687C832-9FD6-A645-9EF5-21769D9FEBF3}" type="presOf" srcId="{0291FB61-BF29-4963-A50D-1F402ACDD65B}" destId="{3AB74725-D9E5-1C4C-8718-2DC1C9515A9E}" srcOrd="1" destOrd="0" presId="urn:microsoft.com/office/officeart/2009/3/layout/HorizontalOrganizationChart"/>
    <dgm:cxn modelId="{EC741334-9243-5946-B936-84EFCC1726D1}" type="presOf" srcId="{05AC20A3-F786-4CE3-98D4-3E00140681E4}" destId="{4FD885A4-FDB1-BB4A-AD19-C54CB5860B99}" srcOrd="0" destOrd="0" presId="urn:microsoft.com/office/officeart/2009/3/layout/HorizontalOrganizationChart"/>
    <dgm:cxn modelId="{448D5F3B-006B-6C47-B3D5-5BFBE4FD9A73}" type="presOf" srcId="{9D67369E-E145-48CA-AD5A-727DD07298CB}" destId="{7BED2FB1-7279-E346-9BA9-870E020EA82F}" srcOrd="0" destOrd="0" presId="urn:microsoft.com/office/officeart/2009/3/layout/HorizontalOrganizationChart"/>
    <dgm:cxn modelId="{8707B060-1C32-6743-B308-774B8D8F4E31}" type="presOf" srcId="{A28DA9C8-1B28-4754-AE62-0A678054BBBB}" destId="{2A72CEB9-698A-5149-B6D6-8C6F77152535}" srcOrd="0" destOrd="0" presId="urn:microsoft.com/office/officeart/2009/3/layout/HorizontalOrganizationChart"/>
    <dgm:cxn modelId="{C43D3A45-D200-C440-94BA-3976501416C2}" type="presOf" srcId="{1F841850-6BA9-447F-BC4E-053D2A4EECB5}" destId="{73DAB26F-7E79-4542-A5E0-84F6F7503732}" srcOrd="0" destOrd="0" presId="urn:microsoft.com/office/officeart/2009/3/layout/HorizontalOrganizationChart"/>
    <dgm:cxn modelId="{9773786D-A148-4C93-A728-673670676DCB}" srcId="{4F04B276-0DD5-450A-9B52-C064858AEFCD}" destId="{D0D76499-790C-43CB-97C0-C2CDE0BA480A}" srcOrd="0" destOrd="0" parTransId="{75C1757A-9407-49C1-8931-EA800E24013A}" sibTransId="{7EF6C3DC-0B30-454A-95E7-4CE6ED59F5CD}"/>
    <dgm:cxn modelId="{2D892982-3DDD-534D-A47F-5CBBF9A5AB18}" type="presOf" srcId="{FDED64D7-2032-4E82-9453-E469AEC65B96}" destId="{D003E5D6-DD73-EB4D-84DF-4A6ED8932024}" srcOrd="1" destOrd="0" presId="urn:microsoft.com/office/officeart/2009/3/layout/HorizontalOrganizationChart"/>
    <dgm:cxn modelId="{8534B399-163B-7848-9312-44EE71FEA6E8}" type="presOf" srcId="{71E92C4F-37C3-42D1-B1FF-7232A23B0D0E}" destId="{362ECA22-E4FF-B44D-9482-4BC055F74575}" srcOrd="0" destOrd="0" presId="urn:microsoft.com/office/officeart/2009/3/layout/HorizontalOrganizationChart"/>
    <dgm:cxn modelId="{3B3F75B4-061B-4041-A970-7805F28A62C0}" type="presOf" srcId="{6909DE5B-3774-4DBA-929E-2E98B1F91E22}" destId="{F5F01671-C839-B74B-8FA6-EA12AC9A19B1}" srcOrd="0" destOrd="0" presId="urn:microsoft.com/office/officeart/2009/3/layout/HorizontalOrganizationChart"/>
    <dgm:cxn modelId="{5C2B20B5-C0F5-4C40-85E1-7735D108FC72}" srcId="{05AC20A3-F786-4CE3-98D4-3E00140681E4}" destId="{FDED64D7-2032-4E82-9453-E469AEC65B96}" srcOrd="0" destOrd="0" parTransId="{57F3803D-3384-4AD5-BC7A-8D1FEA69E5B0}" sibTransId="{59CFDFD1-A076-43F9-8D1A-4BCE17753E0D}"/>
    <dgm:cxn modelId="{0F4EF0BE-0B20-7E42-BE34-5A6EA26F71C4}" type="presOf" srcId="{DF1E8381-A778-493C-B87D-8DD2771F506C}" destId="{07DA9062-36B6-D24B-ABB0-51CE518C32AC}" srcOrd="0" destOrd="0" presId="urn:microsoft.com/office/officeart/2009/3/layout/HorizontalOrganizationChart"/>
    <dgm:cxn modelId="{E69DD2C5-F524-254D-9013-5CBF79F230BB}" type="presOf" srcId="{57F3803D-3384-4AD5-BC7A-8D1FEA69E5B0}" destId="{E6EF58D8-63BC-A24B-AC91-8558B71F87FA}" srcOrd="0" destOrd="0" presId="urn:microsoft.com/office/officeart/2009/3/layout/HorizontalOrganizationChart"/>
    <dgm:cxn modelId="{74FCE3C6-2341-4A4B-BC0A-2CCE6CBE73D1}" type="presOf" srcId="{D0D76499-790C-43CB-97C0-C2CDE0BA480A}" destId="{10863B8C-5793-9E49-9397-43115EEB5E97}" srcOrd="0" destOrd="0" presId="urn:microsoft.com/office/officeart/2009/3/layout/HorizontalOrganizationChart"/>
    <dgm:cxn modelId="{A5F5B5C7-55AB-4AA4-BC6F-88024FA790F7}" srcId="{4F04B276-0DD5-450A-9B52-C064858AEFCD}" destId="{1F841850-6BA9-447F-BC4E-053D2A4EECB5}" srcOrd="2" destOrd="0" parTransId="{1F867B1F-871D-4B42-B5B7-6E8A2A2787A9}" sibTransId="{633884CE-BD18-4192-90FD-1DEEAB38F853}"/>
    <dgm:cxn modelId="{DE479EDB-C8FA-C346-904E-00017EC07728}" type="presOf" srcId="{FEF9A613-9250-4970-A54C-B1913F12041C}" destId="{C5D52FFA-3EF6-2F4F-B19E-671A13F22710}" srcOrd="0" destOrd="0" presId="urn:microsoft.com/office/officeart/2009/3/layout/HorizontalOrganizationChart"/>
    <dgm:cxn modelId="{CBC9ADE2-08B5-3B46-86A1-279565C39625}" type="presOf" srcId="{F952CCBB-2435-4710-8B55-4A6289DCA458}" destId="{77E009B3-625E-E347-AFF4-4260D60ED7A5}" srcOrd="0" destOrd="0" presId="urn:microsoft.com/office/officeart/2009/3/layout/HorizontalOrganizationChart"/>
    <dgm:cxn modelId="{E1AF1EE9-4340-4324-9566-8BEB9629F7F4}" srcId="{05AC20A3-F786-4CE3-98D4-3E00140681E4}" destId="{DF1E8381-A778-493C-B87D-8DD2771F506C}" srcOrd="1" destOrd="0" parTransId="{6909DE5B-3774-4DBA-929E-2E98B1F91E22}" sibTransId="{0DABEFDD-CD47-4B79-BAB4-0DF391E67681}"/>
    <dgm:cxn modelId="{01AFF7F2-DA7A-4E9E-B882-F8CA30E0E6DC}" srcId="{05AC20A3-F786-4CE3-98D4-3E00140681E4}" destId="{71E92C4F-37C3-42D1-B1FF-7232A23B0D0E}" srcOrd="2" destOrd="0" parTransId="{FEF9A613-9250-4970-A54C-B1913F12041C}" sibTransId="{CC1233A3-2A23-461D-B580-7C496EE24300}"/>
    <dgm:cxn modelId="{89C1BBFB-E089-9D4C-8038-15E9686B7FDB}" type="presOf" srcId="{DF1E8381-A778-493C-B87D-8DD2771F506C}" destId="{3319E4E4-AA92-0A42-BF15-09BD07E1274C}" srcOrd="1" destOrd="0" presId="urn:microsoft.com/office/officeart/2009/3/layout/HorizontalOrganizationChart"/>
    <dgm:cxn modelId="{A9A4D6FE-C698-46BA-A6FD-9B380A7B14A6}" srcId="{1F841850-6BA9-447F-BC4E-053D2A4EECB5}" destId="{9D67369E-E145-48CA-AD5A-727DD07298CB}" srcOrd="0" destOrd="0" parTransId="{F952CCBB-2435-4710-8B55-4A6289DCA458}" sibTransId="{2048BD1F-94FF-423B-A15F-9D1532FBBD2C}"/>
    <dgm:cxn modelId="{DAD9D248-1B70-FF48-B274-AD05648B00EF}" type="presParOf" srcId="{40B2B145-9E5D-4A41-829A-378575CC2E2C}" destId="{37DF8E4E-3ACB-B444-AAB0-55B3CF505BF5}" srcOrd="0" destOrd="0" presId="urn:microsoft.com/office/officeart/2009/3/layout/HorizontalOrganizationChart"/>
    <dgm:cxn modelId="{3DE4998E-FE80-5645-942F-A77C44A01DB9}" type="presParOf" srcId="{37DF8E4E-3ACB-B444-AAB0-55B3CF505BF5}" destId="{0997D001-6B5C-6E44-89D2-7B2DF9627196}" srcOrd="0" destOrd="0" presId="urn:microsoft.com/office/officeart/2009/3/layout/HorizontalOrganizationChart"/>
    <dgm:cxn modelId="{00C65D48-46EE-F449-83A1-2BD74D301B3E}" type="presParOf" srcId="{0997D001-6B5C-6E44-89D2-7B2DF9627196}" destId="{10863B8C-5793-9E49-9397-43115EEB5E97}" srcOrd="0" destOrd="0" presId="urn:microsoft.com/office/officeart/2009/3/layout/HorizontalOrganizationChart"/>
    <dgm:cxn modelId="{4297C481-C428-5645-90E9-A794B03C7B89}" type="presParOf" srcId="{0997D001-6B5C-6E44-89D2-7B2DF9627196}" destId="{BC220D57-5D61-DC46-8509-7D2EAD7160F3}" srcOrd="1" destOrd="0" presId="urn:microsoft.com/office/officeart/2009/3/layout/HorizontalOrganizationChart"/>
    <dgm:cxn modelId="{596CD640-AAA1-2F43-B707-D72E9CA45431}" type="presParOf" srcId="{37DF8E4E-3ACB-B444-AAB0-55B3CF505BF5}" destId="{7DD7C82A-2502-6249-A655-EFF903B4C956}" srcOrd="1" destOrd="0" presId="urn:microsoft.com/office/officeart/2009/3/layout/HorizontalOrganizationChart"/>
    <dgm:cxn modelId="{FC477837-A2F6-6F4E-8412-B4BBDED4EAF4}" type="presParOf" srcId="{37DF8E4E-3ACB-B444-AAB0-55B3CF505BF5}" destId="{EA54134F-D9C5-5244-BF7C-E73795D01EE0}" srcOrd="2" destOrd="0" presId="urn:microsoft.com/office/officeart/2009/3/layout/HorizontalOrganizationChart"/>
    <dgm:cxn modelId="{8C9B08E2-66EA-CD4D-B3C8-0F79D1B5A12A}" type="presParOf" srcId="{40B2B145-9E5D-4A41-829A-378575CC2E2C}" destId="{E0A9D629-1CE1-8F42-82BE-492E55104DDB}" srcOrd="1" destOrd="0" presId="urn:microsoft.com/office/officeart/2009/3/layout/HorizontalOrganizationChart"/>
    <dgm:cxn modelId="{9809A796-12AB-D14D-8B8D-5AF71E6FD104}" type="presParOf" srcId="{E0A9D629-1CE1-8F42-82BE-492E55104DDB}" destId="{C70A22CF-1FC3-B549-82B3-31F725D5CC95}" srcOrd="0" destOrd="0" presId="urn:microsoft.com/office/officeart/2009/3/layout/HorizontalOrganizationChart"/>
    <dgm:cxn modelId="{B40C6D0F-1553-AE48-B3BB-05861953A7BC}" type="presParOf" srcId="{C70A22CF-1FC3-B549-82B3-31F725D5CC95}" destId="{4FD885A4-FDB1-BB4A-AD19-C54CB5860B99}" srcOrd="0" destOrd="0" presId="urn:microsoft.com/office/officeart/2009/3/layout/HorizontalOrganizationChart"/>
    <dgm:cxn modelId="{FB8E07CB-0E22-9346-886E-7F7F2AB0D04E}" type="presParOf" srcId="{C70A22CF-1FC3-B549-82B3-31F725D5CC95}" destId="{E3599051-00EC-BE4D-B6E4-D66BA209C45D}" srcOrd="1" destOrd="0" presId="urn:microsoft.com/office/officeart/2009/3/layout/HorizontalOrganizationChart"/>
    <dgm:cxn modelId="{463A3316-3008-2A4F-B684-ABD3FCA7BFAB}" type="presParOf" srcId="{E0A9D629-1CE1-8F42-82BE-492E55104DDB}" destId="{E569A8A7-FCF6-034B-A6F1-60CF1BED29EB}" srcOrd="1" destOrd="0" presId="urn:microsoft.com/office/officeart/2009/3/layout/HorizontalOrganizationChart"/>
    <dgm:cxn modelId="{78B6BF89-7DBB-AA46-A4B4-288C7804571E}" type="presParOf" srcId="{E569A8A7-FCF6-034B-A6F1-60CF1BED29EB}" destId="{E6EF58D8-63BC-A24B-AC91-8558B71F87FA}" srcOrd="0" destOrd="0" presId="urn:microsoft.com/office/officeart/2009/3/layout/HorizontalOrganizationChart"/>
    <dgm:cxn modelId="{E79517F4-2376-014F-8695-CF8785CE038A}" type="presParOf" srcId="{E569A8A7-FCF6-034B-A6F1-60CF1BED29EB}" destId="{808CDDC9-35EC-6D40-BA12-F78A697CC244}" srcOrd="1" destOrd="0" presId="urn:microsoft.com/office/officeart/2009/3/layout/HorizontalOrganizationChart"/>
    <dgm:cxn modelId="{543857A3-0A3F-834F-981B-FF4A2E6369A5}" type="presParOf" srcId="{808CDDC9-35EC-6D40-BA12-F78A697CC244}" destId="{E2B52DD9-31A5-C844-8303-E7CB4531CDBA}" srcOrd="0" destOrd="0" presId="urn:microsoft.com/office/officeart/2009/3/layout/HorizontalOrganizationChart"/>
    <dgm:cxn modelId="{569BB300-E5FB-284D-8EC6-99029282DD23}" type="presParOf" srcId="{E2B52DD9-31A5-C844-8303-E7CB4531CDBA}" destId="{337F08FD-7DB1-9542-8661-CC43594AFA48}" srcOrd="0" destOrd="0" presId="urn:microsoft.com/office/officeart/2009/3/layout/HorizontalOrganizationChart"/>
    <dgm:cxn modelId="{2D393D50-580C-4643-9526-8CF2485D51E2}" type="presParOf" srcId="{E2B52DD9-31A5-C844-8303-E7CB4531CDBA}" destId="{D003E5D6-DD73-EB4D-84DF-4A6ED8932024}" srcOrd="1" destOrd="0" presId="urn:microsoft.com/office/officeart/2009/3/layout/HorizontalOrganizationChart"/>
    <dgm:cxn modelId="{51A9EE9D-E713-0241-9506-C29705652ACF}" type="presParOf" srcId="{808CDDC9-35EC-6D40-BA12-F78A697CC244}" destId="{5BBD95E1-C276-754D-8986-0EA14C58AFBE}" srcOrd="1" destOrd="0" presId="urn:microsoft.com/office/officeart/2009/3/layout/HorizontalOrganizationChart"/>
    <dgm:cxn modelId="{1194540A-2851-B849-B952-4C4F75FFA74C}" type="presParOf" srcId="{808CDDC9-35EC-6D40-BA12-F78A697CC244}" destId="{3516E989-5DCC-5C4E-81E5-4887968FBD70}" srcOrd="2" destOrd="0" presId="urn:microsoft.com/office/officeart/2009/3/layout/HorizontalOrganizationChart"/>
    <dgm:cxn modelId="{27AEC96E-59CF-804F-9965-7C5369AAEEEF}" type="presParOf" srcId="{E569A8A7-FCF6-034B-A6F1-60CF1BED29EB}" destId="{F5F01671-C839-B74B-8FA6-EA12AC9A19B1}" srcOrd="2" destOrd="0" presId="urn:microsoft.com/office/officeart/2009/3/layout/HorizontalOrganizationChart"/>
    <dgm:cxn modelId="{FFDD2A31-61EF-2B47-8AE5-0D7F2F0CB95D}" type="presParOf" srcId="{E569A8A7-FCF6-034B-A6F1-60CF1BED29EB}" destId="{5DFC5930-0226-5842-A5BF-E7DA2B85A08D}" srcOrd="3" destOrd="0" presId="urn:microsoft.com/office/officeart/2009/3/layout/HorizontalOrganizationChart"/>
    <dgm:cxn modelId="{212E0E48-AAA7-F441-B4D0-D678C16759A8}" type="presParOf" srcId="{5DFC5930-0226-5842-A5BF-E7DA2B85A08D}" destId="{DD62F3F5-F746-2148-9883-EE9C2FBC2865}" srcOrd="0" destOrd="0" presId="urn:microsoft.com/office/officeart/2009/3/layout/HorizontalOrganizationChart"/>
    <dgm:cxn modelId="{1B8E3394-8364-A540-A2D7-4F52082F0456}" type="presParOf" srcId="{DD62F3F5-F746-2148-9883-EE9C2FBC2865}" destId="{07DA9062-36B6-D24B-ABB0-51CE518C32AC}" srcOrd="0" destOrd="0" presId="urn:microsoft.com/office/officeart/2009/3/layout/HorizontalOrganizationChart"/>
    <dgm:cxn modelId="{9BED9120-4E95-B442-B2E9-140A08143339}" type="presParOf" srcId="{DD62F3F5-F746-2148-9883-EE9C2FBC2865}" destId="{3319E4E4-AA92-0A42-BF15-09BD07E1274C}" srcOrd="1" destOrd="0" presId="urn:microsoft.com/office/officeart/2009/3/layout/HorizontalOrganizationChart"/>
    <dgm:cxn modelId="{E80D2F23-450D-3F48-B968-2F1118F0D9BF}" type="presParOf" srcId="{5DFC5930-0226-5842-A5BF-E7DA2B85A08D}" destId="{1787190D-055E-604B-9914-5507EB01A627}" srcOrd="1" destOrd="0" presId="urn:microsoft.com/office/officeart/2009/3/layout/HorizontalOrganizationChart"/>
    <dgm:cxn modelId="{76A3A559-9999-6A46-86BA-745A0F66432E}" type="presParOf" srcId="{5DFC5930-0226-5842-A5BF-E7DA2B85A08D}" destId="{CBA22995-B63A-4140-BC6C-89D8EB132F4E}" srcOrd="2" destOrd="0" presId="urn:microsoft.com/office/officeart/2009/3/layout/HorizontalOrganizationChart"/>
    <dgm:cxn modelId="{11E07722-39A3-2E46-83D3-A2EDDFBED3C4}" type="presParOf" srcId="{E569A8A7-FCF6-034B-A6F1-60CF1BED29EB}" destId="{C5D52FFA-3EF6-2F4F-B19E-671A13F22710}" srcOrd="4" destOrd="0" presId="urn:microsoft.com/office/officeart/2009/3/layout/HorizontalOrganizationChart"/>
    <dgm:cxn modelId="{3082EAE1-40BE-0E4E-B963-85080C9037CF}" type="presParOf" srcId="{E569A8A7-FCF6-034B-A6F1-60CF1BED29EB}" destId="{19E93D72-C8D3-BA4D-9A5A-FD4159C2D4E1}" srcOrd="5" destOrd="0" presId="urn:microsoft.com/office/officeart/2009/3/layout/HorizontalOrganizationChart"/>
    <dgm:cxn modelId="{8861DB3A-8F8E-7447-8547-56A9EAD43794}" type="presParOf" srcId="{19E93D72-C8D3-BA4D-9A5A-FD4159C2D4E1}" destId="{C6E4EB0B-73A5-1849-90A5-59257860EC43}" srcOrd="0" destOrd="0" presId="urn:microsoft.com/office/officeart/2009/3/layout/HorizontalOrganizationChart"/>
    <dgm:cxn modelId="{1DA90DD0-4490-6249-ADD6-53AA8D921C4A}" type="presParOf" srcId="{C6E4EB0B-73A5-1849-90A5-59257860EC43}" destId="{362ECA22-E4FF-B44D-9482-4BC055F74575}" srcOrd="0" destOrd="0" presId="urn:microsoft.com/office/officeart/2009/3/layout/HorizontalOrganizationChart"/>
    <dgm:cxn modelId="{4E1469DA-EB16-F440-A5FC-70DEB624CF76}" type="presParOf" srcId="{C6E4EB0B-73A5-1849-90A5-59257860EC43}" destId="{52F2D317-874F-904E-9D1B-F01E5EDBDA4E}" srcOrd="1" destOrd="0" presId="urn:microsoft.com/office/officeart/2009/3/layout/HorizontalOrganizationChart"/>
    <dgm:cxn modelId="{C63DCD1B-7FCD-C84D-8CD4-4551F7C19A74}" type="presParOf" srcId="{19E93D72-C8D3-BA4D-9A5A-FD4159C2D4E1}" destId="{8DCBA6BD-2A8E-A542-A700-9F92B2D3255D}" srcOrd="1" destOrd="0" presId="urn:microsoft.com/office/officeart/2009/3/layout/HorizontalOrganizationChart"/>
    <dgm:cxn modelId="{FAB5B7F9-7969-1F4E-94A8-19B2CE74811D}" type="presParOf" srcId="{19E93D72-C8D3-BA4D-9A5A-FD4159C2D4E1}" destId="{A698078D-CA8D-0742-AAA2-6CCDCF6DE66A}" srcOrd="2" destOrd="0" presId="urn:microsoft.com/office/officeart/2009/3/layout/HorizontalOrganizationChart"/>
    <dgm:cxn modelId="{E824CC67-B50E-0D45-B882-F2F95F5058D7}" type="presParOf" srcId="{E0A9D629-1CE1-8F42-82BE-492E55104DDB}" destId="{67E87DDF-8AC0-5949-9CB6-29A367F39801}" srcOrd="2" destOrd="0" presId="urn:microsoft.com/office/officeart/2009/3/layout/HorizontalOrganizationChart"/>
    <dgm:cxn modelId="{32433277-5D5A-7F44-BCF4-780ADC059459}" type="presParOf" srcId="{40B2B145-9E5D-4A41-829A-378575CC2E2C}" destId="{0D7CF359-4FBB-F046-8BFF-C9E3036A6A68}" srcOrd="2" destOrd="0" presId="urn:microsoft.com/office/officeart/2009/3/layout/HorizontalOrganizationChart"/>
    <dgm:cxn modelId="{A24B344F-1F59-1340-BFB3-959E1713DCC8}" type="presParOf" srcId="{0D7CF359-4FBB-F046-8BFF-C9E3036A6A68}" destId="{AE9B971F-FC31-9C47-A1B4-C64441B77080}" srcOrd="0" destOrd="0" presId="urn:microsoft.com/office/officeart/2009/3/layout/HorizontalOrganizationChart"/>
    <dgm:cxn modelId="{A2A0159C-8852-A842-92A0-B984BFA3FA64}" type="presParOf" srcId="{AE9B971F-FC31-9C47-A1B4-C64441B77080}" destId="{73DAB26F-7E79-4542-A5E0-84F6F7503732}" srcOrd="0" destOrd="0" presId="urn:microsoft.com/office/officeart/2009/3/layout/HorizontalOrganizationChart"/>
    <dgm:cxn modelId="{0506EBC6-261C-E844-B3F7-046E36C72407}" type="presParOf" srcId="{AE9B971F-FC31-9C47-A1B4-C64441B77080}" destId="{25FE96D5-17C8-924F-B831-3B155F705DA0}" srcOrd="1" destOrd="0" presId="urn:microsoft.com/office/officeart/2009/3/layout/HorizontalOrganizationChart"/>
    <dgm:cxn modelId="{125F2F8C-242E-F543-B586-0B3B04FF316F}" type="presParOf" srcId="{0D7CF359-4FBB-F046-8BFF-C9E3036A6A68}" destId="{E2DF40ED-191F-7E45-B9FA-8DBEF1213F69}" srcOrd="1" destOrd="0" presId="urn:microsoft.com/office/officeart/2009/3/layout/HorizontalOrganizationChart"/>
    <dgm:cxn modelId="{7E9E216F-228D-7444-BBAC-5EDBEE0DF4FC}" type="presParOf" srcId="{E2DF40ED-191F-7E45-B9FA-8DBEF1213F69}" destId="{77E009B3-625E-E347-AFF4-4260D60ED7A5}" srcOrd="0" destOrd="0" presId="urn:microsoft.com/office/officeart/2009/3/layout/HorizontalOrganizationChart"/>
    <dgm:cxn modelId="{0901A242-D61B-894D-BBC3-6938FDCE6040}" type="presParOf" srcId="{E2DF40ED-191F-7E45-B9FA-8DBEF1213F69}" destId="{565F9456-35F9-2D4A-AAC1-1B4C22C74DEB}" srcOrd="1" destOrd="0" presId="urn:microsoft.com/office/officeart/2009/3/layout/HorizontalOrganizationChart"/>
    <dgm:cxn modelId="{3A3BF85C-742E-6645-9A62-C611E00B4418}" type="presParOf" srcId="{565F9456-35F9-2D4A-AAC1-1B4C22C74DEB}" destId="{9721FFF0-F568-1347-A95F-31C053E5BAFC}" srcOrd="0" destOrd="0" presId="urn:microsoft.com/office/officeart/2009/3/layout/HorizontalOrganizationChart"/>
    <dgm:cxn modelId="{5C44B475-87B4-BF47-9327-50DB86B63022}" type="presParOf" srcId="{9721FFF0-F568-1347-A95F-31C053E5BAFC}" destId="{7BED2FB1-7279-E346-9BA9-870E020EA82F}" srcOrd="0" destOrd="0" presId="urn:microsoft.com/office/officeart/2009/3/layout/HorizontalOrganizationChart"/>
    <dgm:cxn modelId="{DEF8E756-7903-5E49-942B-598E4BD4BF2A}" type="presParOf" srcId="{9721FFF0-F568-1347-A95F-31C053E5BAFC}" destId="{990BCE49-994F-2B4A-8C53-24BEA1A5BD3E}" srcOrd="1" destOrd="0" presId="urn:microsoft.com/office/officeart/2009/3/layout/HorizontalOrganizationChart"/>
    <dgm:cxn modelId="{EE04B191-5AB3-614F-8EBF-C466CD4AEA5F}" type="presParOf" srcId="{565F9456-35F9-2D4A-AAC1-1B4C22C74DEB}" destId="{342FB1E9-B99F-BD4A-88F3-DDCA69F4C61F}" srcOrd="1" destOrd="0" presId="urn:microsoft.com/office/officeart/2009/3/layout/HorizontalOrganizationChart"/>
    <dgm:cxn modelId="{7E173E97-94DC-ED42-95F5-B9504A0F4E4B}" type="presParOf" srcId="{565F9456-35F9-2D4A-AAC1-1B4C22C74DEB}" destId="{6F885EC8-73D1-034C-9DE2-1E81E4B2E58E}" srcOrd="2" destOrd="0" presId="urn:microsoft.com/office/officeart/2009/3/layout/HorizontalOrganizationChart"/>
    <dgm:cxn modelId="{E0B962FE-708E-D94A-8F77-6E9C73FB0F93}" type="presParOf" srcId="{E2DF40ED-191F-7E45-B9FA-8DBEF1213F69}" destId="{2A72CEB9-698A-5149-B6D6-8C6F77152535}" srcOrd="2" destOrd="0" presId="urn:microsoft.com/office/officeart/2009/3/layout/HorizontalOrganizationChart"/>
    <dgm:cxn modelId="{DB50D788-C13F-F848-ABF8-A164E5443FE3}" type="presParOf" srcId="{E2DF40ED-191F-7E45-B9FA-8DBEF1213F69}" destId="{2E6EE5B2-31BC-EC4D-8F43-A298ED905961}" srcOrd="3" destOrd="0" presId="urn:microsoft.com/office/officeart/2009/3/layout/HorizontalOrganizationChart"/>
    <dgm:cxn modelId="{51D2D748-6FFC-984F-ADC8-2C2BEFED03BB}" type="presParOf" srcId="{2E6EE5B2-31BC-EC4D-8F43-A298ED905961}" destId="{811F8819-AB53-3045-A15D-0A39E79D7CE6}" srcOrd="0" destOrd="0" presId="urn:microsoft.com/office/officeart/2009/3/layout/HorizontalOrganizationChart"/>
    <dgm:cxn modelId="{EEC877B3-78F3-134E-A854-8AD729A6D45A}" type="presParOf" srcId="{811F8819-AB53-3045-A15D-0A39E79D7CE6}" destId="{87E48324-6567-9643-ACB2-CE3AA80E95DE}" srcOrd="0" destOrd="0" presId="urn:microsoft.com/office/officeart/2009/3/layout/HorizontalOrganizationChart"/>
    <dgm:cxn modelId="{D2D59B11-3062-0E4C-833E-785DD858EFA7}" type="presParOf" srcId="{811F8819-AB53-3045-A15D-0A39E79D7CE6}" destId="{3AB74725-D9E5-1C4C-8718-2DC1C9515A9E}" srcOrd="1" destOrd="0" presId="urn:microsoft.com/office/officeart/2009/3/layout/HorizontalOrganizationChart"/>
    <dgm:cxn modelId="{6EC85650-1804-1642-8C45-C9D86BF1E7EE}" type="presParOf" srcId="{2E6EE5B2-31BC-EC4D-8F43-A298ED905961}" destId="{C6357F38-4A93-E54F-9936-0D0DC3C51C98}" srcOrd="1" destOrd="0" presId="urn:microsoft.com/office/officeart/2009/3/layout/HorizontalOrganizationChart"/>
    <dgm:cxn modelId="{A55E3FB9-844E-4341-BAD8-C31AA0CF36DA}" type="presParOf" srcId="{2E6EE5B2-31BC-EC4D-8F43-A298ED905961}" destId="{9C915909-7AD8-A142-AD6C-0F4813271203}" srcOrd="2" destOrd="0" presId="urn:microsoft.com/office/officeart/2009/3/layout/HorizontalOrganizationChart"/>
    <dgm:cxn modelId="{973251AD-D314-CB4A-8385-32A96EA5E7B4}" type="presParOf" srcId="{0D7CF359-4FBB-F046-8BFF-C9E3036A6A68}" destId="{3A51A501-ACBF-E24C-8F6D-C452B3C26468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266D991-AB22-4E37-8E5E-CEBC7CC544B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7AD84A-340A-41F7-BA5B-DE92FA4BA798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 err="1"/>
            <a:t>On</a:t>
          </a:r>
          <a:r>
            <a:rPr lang="pt-PT" dirty="0"/>
            <a:t> RLHF fine-</a:t>
          </a:r>
          <a:r>
            <a:rPr lang="pt-PT" dirty="0" err="1"/>
            <a:t>tuning</a:t>
          </a:r>
          <a:r>
            <a:rPr lang="pt-PT" dirty="0"/>
            <a:t>, </a:t>
          </a:r>
          <a:r>
            <a:rPr lang="pt-PT" dirty="0" err="1"/>
            <a:t>there</a:t>
          </a:r>
          <a:r>
            <a:rPr lang="pt-PT" dirty="0"/>
            <a:t> </a:t>
          </a:r>
          <a:r>
            <a:rPr lang="pt-PT" dirty="0" err="1"/>
            <a:t>were</a:t>
          </a:r>
          <a:r>
            <a:rPr lang="pt-PT" dirty="0"/>
            <a:t> performance </a:t>
          </a:r>
          <a:r>
            <a:rPr lang="pt-PT" dirty="0" err="1"/>
            <a:t>regressions</a:t>
          </a:r>
          <a:r>
            <a:rPr lang="pt-PT" dirty="0"/>
            <a:t> </a:t>
          </a:r>
          <a:r>
            <a:rPr lang="pt-PT" dirty="0" err="1"/>
            <a:t>compared</a:t>
          </a:r>
          <a:r>
            <a:rPr lang="pt-PT" dirty="0"/>
            <a:t> to GPT-3 </a:t>
          </a:r>
          <a:r>
            <a:rPr lang="pt-PT" dirty="0" err="1"/>
            <a:t>on</a:t>
          </a:r>
          <a:r>
            <a:rPr lang="pt-PT" dirty="0"/>
            <a:t> </a:t>
          </a:r>
          <a:r>
            <a:rPr lang="pt-PT" dirty="0" err="1"/>
            <a:t>certain</a:t>
          </a:r>
          <a:r>
            <a:rPr lang="pt-PT" dirty="0"/>
            <a:t> </a:t>
          </a:r>
          <a:r>
            <a:rPr lang="pt-PT" dirty="0" err="1"/>
            <a:t>public</a:t>
          </a:r>
          <a:r>
            <a:rPr lang="pt-PT" dirty="0"/>
            <a:t> NLP </a:t>
          </a:r>
          <a:r>
            <a:rPr lang="pt-PT" dirty="0" err="1"/>
            <a:t>datasets</a:t>
          </a:r>
          <a:r>
            <a:rPr lang="pt-PT" dirty="0"/>
            <a:t> (</a:t>
          </a:r>
          <a:r>
            <a:rPr lang="pt-PT" dirty="0" err="1"/>
            <a:t>example</a:t>
          </a:r>
          <a:r>
            <a:rPr lang="pt-PT" dirty="0"/>
            <a:t> </a:t>
          </a:r>
          <a:r>
            <a:rPr lang="pt-PT" dirty="0" err="1"/>
            <a:t>of</a:t>
          </a:r>
          <a:r>
            <a:rPr lang="pt-PT" dirty="0"/>
            <a:t> “</a:t>
          </a:r>
          <a:r>
            <a:rPr lang="pt-PT" dirty="0" err="1"/>
            <a:t>alignment</a:t>
          </a:r>
          <a:r>
            <a:rPr lang="pt-PT" dirty="0"/>
            <a:t> </a:t>
          </a:r>
          <a:r>
            <a:rPr lang="pt-PT" dirty="0" err="1"/>
            <a:t>tax</a:t>
          </a:r>
          <a:r>
            <a:rPr lang="pt-PT" dirty="0"/>
            <a:t>”)</a:t>
          </a:r>
          <a:endParaRPr lang="en-US" dirty="0"/>
        </a:p>
      </dgm:t>
    </dgm:pt>
    <dgm:pt modelId="{87704457-6C42-4EFC-A418-510BA9E13CC6}" type="parTrans" cxnId="{5D4A2B60-95E4-4D6F-937A-1C60544BD6D0}">
      <dgm:prSet/>
      <dgm:spPr/>
      <dgm:t>
        <a:bodyPr/>
        <a:lstStyle/>
        <a:p>
          <a:endParaRPr lang="en-US"/>
        </a:p>
      </dgm:t>
    </dgm:pt>
    <dgm:pt modelId="{267514B2-87D1-4013-8CBF-AA10D071E4FC}" type="sibTrans" cxnId="{5D4A2B60-95E4-4D6F-937A-1C60544BD6D0}">
      <dgm:prSet/>
      <dgm:spPr/>
      <dgm:t>
        <a:bodyPr/>
        <a:lstStyle/>
        <a:p>
          <a:endParaRPr lang="en-US"/>
        </a:p>
      </dgm:t>
    </dgm:pt>
    <dgm:pt modelId="{D697ABAA-17CB-4A58-BFD9-A44E17B401A2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 err="1"/>
            <a:t>The</a:t>
          </a:r>
          <a:r>
            <a:rPr lang="pt-PT" dirty="0"/>
            <a:t> </a:t>
          </a:r>
          <a:r>
            <a:rPr lang="pt-PT" dirty="0" err="1"/>
            <a:t>mixing</a:t>
          </a:r>
          <a:r>
            <a:rPr lang="pt-PT" dirty="0"/>
            <a:t> </a:t>
          </a:r>
          <a:r>
            <a:rPr lang="pt-PT" dirty="0" err="1"/>
            <a:t>of</a:t>
          </a:r>
          <a:r>
            <a:rPr lang="pt-PT" dirty="0"/>
            <a:t> </a:t>
          </a:r>
          <a:r>
            <a:rPr lang="pt-PT" dirty="0" err="1"/>
            <a:t>pretraining</a:t>
          </a:r>
          <a:r>
            <a:rPr lang="pt-PT" dirty="0"/>
            <a:t> </a:t>
          </a:r>
          <a:r>
            <a:rPr lang="pt-PT" dirty="0" err="1"/>
            <a:t>gradients</a:t>
          </a:r>
          <a:r>
            <a:rPr lang="pt-PT" dirty="0"/>
            <a:t> (PPO-</a:t>
          </a:r>
          <a:r>
            <a:rPr lang="pt-PT" dirty="0" err="1"/>
            <a:t>ptx</a:t>
          </a:r>
          <a:r>
            <a:rPr lang="pt-PT" dirty="0"/>
            <a:t>) </a:t>
          </a:r>
          <a:r>
            <a:rPr lang="pt-PT" dirty="0" err="1"/>
            <a:t>largely</a:t>
          </a:r>
          <a:r>
            <a:rPr lang="pt-PT" dirty="0"/>
            <a:t> </a:t>
          </a:r>
          <a:r>
            <a:rPr lang="pt-PT" dirty="0" err="1"/>
            <a:t>removed</a:t>
          </a:r>
          <a:r>
            <a:rPr lang="pt-PT" dirty="0"/>
            <a:t> </a:t>
          </a:r>
          <a:r>
            <a:rPr lang="pt-PT" dirty="0" err="1"/>
            <a:t>these</a:t>
          </a:r>
          <a:r>
            <a:rPr lang="pt-PT" dirty="0"/>
            <a:t> </a:t>
          </a:r>
          <a:r>
            <a:rPr lang="pt-PT" dirty="0" err="1"/>
            <a:t>regressions</a:t>
          </a:r>
          <a:r>
            <a:rPr lang="pt-PT" dirty="0"/>
            <a:t> </a:t>
          </a:r>
          <a:r>
            <a:rPr lang="pt-PT" dirty="0" err="1"/>
            <a:t>without</a:t>
          </a:r>
          <a:r>
            <a:rPr lang="pt-PT" dirty="0"/>
            <a:t> </a:t>
          </a:r>
          <a:r>
            <a:rPr lang="pt-PT" dirty="0" err="1"/>
            <a:t>reducing</a:t>
          </a:r>
          <a:r>
            <a:rPr lang="pt-PT" dirty="0"/>
            <a:t> </a:t>
          </a:r>
          <a:r>
            <a:rPr lang="pt-PT" dirty="0" err="1"/>
            <a:t>alignment</a:t>
          </a:r>
          <a:r>
            <a:rPr lang="pt-PT" dirty="0"/>
            <a:t> </a:t>
          </a:r>
          <a:r>
            <a:rPr lang="pt-PT" dirty="0" err="1"/>
            <a:t>quality</a:t>
          </a:r>
          <a:endParaRPr lang="en-US" dirty="0"/>
        </a:p>
      </dgm:t>
    </dgm:pt>
    <dgm:pt modelId="{82CE56D9-440F-4CBE-803E-4C0930889ADB}" type="parTrans" cxnId="{A558A95A-3D5C-46C8-890E-6EA339F77CE8}">
      <dgm:prSet/>
      <dgm:spPr/>
      <dgm:t>
        <a:bodyPr/>
        <a:lstStyle/>
        <a:p>
          <a:endParaRPr lang="en-US"/>
        </a:p>
      </dgm:t>
    </dgm:pt>
    <dgm:pt modelId="{21C1A11E-7C86-42E7-984E-987D571805AD}" type="sibTrans" cxnId="{A558A95A-3D5C-46C8-890E-6EA339F77CE8}">
      <dgm:prSet/>
      <dgm:spPr/>
      <dgm:t>
        <a:bodyPr/>
        <a:lstStyle/>
        <a:p>
          <a:endParaRPr lang="en-US"/>
        </a:p>
      </dgm:t>
    </dgm:pt>
    <dgm:pt modelId="{D7B034B8-5087-4428-A982-386420DB6915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 err="1"/>
            <a:t>This</a:t>
          </a:r>
          <a:r>
            <a:rPr lang="pt-PT" dirty="0"/>
            <a:t> </a:t>
          </a:r>
          <a:r>
            <a:rPr lang="pt-PT" dirty="0" err="1"/>
            <a:t>approach</a:t>
          </a:r>
          <a:r>
            <a:rPr lang="pt-PT" dirty="0"/>
            <a:t> </a:t>
          </a:r>
          <a:r>
            <a:rPr lang="pt-PT" dirty="0" err="1"/>
            <a:t>helps</a:t>
          </a:r>
          <a:r>
            <a:rPr lang="pt-PT" dirty="0"/>
            <a:t> </a:t>
          </a:r>
          <a:r>
            <a:rPr lang="pt-PT" dirty="0" err="1"/>
            <a:t>the</a:t>
          </a:r>
          <a:r>
            <a:rPr lang="pt-PT" dirty="0"/>
            <a:t> </a:t>
          </a:r>
          <a:r>
            <a:rPr lang="pt-PT" dirty="0" err="1"/>
            <a:t>model</a:t>
          </a:r>
          <a:r>
            <a:rPr lang="pt-PT" dirty="0"/>
            <a:t> </a:t>
          </a:r>
          <a:r>
            <a:rPr lang="pt-PT" dirty="0" err="1"/>
            <a:t>keep</a:t>
          </a:r>
          <a:r>
            <a:rPr lang="pt-PT" dirty="0"/>
            <a:t> </a:t>
          </a:r>
          <a:r>
            <a:rPr lang="pt-PT" dirty="0" err="1"/>
            <a:t>or</a:t>
          </a:r>
          <a:r>
            <a:rPr lang="pt-PT" dirty="0"/>
            <a:t> </a:t>
          </a:r>
          <a:r>
            <a:rPr lang="pt-PT" dirty="0" err="1"/>
            <a:t>even</a:t>
          </a:r>
          <a:r>
            <a:rPr lang="pt-PT" dirty="0"/>
            <a:t> improve </a:t>
          </a:r>
          <a:r>
            <a:rPr lang="pt-PT" dirty="0" err="1"/>
            <a:t>its</a:t>
          </a:r>
          <a:r>
            <a:rPr lang="pt-PT" dirty="0"/>
            <a:t> performance </a:t>
          </a:r>
          <a:r>
            <a:rPr lang="pt-PT" dirty="0" err="1"/>
            <a:t>on</a:t>
          </a:r>
          <a:r>
            <a:rPr lang="pt-PT" dirty="0"/>
            <a:t> </a:t>
          </a:r>
          <a:r>
            <a:rPr lang="pt-PT" dirty="0" err="1"/>
            <a:t>those</a:t>
          </a:r>
          <a:r>
            <a:rPr lang="pt-PT" dirty="0"/>
            <a:t> </a:t>
          </a:r>
          <a:r>
            <a:rPr lang="pt-PT" dirty="0" err="1"/>
            <a:t>benchmarks</a:t>
          </a:r>
          <a:r>
            <a:rPr lang="pt-PT" dirty="0"/>
            <a:t>, </a:t>
          </a:r>
          <a:r>
            <a:rPr lang="pt-PT" dirty="0" err="1"/>
            <a:t>reducing</a:t>
          </a:r>
          <a:r>
            <a:rPr lang="pt-PT" dirty="0"/>
            <a:t> </a:t>
          </a:r>
          <a:r>
            <a:rPr lang="pt-PT" dirty="0" err="1"/>
            <a:t>the</a:t>
          </a:r>
          <a:r>
            <a:rPr lang="pt-PT" dirty="0"/>
            <a:t> </a:t>
          </a:r>
          <a:r>
            <a:rPr lang="pt-PT" dirty="0" err="1"/>
            <a:t>alignment</a:t>
          </a:r>
          <a:r>
            <a:rPr lang="pt-PT" dirty="0"/>
            <a:t> </a:t>
          </a:r>
          <a:r>
            <a:rPr lang="pt-PT" dirty="0" err="1"/>
            <a:t>tax</a:t>
          </a:r>
          <a:endParaRPr lang="en-US" dirty="0"/>
        </a:p>
      </dgm:t>
    </dgm:pt>
    <dgm:pt modelId="{A4E395E7-5EE2-4789-ADA4-AE96A6BFCC02}" type="parTrans" cxnId="{A8FE2E3F-C3D5-435C-A796-AB9D405E742B}">
      <dgm:prSet/>
      <dgm:spPr/>
      <dgm:t>
        <a:bodyPr/>
        <a:lstStyle/>
        <a:p>
          <a:endParaRPr lang="en-US"/>
        </a:p>
      </dgm:t>
    </dgm:pt>
    <dgm:pt modelId="{C7F6635C-A615-4B16-AA79-BCCD013F8091}" type="sibTrans" cxnId="{A8FE2E3F-C3D5-435C-A796-AB9D405E742B}">
      <dgm:prSet/>
      <dgm:spPr/>
      <dgm:t>
        <a:bodyPr/>
        <a:lstStyle/>
        <a:p>
          <a:endParaRPr lang="en-US"/>
        </a:p>
      </dgm:t>
    </dgm:pt>
    <dgm:pt modelId="{97017874-8293-4CCD-BEC7-37D43DECE6D0}" type="pres">
      <dgm:prSet presAssocID="{6266D991-AB22-4E37-8E5E-CEBC7CC544BE}" presName="root" presStyleCnt="0">
        <dgm:presLayoutVars>
          <dgm:dir/>
          <dgm:resizeHandles val="exact"/>
        </dgm:presLayoutVars>
      </dgm:prSet>
      <dgm:spPr/>
    </dgm:pt>
    <dgm:pt modelId="{B8AA8F4E-C21E-4666-ACCF-52674C9612A3}" type="pres">
      <dgm:prSet presAssocID="{207AD84A-340A-41F7-BA5B-DE92FA4BA798}" presName="compNode" presStyleCnt="0"/>
      <dgm:spPr/>
    </dgm:pt>
    <dgm:pt modelId="{79A306FD-FBFF-4427-93BC-828E8A546AC7}" type="pres">
      <dgm:prSet presAssocID="{207AD84A-340A-41F7-BA5B-DE92FA4BA798}" presName="bgRect" presStyleLbl="bgShp" presStyleIdx="0" presStyleCnt="3"/>
      <dgm:spPr/>
    </dgm:pt>
    <dgm:pt modelId="{8ABDF730-8FFC-428E-8477-D9F54D0CA415}" type="pres">
      <dgm:prSet presAssocID="{207AD84A-340A-41F7-BA5B-DE92FA4BA79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e de Dados"/>
        </a:ext>
      </dgm:extLst>
    </dgm:pt>
    <dgm:pt modelId="{E1DC879D-F10C-4C96-A1E3-FD391BADD503}" type="pres">
      <dgm:prSet presAssocID="{207AD84A-340A-41F7-BA5B-DE92FA4BA798}" presName="spaceRect" presStyleCnt="0"/>
      <dgm:spPr/>
    </dgm:pt>
    <dgm:pt modelId="{C200673A-853C-4FB0-8F6C-D787B1C31E82}" type="pres">
      <dgm:prSet presAssocID="{207AD84A-340A-41F7-BA5B-DE92FA4BA798}" presName="parTx" presStyleLbl="revTx" presStyleIdx="0" presStyleCnt="3">
        <dgm:presLayoutVars>
          <dgm:chMax val="0"/>
          <dgm:chPref val="0"/>
        </dgm:presLayoutVars>
      </dgm:prSet>
      <dgm:spPr/>
    </dgm:pt>
    <dgm:pt modelId="{8977E545-B2C8-44AF-B259-16F668B82788}" type="pres">
      <dgm:prSet presAssocID="{267514B2-87D1-4013-8CBF-AA10D071E4FC}" presName="sibTrans" presStyleCnt="0"/>
      <dgm:spPr/>
    </dgm:pt>
    <dgm:pt modelId="{9B42A75C-D435-4C9E-9179-805FB33B1A48}" type="pres">
      <dgm:prSet presAssocID="{D697ABAA-17CB-4A58-BFD9-A44E17B401A2}" presName="compNode" presStyleCnt="0"/>
      <dgm:spPr/>
    </dgm:pt>
    <dgm:pt modelId="{9F976992-0933-4F7B-B836-EE7B0E3454ED}" type="pres">
      <dgm:prSet presAssocID="{D697ABAA-17CB-4A58-BFD9-A44E17B401A2}" presName="bgRect" presStyleLbl="bgShp" presStyleIdx="1" presStyleCnt="3"/>
      <dgm:spPr/>
    </dgm:pt>
    <dgm:pt modelId="{AC82C3AD-4089-42EC-B61B-EE5A1573D522}" type="pres">
      <dgm:prSet presAssocID="{D697ABAA-17CB-4A58-BFD9-A44E17B401A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égua"/>
        </a:ext>
      </dgm:extLst>
    </dgm:pt>
    <dgm:pt modelId="{0FD557AE-B811-49B2-9D5E-3C1BF9AC7D6C}" type="pres">
      <dgm:prSet presAssocID="{D697ABAA-17CB-4A58-BFD9-A44E17B401A2}" presName="spaceRect" presStyleCnt="0"/>
      <dgm:spPr/>
    </dgm:pt>
    <dgm:pt modelId="{C6A5EB09-5C0B-452D-8686-6C167F4B7143}" type="pres">
      <dgm:prSet presAssocID="{D697ABAA-17CB-4A58-BFD9-A44E17B401A2}" presName="parTx" presStyleLbl="revTx" presStyleIdx="1" presStyleCnt="3">
        <dgm:presLayoutVars>
          <dgm:chMax val="0"/>
          <dgm:chPref val="0"/>
        </dgm:presLayoutVars>
      </dgm:prSet>
      <dgm:spPr/>
    </dgm:pt>
    <dgm:pt modelId="{EBB2F60A-D885-4639-BE2D-B322802E3EDE}" type="pres">
      <dgm:prSet presAssocID="{21C1A11E-7C86-42E7-984E-987D571805AD}" presName="sibTrans" presStyleCnt="0"/>
      <dgm:spPr/>
    </dgm:pt>
    <dgm:pt modelId="{C4DEF751-9ABE-4F70-B05D-85EFD38C57B4}" type="pres">
      <dgm:prSet presAssocID="{D7B034B8-5087-4428-A982-386420DB6915}" presName="compNode" presStyleCnt="0"/>
      <dgm:spPr/>
    </dgm:pt>
    <dgm:pt modelId="{4B4A8907-2F6F-4F82-91A0-88362CF0C9DD}" type="pres">
      <dgm:prSet presAssocID="{D7B034B8-5087-4428-A982-386420DB6915}" presName="bgRect" presStyleLbl="bgShp" presStyleIdx="2" presStyleCnt="3"/>
      <dgm:spPr/>
    </dgm:pt>
    <dgm:pt modelId="{4005ED11-5017-4C44-B0AE-1C8C62114F12}" type="pres">
      <dgm:prSet presAssocID="{D7B034B8-5087-4428-A982-386420DB691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FEBBF2D6-5D06-488D-8AE5-F886093FFB79}" type="pres">
      <dgm:prSet presAssocID="{D7B034B8-5087-4428-A982-386420DB6915}" presName="spaceRect" presStyleCnt="0"/>
      <dgm:spPr/>
    </dgm:pt>
    <dgm:pt modelId="{798DCD59-784B-46D3-9E85-6AB6F88B1A5A}" type="pres">
      <dgm:prSet presAssocID="{D7B034B8-5087-4428-A982-386420DB691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3DA7217-ECB3-4B2E-B1C0-98D1561887AA}" type="presOf" srcId="{D7B034B8-5087-4428-A982-386420DB6915}" destId="{798DCD59-784B-46D3-9E85-6AB6F88B1A5A}" srcOrd="0" destOrd="0" presId="urn:microsoft.com/office/officeart/2018/2/layout/IconVerticalSolidList"/>
    <dgm:cxn modelId="{A8FE2E3F-C3D5-435C-A796-AB9D405E742B}" srcId="{6266D991-AB22-4E37-8E5E-CEBC7CC544BE}" destId="{D7B034B8-5087-4428-A982-386420DB6915}" srcOrd="2" destOrd="0" parTransId="{A4E395E7-5EE2-4789-ADA4-AE96A6BFCC02}" sibTransId="{C7F6635C-A615-4B16-AA79-BCCD013F8091}"/>
    <dgm:cxn modelId="{DF948740-B50A-496E-818B-950BF8817DF6}" type="presOf" srcId="{D697ABAA-17CB-4A58-BFD9-A44E17B401A2}" destId="{C6A5EB09-5C0B-452D-8686-6C167F4B7143}" srcOrd="0" destOrd="0" presId="urn:microsoft.com/office/officeart/2018/2/layout/IconVerticalSolidList"/>
    <dgm:cxn modelId="{5D4A2B60-95E4-4D6F-937A-1C60544BD6D0}" srcId="{6266D991-AB22-4E37-8E5E-CEBC7CC544BE}" destId="{207AD84A-340A-41F7-BA5B-DE92FA4BA798}" srcOrd="0" destOrd="0" parTransId="{87704457-6C42-4EFC-A418-510BA9E13CC6}" sibTransId="{267514B2-87D1-4013-8CBF-AA10D071E4FC}"/>
    <dgm:cxn modelId="{4118416C-5ABA-4651-B599-E53F6986E3D9}" type="presOf" srcId="{207AD84A-340A-41F7-BA5B-DE92FA4BA798}" destId="{C200673A-853C-4FB0-8F6C-D787B1C31E82}" srcOrd="0" destOrd="0" presId="urn:microsoft.com/office/officeart/2018/2/layout/IconVerticalSolidList"/>
    <dgm:cxn modelId="{A558A95A-3D5C-46C8-890E-6EA339F77CE8}" srcId="{6266D991-AB22-4E37-8E5E-CEBC7CC544BE}" destId="{D697ABAA-17CB-4A58-BFD9-A44E17B401A2}" srcOrd="1" destOrd="0" parTransId="{82CE56D9-440F-4CBE-803E-4C0930889ADB}" sibTransId="{21C1A11E-7C86-42E7-984E-987D571805AD}"/>
    <dgm:cxn modelId="{75E94BE2-6DFA-4BFD-9D83-86082D1ECC83}" type="presOf" srcId="{6266D991-AB22-4E37-8E5E-CEBC7CC544BE}" destId="{97017874-8293-4CCD-BEC7-37D43DECE6D0}" srcOrd="0" destOrd="0" presId="urn:microsoft.com/office/officeart/2018/2/layout/IconVerticalSolidList"/>
    <dgm:cxn modelId="{1EA1824E-F935-4278-98EA-475E6464DD95}" type="presParOf" srcId="{97017874-8293-4CCD-BEC7-37D43DECE6D0}" destId="{B8AA8F4E-C21E-4666-ACCF-52674C9612A3}" srcOrd="0" destOrd="0" presId="urn:microsoft.com/office/officeart/2018/2/layout/IconVerticalSolidList"/>
    <dgm:cxn modelId="{FA8B7CB7-F3ED-4BD3-BF00-9E412DD43D78}" type="presParOf" srcId="{B8AA8F4E-C21E-4666-ACCF-52674C9612A3}" destId="{79A306FD-FBFF-4427-93BC-828E8A546AC7}" srcOrd="0" destOrd="0" presId="urn:microsoft.com/office/officeart/2018/2/layout/IconVerticalSolidList"/>
    <dgm:cxn modelId="{45C6DFCD-3164-4ACC-AC0C-BAD8784E16C3}" type="presParOf" srcId="{B8AA8F4E-C21E-4666-ACCF-52674C9612A3}" destId="{8ABDF730-8FFC-428E-8477-D9F54D0CA415}" srcOrd="1" destOrd="0" presId="urn:microsoft.com/office/officeart/2018/2/layout/IconVerticalSolidList"/>
    <dgm:cxn modelId="{CA88F04E-4D4A-4AAB-BED0-E72E9EBA7E8D}" type="presParOf" srcId="{B8AA8F4E-C21E-4666-ACCF-52674C9612A3}" destId="{E1DC879D-F10C-4C96-A1E3-FD391BADD503}" srcOrd="2" destOrd="0" presId="urn:microsoft.com/office/officeart/2018/2/layout/IconVerticalSolidList"/>
    <dgm:cxn modelId="{31909C05-D961-407B-AC31-3C7DC04814AE}" type="presParOf" srcId="{B8AA8F4E-C21E-4666-ACCF-52674C9612A3}" destId="{C200673A-853C-4FB0-8F6C-D787B1C31E82}" srcOrd="3" destOrd="0" presId="urn:microsoft.com/office/officeart/2018/2/layout/IconVerticalSolidList"/>
    <dgm:cxn modelId="{E5ACCE2A-4DE0-4BEF-8FFB-31D3C184E4FB}" type="presParOf" srcId="{97017874-8293-4CCD-BEC7-37D43DECE6D0}" destId="{8977E545-B2C8-44AF-B259-16F668B82788}" srcOrd="1" destOrd="0" presId="urn:microsoft.com/office/officeart/2018/2/layout/IconVerticalSolidList"/>
    <dgm:cxn modelId="{BC2CE8B4-9067-4890-921C-67D5EC097F15}" type="presParOf" srcId="{97017874-8293-4CCD-BEC7-37D43DECE6D0}" destId="{9B42A75C-D435-4C9E-9179-805FB33B1A48}" srcOrd="2" destOrd="0" presId="urn:microsoft.com/office/officeart/2018/2/layout/IconVerticalSolidList"/>
    <dgm:cxn modelId="{DDE4F2FD-5BD9-4E5E-9E80-CBF9C134C805}" type="presParOf" srcId="{9B42A75C-D435-4C9E-9179-805FB33B1A48}" destId="{9F976992-0933-4F7B-B836-EE7B0E3454ED}" srcOrd="0" destOrd="0" presId="urn:microsoft.com/office/officeart/2018/2/layout/IconVerticalSolidList"/>
    <dgm:cxn modelId="{8FFCE086-108F-419B-90A0-56586BB57007}" type="presParOf" srcId="{9B42A75C-D435-4C9E-9179-805FB33B1A48}" destId="{AC82C3AD-4089-42EC-B61B-EE5A1573D522}" srcOrd="1" destOrd="0" presId="urn:microsoft.com/office/officeart/2018/2/layout/IconVerticalSolidList"/>
    <dgm:cxn modelId="{57D1C35E-4053-4630-8D69-E0C1F7A59027}" type="presParOf" srcId="{9B42A75C-D435-4C9E-9179-805FB33B1A48}" destId="{0FD557AE-B811-49B2-9D5E-3C1BF9AC7D6C}" srcOrd="2" destOrd="0" presId="urn:microsoft.com/office/officeart/2018/2/layout/IconVerticalSolidList"/>
    <dgm:cxn modelId="{F23FCD66-A964-4997-8631-959DA5B8CAF2}" type="presParOf" srcId="{9B42A75C-D435-4C9E-9179-805FB33B1A48}" destId="{C6A5EB09-5C0B-452D-8686-6C167F4B7143}" srcOrd="3" destOrd="0" presId="urn:microsoft.com/office/officeart/2018/2/layout/IconVerticalSolidList"/>
    <dgm:cxn modelId="{286EA5CA-6D0A-4422-9C65-714E38954170}" type="presParOf" srcId="{97017874-8293-4CCD-BEC7-37D43DECE6D0}" destId="{EBB2F60A-D885-4639-BE2D-B322802E3EDE}" srcOrd="3" destOrd="0" presId="urn:microsoft.com/office/officeart/2018/2/layout/IconVerticalSolidList"/>
    <dgm:cxn modelId="{2B912E00-4C71-4642-A3D8-8EFB755AF072}" type="presParOf" srcId="{97017874-8293-4CCD-BEC7-37D43DECE6D0}" destId="{C4DEF751-9ABE-4F70-B05D-85EFD38C57B4}" srcOrd="4" destOrd="0" presId="urn:microsoft.com/office/officeart/2018/2/layout/IconVerticalSolidList"/>
    <dgm:cxn modelId="{726CB2E7-2FB9-48B0-BFF5-D4D5AF1A363C}" type="presParOf" srcId="{C4DEF751-9ABE-4F70-B05D-85EFD38C57B4}" destId="{4B4A8907-2F6F-4F82-91A0-88362CF0C9DD}" srcOrd="0" destOrd="0" presId="urn:microsoft.com/office/officeart/2018/2/layout/IconVerticalSolidList"/>
    <dgm:cxn modelId="{F7832143-2C50-45B3-87B8-D50519D89E7D}" type="presParOf" srcId="{C4DEF751-9ABE-4F70-B05D-85EFD38C57B4}" destId="{4005ED11-5017-4C44-B0AE-1C8C62114F12}" srcOrd="1" destOrd="0" presId="urn:microsoft.com/office/officeart/2018/2/layout/IconVerticalSolidList"/>
    <dgm:cxn modelId="{50FB2035-3792-4C37-8E25-BD3A8CD43226}" type="presParOf" srcId="{C4DEF751-9ABE-4F70-B05D-85EFD38C57B4}" destId="{FEBBF2D6-5D06-488D-8AE5-F886093FFB79}" srcOrd="2" destOrd="0" presId="urn:microsoft.com/office/officeart/2018/2/layout/IconVerticalSolidList"/>
    <dgm:cxn modelId="{70EDE2B1-2ED7-443A-AEFF-6CED8E2DB562}" type="presParOf" srcId="{C4DEF751-9ABE-4F70-B05D-85EFD38C57B4}" destId="{798DCD59-784B-46D3-9E85-6AB6F88B1A5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B09BB9E-0564-4D59-9FDB-4EB08478418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5C633715-83E5-42A6-8CED-E06C8F948525}">
      <dgm:prSet custT="1"/>
      <dgm:spPr/>
      <dgm:t>
        <a:bodyPr/>
        <a:lstStyle/>
        <a:p>
          <a:pPr>
            <a:defRPr cap="all"/>
          </a:pPr>
          <a:r>
            <a:rPr lang="en-GB" sz="2200" dirty="0"/>
            <a:t>The cost of increasing model alignment is modest to relative to pretraining</a:t>
          </a:r>
          <a:endParaRPr lang="en-US" sz="2200" dirty="0"/>
        </a:p>
      </dgm:t>
    </dgm:pt>
    <dgm:pt modelId="{79053911-4E6B-4399-95AE-8218D58CCE46}" type="parTrans" cxnId="{D59FCE9E-7900-4D01-ACD4-045A14441E65}">
      <dgm:prSet/>
      <dgm:spPr/>
      <dgm:t>
        <a:bodyPr/>
        <a:lstStyle/>
        <a:p>
          <a:endParaRPr lang="en-US"/>
        </a:p>
      </dgm:t>
    </dgm:pt>
    <dgm:pt modelId="{5B2B679F-0F2E-424B-A294-FFD660FA6979}" type="sibTrans" cxnId="{D59FCE9E-7900-4D01-ACD4-045A14441E65}">
      <dgm:prSet/>
      <dgm:spPr/>
      <dgm:t>
        <a:bodyPr/>
        <a:lstStyle/>
        <a:p>
          <a:endParaRPr lang="en-US"/>
        </a:p>
      </dgm:t>
    </dgm:pt>
    <dgm:pt modelId="{7ADA46F4-C965-4290-9277-8D046C649448}">
      <dgm:prSet custT="1"/>
      <dgm:spPr/>
      <dgm:t>
        <a:bodyPr/>
        <a:lstStyle/>
        <a:p>
          <a:pPr>
            <a:defRPr cap="all"/>
          </a:pPr>
          <a:r>
            <a:rPr lang="en-GB" sz="2200" dirty="0">
              <a:solidFill>
                <a:schemeClr val="tx1">
                  <a:lumMod val="65000"/>
                  <a:lumOff val="35000"/>
                </a:schemeClr>
              </a:solidFill>
            </a:rPr>
            <a:t>The model generalizes instructions to settings that it wasn’t supervised in</a:t>
          </a:r>
          <a:endParaRPr lang="en-US" sz="220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EFA4B4C3-90CF-45E1-80D1-28DEED2D57A7}" type="parTrans" cxnId="{82D02A0B-F4E4-4B21-AE6E-7B57BB0391BB}">
      <dgm:prSet/>
      <dgm:spPr/>
      <dgm:t>
        <a:bodyPr/>
        <a:lstStyle/>
        <a:p>
          <a:endParaRPr lang="en-US"/>
        </a:p>
      </dgm:t>
    </dgm:pt>
    <dgm:pt modelId="{818C81A4-C1C1-4CD7-A97B-BA301890F5D0}" type="sibTrans" cxnId="{82D02A0B-F4E4-4B21-AE6E-7B57BB0391BB}">
      <dgm:prSet/>
      <dgm:spPr/>
      <dgm:t>
        <a:bodyPr/>
        <a:lstStyle/>
        <a:p>
          <a:endParaRPr lang="en-US"/>
        </a:p>
      </dgm:t>
    </dgm:pt>
    <dgm:pt modelId="{1ECA99DD-6C65-4990-B585-579B3DEEF1EC}">
      <dgm:prSet/>
      <dgm:spPr/>
      <dgm:t>
        <a:bodyPr/>
        <a:lstStyle/>
        <a:p>
          <a:pPr>
            <a:defRPr cap="all"/>
          </a:pPr>
          <a:r>
            <a:rPr lang="en-GB" dirty="0"/>
            <a:t>Performance degradation was mitigated by the fine-tuning</a:t>
          </a:r>
          <a:endParaRPr lang="en-US" dirty="0"/>
        </a:p>
      </dgm:t>
    </dgm:pt>
    <dgm:pt modelId="{8238F2D5-1F95-401C-8132-0FB51C983839}" type="parTrans" cxnId="{98064432-FA0E-4FD5-8E42-2B21489120A2}">
      <dgm:prSet/>
      <dgm:spPr/>
      <dgm:t>
        <a:bodyPr/>
        <a:lstStyle/>
        <a:p>
          <a:endParaRPr lang="en-US"/>
        </a:p>
      </dgm:t>
    </dgm:pt>
    <dgm:pt modelId="{1CD8D1AA-78E6-4D5C-AF54-0F450662B1BB}" type="sibTrans" cxnId="{98064432-FA0E-4FD5-8E42-2B21489120A2}">
      <dgm:prSet/>
      <dgm:spPr/>
      <dgm:t>
        <a:bodyPr/>
        <a:lstStyle/>
        <a:p>
          <a:endParaRPr lang="en-US"/>
        </a:p>
      </dgm:t>
    </dgm:pt>
    <dgm:pt modelId="{11099F2F-6A6B-46FB-966E-09EAED328370}">
      <dgm:prSet/>
      <dgm:spPr/>
      <dgm:t>
        <a:bodyPr/>
        <a:lstStyle/>
        <a:p>
          <a:pPr>
            <a:defRPr cap="all"/>
          </a:pPr>
          <a:r>
            <a:rPr lang="en-GB" dirty="0"/>
            <a:t>The techniques were validated from research of the real world</a:t>
          </a:r>
          <a:endParaRPr lang="en-US" dirty="0"/>
        </a:p>
      </dgm:t>
    </dgm:pt>
    <dgm:pt modelId="{E2DFB5CF-1828-45E0-AFEC-0330E63509DE}" type="parTrans" cxnId="{6A25398A-70A3-4E53-99C6-5316B9C53ABF}">
      <dgm:prSet/>
      <dgm:spPr/>
      <dgm:t>
        <a:bodyPr/>
        <a:lstStyle/>
        <a:p>
          <a:endParaRPr lang="en-US"/>
        </a:p>
      </dgm:t>
    </dgm:pt>
    <dgm:pt modelId="{2C0C5B60-D580-4DD5-BA80-E0BB00CC4ABA}" type="sibTrans" cxnId="{6A25398A-70A3-4E53-99C6-5316B9C53ABF}">
      <dgm:prSet/>
      <dgm:spPr/>
      <dgm:t>
        <a:bodyPr/>
        <a:lstStyle/>
        <a:p>
          <a:endParaRPr lang="en-US"/>
        </a:p>
      </dgm:t>
    </dgm:pt>
    <dgm:pt modelId="{4E25FF70-7361-4D34-BF9D-D8B94A437B22}" type="pres">
      <dgm:prSet presAssocID="{BB09BB9E-0564-4D59-9FDB-4EB084784180}" presName="root" presStyleCnt="0">
        <dgm:presLayoutVars>
          <dgm:dir/>
          <dgm:resizeHandles val="exact"/>
        </dgm:presLayoutVars>
      </dgm:prSet>
      <dgm:spPr/>
    </dgm:pt>
    <dgm:pt modelId="{B6CD4C01-72E1-4B99-B811-2BA649326E21}" type="pres">
      <dgm:prSet presAssocID="{5C633715-83E5-42A6-8CED-E06C8F948525}" presName="compNode" presStyleCnt="0"/>
      <dgm:spPr/>
    </dgm:pt>
    <dgm:pt modelId="{8F2BCACE-87DC-491B-840A-E0F4F8B019D0}" type="pres">
      <dgm:prSet presAssocID="{5C633715-83E5-42A6-8CED-E06C8F948525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D4A411B-C668-49D4-952F-A365DFF8794E}" type="pres">
      <dgm:prSet presAssocID="{5C633715-83E5-42A6-8CED-E06C8F94852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nheiro"/>
        </a:ext>
      </dgm:extLst>
    </dgm:pt>
    <dgm:pt modelId="{63842E4C-6654-4A51-8CF0-56FDF8FBBF56}" type="pres">
      <dgm:prSet presAssocID="{5C633715-83E5-42A6-8CED-E06C8F948525}" presName="spaceRect" presStyleCnt="0"/>
      <dgm:spPr/>
    </dgm:pt>
    <dgm:pt modelId="{A208D187-4366-4A22-9F09-14F5DAA68C4F}" type="pres">
      <dgm:prSet presAssocID="{5C633715-83E5-42A6-8CED-E06C8F948525}" presName="textRect" presStyleLbl="revTx" presStyleIdx="0" presStyleCnt="4">
        <dgm:presLayoutVars>
          <dgm:chMax val="1"/>
          <dgm:chPref val="1"/>
        </dgm:presLayoutVars>
      </dgm:prSet>
      <dgm:spPr/>
    </dgm:pt>
    <dgm:pt modelId="{E33FBAB4-2FED-4052-AA4A-29224DFD5D43}" type="pres">
      <dgm:prSet presAssocID="{5B2B679F-0F2E-424B-A294-FFD660FA6979}" presName="sibTrans" presStyleCnt="0"/>
      <dgm:spPr/>
    </dgm:pt>
    <dgm:pt modelId="{646C2DA4-E3FA-4AF9-AF8B-EACF58411C5B}" type="pres">
      <dgm:prSet presAssocID="{7ADA46F4-C965-4290-9277-8D046C649448}" presName="compNode" presStyleCnt="0"/>
      <dgm:spPr/>
    </dgm:pt>
    <dgm:pt modelId="{BADC10D3-5427-45AB-810B-E8CFD52857F6}" type="pres">
      <dgm:prSet presAssocID="{7ADA46F4-C965-4290-9277-8D046C649448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F7600AE-805C-44CC-9685-B08B32E824FA}" type="pres">
      <dgm:prSet presAssocID="{7ADA46F4-C965-4290-9277-8D046C64944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ns"/>
        </a:ext>
      </dgm:extLst>
    </dgm:pt>
    <dgm:pt modelId="{806900F6-ACF6-4361-95A4-087DC4F0CFF8}" type="pres">
      <dgm:prSet presAssocID="{7ADA46F4-C965-4290-9277-8D046C649448}" presName="spaceRect" presStyleCnt="0"/>
      <dgm:spPr/>
    </dgm:pt>
    <dgm:pt modelId="{AF9F00F4-8FF3-476D-A817-508F721F32B5}" type="pres">
      <dgm:prSet presAssocID="{7ADA46F4-C965-4290-9277-8D046C649448}" presName="textRect" presStyleLbl="revTx" presStyleIdx="1" presStyleCnt="4">
        <dgm:presLayoutVars>
          <dgm:chMax val="1"/>
          <dgm:chPref val="1"/>
        </dgm:presLayoutVars>
      </dgm:prSet>
      <dgm:spPr/>
    </dgm:pt>
    <dgm:pt modelId="{22875CD5-25C8-4F4A-BC07-17EDD8274BEC}" type="pres">
      <dgm:prSet presAssocID="{818C81A4-C1C1-4CD7-A97B-BA301890F5D0}" presName="sibTrans" presStyleCnt="0"/>
      <dgm:spPr/>
    </dgm:pt>
    <dgm:pt modelId="{C1B035C3-0741-4E28-8B64-C579EA6F119A}" type="pres">
      <dgm:prSet presAssocID="{1ECA99DD-6C65-4990-B585-579B3DEEF1EC}" presName="compNode" presStyleCnt="0"/>
      <dgm:spPr/>
    </dgm:pt>
    <dgm:pt modelId="{7AE051AF-38AF-4AAF-A4BC-6A99344CE4EF}" type="pres">
      <dgm:prSet presAssocID="{1ECA99DD-6C65-4990-B585-579B3DEEF1EC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9998822-CA14-429B-99F5-9B0957A2C792}" type="pres">
      <dgm:prSet presAssocID="{1ECA99DD-6C65-4990-B585-579B3DEEF1E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ção"/>
        </a:ext>
      </dgm:extLst>
    </dgm:pt>
    <dgm:pt modelId="{3C785657-0F41-4E7D-9011-3FE2E941B45E}" type="pres">
      <dgm:prSet presAssocID="{1ECA99DD-6C65-4990-B585-579B3DEEF1EC}" presName="spaceRect" presStyleCnt="0"/>
      <dgm:spPr/>
    </dgm:pt>
    <dgm:pt modelId="{40B60805-36E8-4DB2-887F-3E744A5961B2}" type="pres">
      <dgm:prSet presAssocID="{1ECA99DD-6C65-4990-B585-579B3DEEF1EC}" presName="textRect" presStyleLbl="revTx" presStyleIdx="2" presStyleCnt="4">
        <dgm:presLayoutVars>
          <dgm:chMax val="1"/>
          <dgm:chPref val="1"/>
        </dgm:presLayoutVars>
      </dgm:prSet>
      <dgm:spPr/>
    </dgm:pt>
    <dgm:pt modelId="{3E1F756C-D7E3-4397-8D6D-29BEC5A7F8E6}" type="pres">
      <dgm:prSet presAssocID="{1CD8D1AA-78E6-4D5C-AF54-0F450662B1BB}" presName="sibTrans" presStyleCnt="0"/>
      <dgm:spPr/>
    </dgm:pt>
    <dgm:pt modelId="{8388E7A2-BF13-4A01-8530-65D63D4E8045}" type="pres">
      <dgm:prSet presAssocID="{11099F2F-6A6B-46FB-966E-09EAED328370}" presName="compNode" presStyleCnt="0"/>
      <dgm:spPr/>
    </dgm:pt>
    <dgm:pt modelId="{394D98C1-ACD6-4812-BB94-5122DC6D4FBB}" type="pres">
      <dgm:prSet presAssocID="{11099F2F-6A6B-46FB-966E-09EAED328370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6A67EB4-F273-4E6D-845A-9E77CA6C4344}" type="pres">
      <dgm:prSet presAssocID="{11099F2F-6A6B-46FB-966E-09EAED32837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B8EC7FD7-2B58-4C35-A6B4-8F9292CC7D66}" type="pres">
      <dgm:prSet presAssocID="{11099F2F-6A6B-46FB-966E-09EAED328370}" presName="spaceRect" presStyleCnt="0"/>
      <dgm:spPr/>
    </dgm:pt>
    <dgm:pt modelId="{4003D7C1-D944-4A20-BAE6-3B40DF666971}" type="pres">
      <dgm:prSet presAssocID="{11099F2F-6A6B-46FB-966E-09EAED32837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2D02A0B-F4E4-4B21-AE6E-7B57BB0391BB}" srcId="{BB09BB9E-0564-4D59-9FDB-4EB084784180}" destId="{7ADA46F4-C965-4290-9277-8D046C649448}" srcOrd="1" destOrd="0" parTransId="{EFA4B4C3-90CF-45E1-80D1-28DEED2D57A7}" sibTransId="{818C81A4-C1C1-4CD7-A97B-BA301890F5D0}"/>
    <dgm:cxn modelId="{98064432-FA0E-4FD5-8E42-2B21489120A2}" srcId="{BB09BB9E-0564-4D59-9FDB-4EB084784180}" destId="{1ECA99DD-6C65-4990-B585-579B3DEEF1EC}" srcOrd="2" destOrd="0" parTransId="{8238F2D5-1F95-401C-8132-0FB51C983839}" sibTransId="{1CD8D1AA-78E6-4D5C-AF54-0F450662B1BB}"/>
    <dgm:cxn modelId="{7FC4445D-9B8E-4DD5-B92A-710584C83AA6}" type="presOf" srcId="{1ECA99DD-6C65-4990-B585-579B3DEEF1EC}" destId="{40B60805-36E8-4DB2-887F-3E744A5961B2}" srcOrd="0" destOrd="0" presId="urn:microsoft.com/office/officeart/2018/5/layout/IconLeafLabelList"/>
    <dgm:cxn modelId="{5DCD7844-B810-4FFD-A62E-4A2E6484A789}" type="presOf" srcId="{7ADA46F4-C965-4290-9277-8D046C649448}" destId="{AF9F00F4-8FF3-476D-A817-508F721F32B5}" srcOrd="0" destOrd="0" presId="urn:microsoft.com/office/officeart/2018/5/layout/IconLeafLabelList"/>
    <dgm:cxn modelId="{17FF9946-F988-4576-8C82-07E73645B571}" type="presOf" srcId="{11099F2F-6A6B-46FB-966E-09EAED328370}" destId="{4003D7C1-D944-4A20-BAE6-3B40DF666971}" srcOrd="0" destOrd="0" presId="urn:microsoft.com/office/officeart/2018/5/layout/IconLeafLabelList"/>
    <dgm:cxn modelId="{CC18235A-5CE1-48B6-90FB-0A51A75A3E49}" type="presOf" srcId="{5C633715-83E5-42A6-8CED-E06C8F948525}" destId="{A208D187-4366-4A22-9F09-14F5DAA68C4F}" srcOrd="0" destOrd="0" presId="urn:microsoft.com/office/officeart/2018/5/layout/IconLeafLabelList"/>
    <dgm:cxn modelId="{6A25398A-70A3-4E53-99C6-5316B9C53ABF}" srcId="{BB09BB9E-0564-4D59-9FDB-4EB084784180}" destId="{11099F2F-6A6B-46FB-966E-09EAED328370}" srcOrd="3" destOrd="0" parTransId="{E2DFB5CF-1828-45E0-AFEC-0330E63509DE}" sibTransId="{2C0C5B60-D580-4DD5-BA80-E0BB00CC4ABA}"/>
    <dgm:cxn modelId="{D59FCE9E-7900-4D01-ACD4-045A14441E65}" srcId="{BB09BB9E-0564-4D59-9FDB-4EB084784180}" destId="{5C633715-83E5-42A6-8CED-E06C8F948525}" srcOrd="0" destOrd="0" parTransId="{79053911-4E6B-4399-95AE-8218D58CCE46}" sibTransId="{5B2B679F-0F2E-424B-A294-FFD660FA6979}"/>
    <dgm:cxn modelId="{1E5671CB-DC89-4850-9FDE-4D9AA1E38E18}" type="presOf" srcId="{BB09BB9E-0564-4D59-9FDB-4EB084784180}" destId="{4E25FF70-7361-4D34-BF9D-D8B94A437B22}" srcOrd="0" destOrd="0" presId="urn:microsoft.com/office/officeart/2018/5/layout/IconLeafLabelList"/>
    <dgm:cxn modelId="{946F7FAA-C209-404E-8B00-9CFF94686383}" type="presParOf" srcId="{4E25FF70-7361-4D34-BF9D-D8B94A437B22}" destId="{B6CD4C01-72E1-4B99-B811-2BA649326E21}" srcOrd="0" destOrd="0" presId="urn:microsoft.com/office/officeart/2018/5/layout/IconLeafLabelList"/>
    <dgm:cxn modelId="{BE64C610-044A-43CE-B5D0-2B920CFD6816}" type="presParOf" srcId="{B6CD4C01-72E1-4B99-B811-2BA649326E21}" destId="{8F2BCACE-87DC-491B-840A-E0F4F8B019D0}" srcOrd="0" destOrd="0" presId="urn:microsoft.com/office/officeart/2018/5/layout/IconLeafLabelList"/>
    <dgm:cxn modelId="{FB53FB80-3ABB-4BA6-8E17-2FD9B0A33278}" type="presParOf" srcId="{B6CD4C01-72E1-4B99-B811-2BA649326E21}" destId="{6D4A411B-C668-49D4-952F-A365DFF8794E}" srcOrd="1" destOrd="0" presId="urn:microsoft.com/office/officeart/2018/5/layout/IconLeafLabelList"/>
    <dgm:cxn modelId="{5F488C6A-8AFD-4239-BC5B-BE179D0B68FF}" type="presParOf" srcId="{B6CD4C01-72E1-4B99-B811-2BA649326E21}" destId="{63842E4C-6654-4A51-8CF0-56FDF8FBBF56}" srcOrd="2" destOrd="0" presId="urn:microsoft.com/office/officeart/2018/5/layout/IconLeafLabelList"/>
    <dgm:cxn modelId="{B0FB14FC-CC5B-4D76-8310-3C99BB4F7938}" type="presParOf" srcId="{B6CD4C01-72E1-4B99-B811-2BA649326E21}" destId="{A208D187-4366-4A22-9F09-14F5DAA68C4F}" srcOrd="3" destOrd="0" presId="urn:microsoft.com/office/officeart/2018/5/layout/IconLeafLabelList"/>
    <dgm:cxn modelId="{23B0DE66-5683-43CD-938D-99DF0209D664}" type="presParOf" srcId="{4E25FF70-7361-4D34-BF9D-D8B94A437B22}" destId="{E33FBAB4-2FED-4052-AA4A-29224DFD5D43}" srcOrd="1" destOrd="0" presId="urn:microsoft.com/office/officeart/2018/5/layout/IconLeafLabelList"/>
    <dgm:cxn modelId="{BF6570D5-A27B-47A4-8351-A7D0E5079F26}" type="presParOf" srcId="{4E25FF70-7361-4D34-BF9D-D8B94A437B22}" destId="{646C2DA4-E3FA-4AF9-AF8B-EACF58411C5B}" srcOrd="2" destOrd="0" presId="urn:microsoft.com/office/officeart/2018/5/layout/IconLeafLabelList"/>
    <dgm:cxn modelId="{3AC67810-804C-4CBF-B24D-D5E69CC3B09E}" type="presParOf" srcId="{646C2DA4-E3FA-4AF9-AF8B-EACF58411C5B}" destId="{BADC10D3-5427-45AB-810B-E8CFD52857F6}" srcOrd="0" destOrd="0" presId="urn:microsoft.com/office/officeart/2018/5/layout/IconLeafLabelList"/>
    <dgm:cxn modelId="{E25598FB-9F3A-4E04-A2D6-982BC4D6DE27}" type="presParOf" srcId="{646C2DA4-E3FA-4AF9-AF8B-EACF58411C5B}" destId="{CF7600AE-805C-44CC-9685-B08B32E824FA}" srcOrd="1" destOrd="0" presId="urn:microsoft.com/office/officeart/2018/5/layout/IconLeafLabelList"/>
    <dgm:cxn modelId="{E7A3E035-0ADD-41BA-93D0-1BA07F42F88C}" type="presParOf" srcId="{646C2DA4-E3FA-4AF9-AF8B-EACF58411C5B}" destId="{806900F6-ACF6-4361-95A4-087DC4F0CFF8}" srcOrd="2" destOrd="0" presId="urn:microsoft.com/office/officeart/2018/5/layout/IconLeafLabelList"/>
    <dgm:cxn modelId="{A5C6175B-B198-45E2-B32F-A9FDEDD61702}" type="presParOf" srcId="{646C2DA4-E3FA-4AF9-AF8B-EACF58411C5B}" destId="{AF9F00F4-8FF3-476D-A817-508F721F32B5}" srcOrd="3" destOrd="0" presId="urn:microsoft.com/office/officeart/2018/5/layout/IconLeafLabelList"/>
    <dgm:cxn modelId="{118C937D-3962-4A56-9C66-CCFDC7E17E06}" type="presParOf" srcId="{4E25FF70-7361-4D34-BF9D-D8B94A437B22}" destId="{22875CD5-25C8-4F4A-BC07-17EDD8274BEC}" srcOrd="3" destOrd="0" presId="urn:microsoft.com/office/officeart/2018/5/layout/IconLeafLabelList"/>
    <dgm:cxn modelId="{93D93788-E93C-41F6-816E-868F393D97C8}" type="presParOf" srcId="{4E25FF70-7361-4D34-BF9D-D8B94A437B22}" destId="{C1B035C3-0741-4E28-8B64-C579EA6F119A}" srcOrd="4" destOrd="0" presId="urn:microsoft.com/office/officeart/2018/5/layout/IconLeafLabelList"/>
    <dgm:cxn modelId="{4D5155CD-0B5C-4983-955C-49E45A507952}" type="presParOf" srcId="{C1B035C3-0741-4E28-8B64-C579EA6F119A}" destId="{7AE051AF-38AF-4AAF-A4BC-6A99344CE4EF}" srcOrd="0" destOrd="0" presId="urn:microsoft.com/office/officeart/2018/5/layout/IconLeafLabelList"/>
    <dgm:cxn modelId="{A4BBA5EC-6C17-4F67-B5BD-A0C6BA177B34}" type="presParOf" srcId="{C1B035C3-0741-4E28-8B64-C579EA6F119A}" destId="{89998822-CA14-429B-99F5-9B0957A2C792}" srcOrd="1" destOrd="0" presId="urn:microsoft.com/office/officeart/2018/5/layout/IconLeafLabelList"/>
    <dgm:cxn modelId="{08F6854D-3CFD-463F-AF8B-260D4960EF6B}" type="presParOf" srcId="{C1B035C3-0741-4E28-8B64-C579EA6F119A}" destId="{3C785657-0F41-4E7D-9011-3FE2E941B45E}" srcOrd="2" destOrd="0" presId="urn:microsoft.com/office/officeart/2018/5/layout/IconLeafLabelList"/>
    <dgm:cxn modelId="{16B5A3CB-4EDB-4D2A-BA2A-3283CF97B087}" type="presParOf" srcId="{C1B035C3-0741-4E28-8B64-C579EA6F119A}" destId="{40B60805-36E8-4DB2-887F-3E744A5961B2}" srcOrd="3" destOrd="0" presId="urn:microsoft.com/office/officeart/2018/5/layout/IconLeafLabelList"/>
    <dgm:cxn modelId="{EF08C05C-AEF4-4E04-8568-96030FCB1990}" type="presParOf" srcId="{4E25FF70-7361-4D34-BF9D-D8B94A437B22}" destId="{3E1F756C-D7E3-4397-8D6D-29BEC5A7F8E6}" srcOrd="5" destOrd="0" presId="urn:microsoft.com/office/officeart/2018/5/layout/IconLeafLabelList"/>
    <dgm:cxn modelId="{34B6E87C-47C2-4A42-95CB-94822487305A}" type="presParOf" srcId="{4E25FF70-7361-4D34-BF9D-D8B94A437B22}" destId="{8388E7A2-BF13-4A01-8530-65D63D4E8045}" srcOrd="6" destOrd="0" presId="urn:microsoft.com/office/officeart/2018/5/layout/IconLeafLabelList"/>
    <dgm:cxn modelId="{FCA13465-6C02-4A07-B50A-6C402344A0E7}" type="presParOf" srcId="{8388E7A2-BF13-4A01-8530-65D63D4E8045}" destId="{394D98C1-ACD6-4812-BB94-5122DC6D4FBB}" srcOrd="0" destOrd="0" presId="urn:microsoft.com/office/officeart/2018/5/layout/IconLeafLabelList"/>
    <dgm:cxn modelId="{5B00BBD1-D8D2-42FC-B6F3-3151AD252325}" type="presParOf" srcId="{8388E7A2-BF13-4A01-8530-65D63D4E8045}" destId="{F6A67EB4-F273-4E6D-845A-9E77CA6C4344}" srcOrd="1" destOrd="0" presId="urn:microsoft.com/office/officeart/2018/5/layout/IconLeafLabelList"/>
    <dgm:cxn modelId="{F31A24B1-E062-4A70-83EC-521A32B62AA8}" type="presParOf" srcId="{8388E7A2-BF13-4A01-8530-65D63D4E8045}" destId="{B8EC7FD7-2B58-4C35-A6B4-8F9292CC7D66}" srcOrd="2" destOrd="0" presId="urn:microsoft.com/office/officeart/2018/5/layout/IconLeafLabelList"/>
    <dgm:cxn modelId="{32D6C7A9-56F2-4220-AA07-A9604C7EA194}" type="presParOf" srcId="{8388E7A2-BF13-4A01-8530-65D63D4E8045}" destId="{4003D7C1-D944-4A20-BAE6-3B40DF66697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979D6BC-9DC9-4097-9786-5C8A44F6A95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15AD29D7-57CD-4048-A22D-C93D30411669}">
      <dgm:prSet custT="1"/>
      <dgm:spPr/>
      <dgm:t>
        <a:bodyPr/>
        <a:lstStyle/>
        <a:p>
          <a:r>
            <a:rPr lang="en-GB" sz="2000" dirty="0"/>
            <a:t>The model is aligned to the labeller’s demonstrations and preferences. The labeller’s were mostly English‐speaking people </a:t>
          </a:r>
          <a:endParaRPr lang="en-US" sz="2000" dirty="0"/>
        </a:p>
      </dgm:t>
    </dgm:pt>
    <dgm:pt modelId="{D18C0B8E-9860-4261-8D9A-F8F9C795E2A6}" type="parTrans" cxnId="{B7F62293-3B9A-495B-BE84-3A90F5495D33}">
      <dgm:prSet/>
      <dgm:spPr/>
      <dgm:t>
        <a:bodyPr/>
        <a:lstStyle/>
        <a:p>
          <a:endParaRPr lang="en-US"/>
        </a:p>
      </dgm:t>
    </dgm:pt>
    <dgm:pt modelId="{6CFAFC55-CFF2-4C77-873D-DB44DFF9EF82}" type="sibTrans" cxnId="{B7F62293-3B9A-495B-BE84-3A90F5495D33}">
      <dgm:prSet/>
      <dgm:spPr/>
      <dgm:t>
        <a:bodyPr/>
        <a:lstStyle/>
        <a:p>
          <a:endParaRPr lang="en-US"/>
        </a:p>
      </dgm:t>
    </dgm:pt>
    <dgm:pt modelId="{F3492AA8-89D0-4BC7-9CAD-829103302E05}">
      <dgm:prSet custT="1"/>
      <dgm:spPr/>
      <dgm:t>
        <a:bodyPr/>
        <a:lstStyle/>
        <a:p>
          <a:r>
            <a:rPr lang="en-GB" sz="2000" dirty="0">
              <a:solidFill>
                <a:schemeClr val="tx1">
                  <a:lumMod val="65000"/>
                  <a:lumOff val="35000"/>
                </a:schemeClr>
              </a:solidFill>
            </a:rPr>
            <a:t>The labelling instructions are created by the researcher’s, creating an inherent bias to their preferences.</a:t>
          </a:r>
          <a:endParaRPr lang="en-US" sz="200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8E769C65-FBFC-4A3D-9617-5BBFD85A7AB0}" type="parTrans" cxnId="{59936F06-ADED-4E6D-AF8C-ECFC2A945D90}">
      <dgm:prSet/>
      <dgm:spPr/>
      <dgm:t>
        <a:bodyPr/>
        <a:lstStyle/>
        <a:p>
          <a:endParaRPr lang="en-US"/>
        </a:p>
      </dgm:t>
    </dgm:pt>
    <dgm:pt modelId="{182C9459-F90F-4F70-9963-594E7D753CA0}" type="sibTrans" cxnId="{59936F06-ADED-4E6D-AF8C-ECFC2A945D90}">
      <dgm:prSet/>
      <dgm:spPr/>
      <dgm:t>
        <a:bodyPr/>
        <a:lstStyle/>
        <a:p>
          <a:endParaRPr lang="en-US"/>
        </a:p>
      </dgm:t>
    </dgm:pt>
    <dgm:pt modelId="{39F73E36-91A0-460B-A491-240876624BD4}">
      <dgm:prSet custT="1"/>
      <dgm:spPr/>
      <dgm:t>
        <a:bodyPr/>
        <a:lstStyle/>
        <a:p>
          <a:r>
            <a:rPr lang="en-GB" sz="2000" dirty="0"/>
            <a:t>The training data is determined by prompts sent by customers, and as such, implicitly aligning with what customers think is valuable</a:t>
          </a:r>
          <a:endParaRPr lang="en-US" sz="2000" dirty="0"/>
        </a:p>
      </dgm:t>
    </dgm:pt>
    <dgm:pt modelId="{7BBCC4F2-9EF5-4C42-9748-FDC8018771AE}" type="parTrans" cxnId="{5F5ADDA6-3279-4961-9319-F9F2A92A081F}">
      <dgm:prSet/>
      <dgm:spPr/>
      <dgm:t>
        <a:bodyPr/>
        <a:lstStyle/>
        <a:p>
          <a:endParaRPr lang="en-US"/>
        </a:p>
      </dgm:t>
    </dgm:pt>
    <dgm:pt modelId="{78742EDF-4F50-4953-851E-B5DF28FB3B8B}" type="sibTrans" cxnId="{5F5ADDA6-3279-4961-9319-F9F2A92A081F}">
      <dgm:prSet/>
      <dgm:spPr/>
      <dgm:t>
        <a:bodyPr/>
        <a:lstStyle/>
        <a:p>
          <a:endParaRPr lang="en-US"/>
        </a:p>
      </dgm:t>
    </dgm:pt>
    <dgm:pt modelId="{A6044220-A5CD-4E96-92C0-EE61AD5F444C}">
      <dgm:prSet custT="1"/>
      <dgm:spPr/>
      <dgm:t>
        <a:bodyPr/>
        <a:lstStyle/>
        <a:p>
          <a:r>
            <a:rPr lang="en-GB" sz="2000" dirty="0"/>
            <a:t>The customers of OpenAI are not representative of all potential users, nor by all individuals and groups impacted by language model use</a:t>
          </a:r>
          <a:endParaRPr lang="en-US" sz="2000" dirty="0"/>
        </a:p>
      </dgm:t>
    </dgm:pt>
    <dgm:pt modelId="{637703B6-319B-4922-B636-F6E0B7F6429E}" type="parTrans" cxnId="{F1A852C8-E7A2-4A9A-8D2B-543604D855C5}">
      <dgm:prSet/>
      <dgm:spPr/>
      <dgm:t>
        <a:bodyPr/>
        <a:lstStyle/>
        <a:p>
          <a:endParaRPr lang="en-US"/>
        </a:p>
      </dgm:t>
    </dgm:pt>
    <dgm:pt modelId="{456AE7EF-9250-4C16-A41E-94BAC8868C9F}" type="sibTrans" cxnId="{F1A852C8-E7A2-4A9A-8D2B-543604D855C5}">
      <dgm:prSet/>
      <dgm:spPr/>
      <dgm:t>
        <a:bodyPr/>
        <a:lstStyle/>
        <a:p>
          <a:endParaRPr lang="en-US"/>
        </a:p>
      </dgm:t>
    </dgm:pt>
    <dgm:pt modelId="{ADAD324F-C817-4CC9-82E5-A2E4E4D65495}" type="pres">
      <dgm:prSet presAssocID="{C979D6BC-9DC9-4097-9786-5C8A44F6A958}" presName="root" presStyleCnt="0">
        <dgm:presLayoutVars>
          <dgm:dir/>
          <dgm:resizeHandles val="exact"/>
        </dgm:presLayoutVars>
      </dgm:prSet>
      <dgm:spPr/>
    </dgm:pt>
    <dgm:pt modelId="{2167EF68-E647-487C-B6B6-93E6919A321A}" type="pres">
      <dgm:prSet presAssocID="{C979D6BC-9DC9-4097-9786-5C8A44F6A958}" presName="container" presStyleCnt="0">
        <dgm:presLayoutVars>
          <dgm:dir/>
          <dgm:resizeHandles val="exact"/>
        </dgm:presLayoutVars>
      </dgm:prSet>
      <dgm:spPr/>
    </dgm:pt>
    <dgm:pt modelId="{CD93FD6B-B196-43FF-B077-56060CD17AF2}" type="pres">
      <dgm:prSet presAssocID="{15AD29D7-57CD-4048-A22D-C93D30411669}" presName="compNode" presStyleCnt="0"/>
      <dgm:spPr/>
    </dgm:pt>
    <dgm:pt modelId="{730C3D59-BDB1-4A16-A84C-AE4CAC768543}" type="pres">
      <dgm:prSet presAssocID="{15AD29D7-57CD-4048-A22D-C93D30411669}" presName="iconBgRect" presStyleLbl="bgShp" presStyleIdx="0" presStyleCnt="4"/>
      <dgm:spPr/>
    </dgm:pt>
    <dgm:pt modelId="{27BB49C3-2913-4F1D-8A1A-4D4D509CEAE8}" type="pres">
      <dgm:prSet presAssocID="{15AD29D7-57CD-4048-A22D-C93D3041166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idor"/>
        </a:ext>
      </dgm:extLst>
    </dgm:pt>
    <dgm:pt modelId="{7CC11C6A-2A6E-444C-B6FD-D28E46A1DE0F}" type="pres">
      <dgm:prSet presAssocID="{15AD29D7-57CD-4048-A22D-C93D30411669}" presName="spaceRect" presStyleCnt="0"/>
      <dgm:spPr/>
    </dgm:pt>
    <dgm:pt modelId="{FB1CAD56-32CF-4DAA-A5FB-C90FF5F64868}" type="pres">
      <dgm:prSet presAssocID="{15AD29D7-57CD-4048-A22D-C93D30411669}" presName="textRect" presStyleLbl="revTx" presStyleIdx="0" presStyleCnt="4">
        <dgm:presLayoutVars>
          <dgm:chMax val="1"/>
          <dgm:chPref val="1"/>
        </dgm:presLayoutVars>
      </dgm:prSet>
      <dgm:spPr/>
    </dgm:pt>
    <dgm:pt modelId="{FD0F97D0-ABFE-4CC1-B5AC-5D29E1DBA344}" type="pres">
      <dgm:prSet presAssocID="{6CFAFC55-CFF2-4C77-873D-DB44DFF9EF82}" presName="sibTrans" presStyleLbl="sibTrans2D1" presStyleIdx="0" presStyleCnt="0"/>
      <dgm:spPr/>
    </dgm:pt>
    <dgm:pt modelId="{B54565C0-4264-4075-B67B-712694B336A7}" type="pres">
      <dgm:prSet presAssocID="{F3492AA8-89D0-4BC7-9CAD-829103302E05}" presName="compNode" presStyleCnt="0"/>
      <dgm:spPr/>
    </dgm:pt>
    <dgm:pt modelId="{10ABD467-00CC-4B0C-94CC-8C34100FBFDB}" type="pres">
      <dgm:prSet presAssocID="{F3492AA8-89D0-4BC7-9CAD-829103302E05}" presName="iconBgRect" presStyleLbl="bgShp" presStyleIdx="1" presStyleCnt="4"/>
      <dgm:spPr/>
    </dgm:pt>
    <dgm:pt modelId="{037129BF-DF0A-4981-8527-0A239C8DA19E}" type="pres">
      <dgm:prSet presAssocID="{F3492AA8-89D0-4BC7-9CAD-829103302E0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6BF3A80A-698C-45B6-811E-101EF6AF962D}" type="pres">
      <dgm:prSet presAssocID="{F3492AA8-89D0-4BC7-9CAD-829103302E05}" presName="spaceRect" presStyleCnt="0"/>
      <dgm:spPr/>
    </dgm:pt>
    <dgm:pt modelId="{8A18AC8B-67DE-4890-B069-37C04B5B275C}" type="pres">
      <dgm:prSet presAssocID="{F3492AA8-89D0-4BC7-9CAD-829103302E05}" presName="textRect" presStyleLbl="revTx" presStyleIdx="1" presStyleCnt="4">
        <dgm:presLayoutVars>
          <dgm:chMax val="1"/>
          <dgm:chPref val="1"/>
        </dgm:presLayoutVars>
      </dgm:prSet>
      <dgm:spPr/>
    </dgm:pt>
    <dgm:pt modelId="{90EE5378-CEE3-454D-A86E-13BC8B758132}" type="pres">
      <dgm:prSet presAssocID="{182C9459-F90F-4F70-9963-594E7D753CA0}" presName="sibTrans" presStyleLbl="sibTrans2D1" presStyleIdx="0" presStyleCnt="0"/>
      <dgm:spPr/>
    </dgm:pt>
    <dgm:pt modelId="{A2D4FD6D-A82D-4513-94A8-77143E6710FA}" type="pres">
      <dgm:prSet presAssocID="{39F73E36-91A0-460B-A491-240876624BD4}" presName="compNode" presStyleCnt="0"/>
      <dgm:spPr/>
    </dgm:pt>
    <dgm:pt modelId="{C1C08ECF-5BFC-4FD5-B463-13BDAADCAC47}" type="pres">
      <dgm:prSet presAssocID="{39F73E36-91A0-460B-A491-240876624BD4}" presName="iconBgRect" presStyleLbl="bgShp" presStyleIdx="2" presStyleCnt="4"/>
      <dgm:spPr/>
    </dgm:pt>
    <dgm:pt modelId="{38A12B2E-EF97-43BB-9614-C31B904F86DB}" type="pres">
      <dgm:prSet presAssocID="{39F73E36-91A0-460B-A491-240876624BD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dos"/>
        </a:ext>
      </dgm:extLst>
    </dgm:pt>
    <dgm:pt modelId="{2F4FC7FF-578F-4300-AE4E-17CCE9A2E19D}" type="pres">
      <dgm:prSet presAssocID="{39F73E36-91A0-460B-A491-240876624BD4}" presName="spaceRect" presStyleCnt="0"/>
      <dgm:spPr/>
    </dgm:pt>
    <dgm:pt modelId="{EE2E514C-37E9-46B6-8B19-97F22E9491AE}" type="pres">
      <dgm:prSet presAssocID="{39F73E36-91A0-460B-A491-240876624BD4}" presName="textRect" presStyleLbl="revTx" presStyleIdx="2" presStyleCnt="4">
        <dgm:presLayoutVars>
          <dgm:chMax val="1"/>
          <dgm:chPref val="1"/>
        </dgm:presLayoutVars>
      </dgm:prSet>
      <dgm:spPr/>
    </dgm:pt>
    <dgm:pt modelId="{B97AA7EE-8A5F-4A58-8115-2A6CDC0F45D6}" type="pres">
      <dgm:prSet presAssocID="{78742EDF-4F50-4953-851E-B5DF28FB3B8B}" presName="sibTrans" presStyleLbl="sibTrans2D1" presStyleIdx="0" presStyleCnt="0"/>
      <dgm:spPr/>
    </dgm:pt>
    <dgm:pt modelId="{76E2E599-8B58-4B13-A154-CC73C70DBB99}" type="pres">
      <dgm:prSet presAssocID="{A6044220-A5CD-4E96-92C0-EE61AD5F444C}" presName="compNode" presStyleCnt="0"/>
      <dgm:spPr/>
    </dgm:pt>
    <dgm:pt modelId="{7DE7468F-4854-4948-8341-28450541D66E}" type="pres">
      <dgm:prSet presAssocID="{A6044220-A5CD-4E96-92C0-EE61AD5F444C}" presName="iconBgRect" presStyleLbl="bgShp" presStyleIdx="3" presStyleCnt="4"/>
      <dgm:spPr/>
    </dgm:pt>
    <dgm:pt modelId="{30211D1D-B248-457C-A61E-883D4736E9C9}" type="pres">
      <dgm:prSet presAssocID="{A6044220-A5CD-4E96-92C0-EE61AD5F444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ilizadores"/>
        </a:ext>
      </dgm:extLst>
    </dgm:pt>
    <dgm:pt modelId="{C7D38ED1-ABD3-49B2-A47B-2BCFBDEF5820}" type="pres">
      <dgm:prSet presAssocID="{A6044220-A5CD-4E96-92C0-EE61AD5F444C}" presName="spaceRect" presStyleCnt="0"/>
      <dgm:spPr/>
    </dgm:pt>
    <dgm:pt modelId="{2C70D48E-4404-4E13-804A-F5461FB6D181}" type="pres">
      <dgm:prSet presAssocID="{A6044220-A5CD-4E96-92C0-EE61AD5F444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9936F06-ADED-4E6D-AF8C-ECFC2A945D90}" srcId="{C979D6BC-9DC9-4097-9786-5C8A44F6A958}" destId="{F3492AA8-89D0-4BC7-9CAD-829103302E05}" srcOrd="1" destOrd="0" parTransId="{8E769C65-FBFC-4A3D-9617-5BBFD85A7AB0}" sibTransId="{182C9459-F90F-4F70-9963-594E7D753CA0}"/>
    <dgm:cxn modelId="{5F619020-3C31-45F3-8618-6BBA9EED5B7E}" type="presOf" srcId="{6CFAFC55-CFF2-4C77-873D-DB44DFF9EF82}" destId="{FD0F97D0-ABFE-4CC1-B5AC-5D29E1DBA344}" srcOrd="0" destOrd="0" presId="urn:microsoft.com/office/officeart/2018/2/layout/IconCircleList"/>
    <dgm:cxn modelId="{0C727D29-F0D3-435B-BA67-0FD36FB9B724}" type="presOf" srcId="{182C9459-F90F-4F70-9963-594E7D753CA0}" destId="{90EE5378-CEE3-454D-A86E-13BC8B758132}" srcOrd="0" destOrd="0" presId="urn:microsoft.com/office/officeart/2018/2/layout/IconCircleList"/>
    <dgm:cxn modelId="{1385A887-AC52-47F6-9FB2-7900E1D43B85}" type="presOf" srcId="{A6044220-A5CD-4E96-92C0-EE61AD5F444C}" destId="{2C70D48E-4404-4E13-804A-F5461FB6D181}" srcOrd="0" destOrd="0" presId="urn:microsoft.com/office/officeart/2018/2/layout/IconCircleList"/>
    <dgm:cxn modelId="{B7F62293-3B9A-495B-BE84-3A90F5495D33}" srcId="{C979D6BC-9DC9-4097-9786-5C8A44F6A958}" destId="{15AD29D7-57CD-4048-A22D-C93D30411669}" srcOrd="0" destOrd="0" parTransId="{D18C0B8E-9860-4261-8D9A-F8F9C795E2A6}" sibTransId="{6CFAFC55-CFF2-4C77-873D-DB44DFF9EF82}"/>
    <dgm:cxn modelId="{8260229B-1BC4-452B-ACE3-B297015304C7}" type="presOf" srcId="{C979D6BC-9DC9-4097-9786-5C8A44F6A958}" destId="{ADAD324F-C817-4CC9-82E5-A2E4E4D65495}" srcOrd="0" destOrd="0" presId="urn:microsoft.com/office/officeart/2018/2/layout/IconCircleList"/>
    <dgm:cxn modelId="{5F5ADDA6-3279-4961-9319-F9F2A92A081F}" srcId="{C979D6BC-9DC9-4097-9786-5C8A44F6A958}" destId="{39F73E36-91A0-460B-A491-240876624BD4}" srcOrd="2" destOrd="0" parTransId="{7BBCC4F2-9EF5-4C42-9748-FDC8018771AE}" sibTransId="{78742EDF-4F50-4953-851E-B5DF28FB3B8B}"/>
    <dgm:cxn modelId="{676D1DA9-023F-4A38-B5A8-B6B848E9F2A5}" type="presOf" srcId="{78742EDF-4F50-4953-851E-B5DF28FB3B8B}" destId="{B97AA7EE-8A5F-4A58-8115-2A6CDC0F45D6}" srcOrd="0" destOrd="0" presId="urn:microsoft.com/office/officeart/2018/2/layout/IconCircleList"/>
    <dgm:cxn modelId="{49A635AE-03F3-45F0-B608-2469492A2310}" type="presOf" srcId="{15AD29D7-57CD-4048-A22D-C93D30411669}" destId="{FB1CAD56-32CF-4DAA-A5FB-C90FF5F64868}" srcOrd="0" destOrd="0" presId="urn:microsoft.com/office/officeart/2018/2/layout/IconCircleList"/>
    <dgm:cxn modelId="{F1A852C8-E7A2-4A9A-8D2B-543604D855C5}" srcId="{C979D6BC-9DC9-4097-9786-5C8A44F6A958}" destId="{A6044220-A5CD-4E96-92C0-EE61AD5F444C}" srcOrd="3" destOrd="0" parTransId="{637703B6-319B-4922-B636-F6E0B7F6429E}" sibTransId="{456AE7EF-9250-4C16-A41E-94BAC8868C9F}"/>
    <dgm:cxn modelId="{23C79FC9-3FCA-4D39-8514-E122716CEEC4}" type="presOf" srcId="{F3492AA8-89D0-4BC7-9CAD-829103302E05}" destId="{8A18AC8B-67DE-4890-B069-37C04B5B275C}" srcOrd="0" destOrd="0" presId="urn:microsoft.com/office/officeart/2018/2/layout/IconCircleList"/>
    <dgm:cxn modelId="{0FB886DF-4E40-4BD4-A7BF-B9811E4AD855}" type="presOf" srcId="{39F73E36-91A0-460B-A491-240876624BD4}" destId="{EE2E514C-37E9-46B6-8B19-97F22E9491AE}" srcOrd="0" destOrd="0" presId="urn:microsoft.com/office/officeart/2018/2/layout/IconCircleList"/>
    <dgm:cxn modelId="{5FCD2CFA-0F51-4304-B802-1A9B94E87C31}" type="presParOf" srcId="{ADAD324F-C817-4CC9-82E5-A2E4E4D65495}" destId="{2167EF68-E647-487C-B6B6-93E6919A321A}" srcOrd="0" destOrd="0" presId="urn:microsoft.com/office/officeart/2018/2/layout/IconCircleList"/>
    <dgm:cxn modelId="{8A5BC36E-57E5-46F3-B48C-8F7F19641408}" type="presParOf" srcId="{2167EF68-E647-487C-B6B6-93E6919A321A}" destId="{CD93FD6B-B196-43FF-B077-56060CD17AF2}" srcOrd="0" destOrd="0" presId="urn:microsoft.com/office/officeart/2018/2/layout/IconCircleList"/>
    <dgm:cxn modelId="{776699D8-0C54-4771-B215-0310F62596FA}" type="presParOf" srcId="{CD93FD6B-B196-43FF-B077-56060CD17AF2}" destId="{730C3D59-BDB1-4A16-A84C-AE4CAC768543}" srcOrd="0" destOrd="0" presId="urn:microsoft.com/office/officeart/2018/2/layout/IconCircleList"/>
    <dgm:cxn modelId="{F4A3E1C4-E7C6-4526-9808-CA36DD4FB3EC}" type="presParOf" srcId="{CD93FD6B-B196-43FF-B077-56060CD17AF2}" destId="{27BB49C3-2913-4F1D-8A1A-4D4D509CEAE8}" srcOrd="1" destOrd="0" presId="urn:microsoft.com/office/officeart/2018/2/layout/IconCircleList"/>
    <dgm:cxn modelId="{9F333BB6-0BB5-4CB6-84CA-012D80F1149D}" type="presParOf" srcId="{CD93FD6B-B196-43FF-B077-56060CD17AF2}" destId="{7CC11C6A-2A6E-444C-B6FD-D28E46A1DE0F}" srcOrd="2" destOrd="0" presId="urn:microsoft.com/office/officeart/2018/2/layout/IconCircleList"/>
    <dgm:cxn modelId="{141CFACA-B596-4B9F-B361-1968CE9AE6A9}" type="presParOf" srcId="{CD93FD6B-B196-43FF-B077-56060CD17AF2}" destId="{FB1CAD56-32CF-4DAA-A5FB-C90FF5F64868}" srcOrd="3" destOrd="0" presId="urn:microsoft.com/office/officeart/2018/2/layout/IconCircleList"/>
    <dgm:cxn modelId="{893B5CBE-B039-4A08-9E03-7B3B7E479B34}" type="presParOf" srcId="{2167EF68-E647-487C-B6B6-93E6919A321A}" destId="{FD0F97D0-ABFE-4CC1-B5AC-5D29E1DBA344}" srcOrd="1" destOrd="0" presId="urn:microsoft.com/office/officeart/2018/2/layout/IconCircleList"/>
    <dgm:cxn modelId="{CFB19660-8E92-4389-896B-534DE4897972}" type="presParOf" srcId="{2167EF68-E647-487C-B6B6-93E6919A321A}" destId="{B54565C0-4264-4075-B67B-712694B336A7}" srcOrd="2" destOrd="0" presId="urn:microsoft.com/office/officeart/2018/2/layout/IconCircleList"/>
    <dgm:cxn modelId="{F2F1CAD5-D596-495E-AA21-52889D42A47A}" type="presParOf" srcId="{B54565C0-4264-4075-B67B-712694B336A7}" destId="{10ABD467-00CC-4B0C-94CC-8C34100FBFDB}" srcOrd="0" destOrd="0" presId="urn:microsoft.com/office/officeart/2018/2/layout/IconCircleList"/>
    <dgm:cxn modelId="{5AD4935A-9116-48D1-A231-A95BD4714E0A}" type="presParOf" srcId="{B54565C0-4264-4075-B67B-712694B336A7}" destId="{037129BF-DF0A-4981-8527-0A239C8DA19E}" srcOrd="1" destOrd="0" presId="urn:microsoft.com/office/officeart/2018/2/layout/IconCircleList"/>
    <dgm:cxn modelId="{53BBDA1F-06CC-4E04-9BE5-F00BFF307503}" type="presParOf" srcId="{B54565C0-4264-4075-B67B-712694B336A7}" destId="{6BF3A80A-698C-45B6-811E-101EF6AF962D}" srcOrd="2" destOrd="0" presId="urn:microsoft.com/office/officeart/2018/2/layout/IconCircleList"/>
    <dgm:cxn modelId="{CDAE5342-5364-44A7-B59E-1B7DCC388CB9}" type="presParOf" srcId="{B54565C0-4264-4075-B67B-712694B336A7}" destId="{8A18AC8B-67DE-4890-B069-37C04B5B275C}" srcOrd="3" destOrd="0" presId="urn:microsoft.com/office/officeart/2018/2/layout/IconCircleList"/>
    <dgm:cxn modelId="{22C07E33-CC5F-4F38-B9F3-9D127E640CD1}" type="presParOf" srcId="{2167EF68-E647-487C-B6B6-93E6919A321A}" destId="{90EE5378-CEE3-454D-A86E-13BC8B758132}" srcOrd="3" destOrd="0" presId="urn:microsoft.com/office/officeart/2018/2/layout/IconCircleList"/>
    <dgm:cxn modelId="{12AC7170-96B5-46B4-964F-2BB9602E84C5}" type="presParOf" srcId="{2167EF68-E647-487C-B6B6-93E6919A321A}" destId="{A2D4FD6D-A82D-4513-94A8-77143E6710FA}" srcOrd="4" destOrd="0" presId="urn:microsoft.com/office/officeart/2018/2/layout/IconCircleList"/>
    <dgm:cxn modelId="{A6C1971A-1247-4CC5-BB38-D78E0DCA10F8}" type="presParOf" srcId="{A2D4FD6D-A82D-4513-94A8-77143E6710FA}" destId="{C1C08ECF-5BFC-4FD5-B463-13BDAADCAC47}" srcOrd="0" destOrd="0" presId="urn:microsoft.com/office/officeart/2018/2/layout/IconCircleList"/>
    <dgm:cxn modelId="{5431FBA7-35D0-4BA7-9862-91FB62586978}" type="presParOf" srcId="{A2D4FD6D-A82D-4513-94A8-77143E6710FA}" destId="{38A12B2E-EF97-43BB-9614-C31B904F86DB}" srcOrd="1" destOrd="0" presId="urn:microsoft.com/office/officeart/2018/2/layout/IconCircleList"/>
    <dgm:cxn modelId="{854A5863-1E9B-4668-9032-615E1CF78BBE}" type="presParOf" srcId="{A2D4FD6D-A82D-4513-94A8-77143E6710FA}" destId="{2F4FC7FF-578F-4300-AE4E-17CCE9A2E19D}" srcOrd="2" destOrd="0" presId="urn:microsoft.com/office/officeart/2018/2/layout/IconCircleList"/>
    <dgm:cxn modelId="{2719CB94-E68E-4069-B314-B2CF6870EA6B}" type="presParOf" srcId="{A2D4FD6D-A82D-4513-94A8-77143E6710FA}" destId="{EE2E514C-37E9-46B6-8B19-97F22E9491AE}" srcOrd="3" destOrd="0" presId="urn:microsoft.com/office/officeart/2018/2/layout/IconCircleList"/>
    <dgm:cxn modelId="{7BDF8683-1841-4C01-8015-E5737D7C41D5}" type="presParOf" srcId="{2167EF68-E647-487C-B6B6-93E6919A321A}" destId="{B97AA7EE-8A5F-4A58-8115-2A6CDC0F45D6}" srcOrd="5" destOrd="0" presId="urn:microsoft.com/office/officeart/2018/2/layout/IconCircleList"/>
    <dgm:cxn modelId="{9AF5B497-4D9B-436B-85D2-F9B4B0039914}" type="presParOf" srcId="{2167EF68-E647-487C-B6B6-93E6919A321A}" destId="{76E2E599-8B58-4B13-A154-CC73C70DBB99}" srcOrd="6" destOrd="0" presId="urn:microsoft.com/office/officeart/2018/2/layout/IconCircleList"/>
    <dgm:cxn modelId="{80C34AB5-D024-42C4-94B8-43FC12C951F7}" type="presParOf" srcId="{76E2E599-8B58-4B13-A154-CC73C70DBB99}" destId="{7DE7468F-4854-4948-8341-28450541D66E}" srcOrd="0" destOrd="0" presId="urn:microsoft.com/office/officeart/2018/2/layout/IconCircleList"/>
    <dgm:cxn modelId="{E931308D-E3C0-48A1-8F53-5468730F94A6}" type="presParOf" srcId="{76E2E599-8B58-4B13-A154-CC73C70DBB99}" destId="{30211D1D-B248-457C-A61E-883D4736E9C9}" srcOrd="1" destOrd="0" presId="urn:microsoft.com/office/officeart/2018/2/layout/IconCircleList"/>
    <dgm:cxn modelId="{FD264804-0A21-4801-B2AE-016D748D03F5}" type="presParOf" srcId="{76E2E599-8B58-4B13-A154-CC73C70DBB99}" destId="{C7D38ED1-ABD3-49B2-A47B-2BCFBDEF5820}" srcOrd="2" destOrd="0" presId="urn:microsoft.com/office/officeart/2018/2/layout/IconCircleList"/>
    <dgm:cxn modelId="{BF5D7177-3C1E-47A4-8F18-A42B9FE828A7}" type="presParOf" srcId="{76E2E599-8B58-4B13-A154-CC73C70DBB99}" destId="{2C70D48E-4404-4E13-804A-F5461FB6D18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623345-CDB5-2740-9227-1D2D26F75685}">
      <dsp:nvSpPr>
        <dsp:cNvPr id="0" name=""/>
        <dsp:cNvSpPr/>
      </dsp:nvSpPr>
      <dsp:spPr>
        <a:xfrm>
          <a:off x="267632" y="0"/>
          <a:ext cx="5453920" cy="5453920"/>
        </a:xfrm>
        <a:prstGeom prst="triangle">
          <a:avLst/>
        </a:prstGeom>
        <a:gradFill rotWithShape="0">
          <a:gsLst>
            <a:gs pos="0">
              <a:srgbClr val="0070C0"/>
            </a:gs>
            <a:gs pos="50000">
              <a:srgbClr val="0070C0"/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5E7BA8-E92F-4440-AA9D-E678C94DCAF6}">
      <dsp:nvSpPr>
        <dsp:cNvPr id="0" name=""/>
        <dsp:cNvSpPr/>
      </dsp:nvSpPr>
      <dsp:spPr>
        <a:xfrm>
          <a:off x="2267804" y="548321"/>
          <a:ext cx="4998624" cy="1291045"/>
        </a:xfrm>
        <a:prstGeom prst="roundRect">
          <a:avLst/>
        </a:prstGeom>
        <a:solidFill>
          <a:schemeClr val="lt1">
            <a:hueOff val="0"/>
            <a:satOff val="0"/>
            <a:lum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b="0" i="0" kern="1200" baseline="0" dirty="0" err="1"/>
            <a:t>LLMs</a:t>
          </a:r>
          <a:r>
            <a:rPr lang="pt-PT" sz="2200" b="0" i="0" kern="1200" baseline="0" dirty="0"/>
            <a:t> </a:t>
          </a:r>
          <a:r>
            <a:rPr lang="pt-PT" sz="2200" b="0" i="0" kern="1200" baseline="0" dirty="0" err="1"/>
            <a:t>like</a:t>
          </a:r>
          <a:r>
            <a:rPr lang="pt-PT" sz="2200" b="0" i="0" kern="1200" baseline="0" dirty="0"/>
            <a:t> GPT-3 are </a:t>
          </a:r>
          <a:r>
            <a:rPr lang="pt-PT" sz="2200" b="0" i="0" kern="1200" baseline="0" dirty="0" err="1"/>
            <a:t>powerful</a:t>
          </a:r>
          <a:r>
            <a:rPr lang="pt-PT" sz="2200" b="0" i="0" kern="1200" baseline="0" dirty="0"/>
            <a:t> </a:t>
          </a:r>
          <a:r>
            <a:rPr lang="pt-PT" sz="2200" b="1" i="0" kern="1200" baseline="0" dirty="0"/>
            <a:t>→</a:t>
          </a:r>
          <a:r>
            <a:rPr lang="pt-PT" sz="2200" b="0" i="0" kern="1200" baseline="0" dirty="0"/>
            <a:t> </a:t>
          </a:r>
          <a:r>
            <a:rPr lang="pt-PT" sz="2200" b="1" i="0" kern="1200" baseline="0" dirty="0" err="1">
              <a:solidFill>
                <a:schemeClr val="accent1"/>
              </a:solidFill>
            </a:rPr>
            <a:t>but</a:t>
          </a:r>
          <a:r>
            <a:rPr lang="pt-PT" sz="2200" b="1" i="0" kern="1200" baseline="0" dirty="0">
              <a:solidFill>
                <a:schemeClr val="accent1"/>
              </a:solidFill>
            </a:rPr>
            <a:t> </a:t>
          </a:r>
          <a:r>
            <a:rPr lang="pt-PT" sz="2200" b="1" i="0" kern="1200" baseline="0" dirty="0" err="1">
              <a:solidFill>
                <a:schemeClr val="accent1"/>
              </a:solidFill>
            </a:rPr>
            <a:t>often</a:t>
          </a:r>
          <a:r>
            <a:rPr lang="pt-PT" sz="2200" b="1" i="0" kern="1200" baseline="0" dirty="0">
              <a:solidFill>
                <a:schemeClr val="accent1"/>
              </a:solidFill>
            </a:rPr>
            <a:t> </a:t>
          </a:r>
          <a:r>
            <a:rPr lang="pt-PT" sz="2200" b="1" i="0" kern="1200" baseline="0" dirty="0" err="1">
              <a:solidFill>
                <a:schemeClr val="accent1"/>
              </a:solidFill>
            </a:rPr>
            <a:t>fail</a:t>
          </a:r>
          <a:r>
            <a:rPr lang="pt-PT" sz="2200" b="1" i="0" kern="1200" baseline="0" dirty="0">
              <a:solidFill>
                <a:schemeClr val="accent1"/>
              </a:solidFill>
            </a:rPr>
            <a:t> to </a:t>
          </a:r>
          <a:r>
            <a:rPr lang="pt-PT" sz="2200" b="1" i="0" kern="1200" baseline="0" dirty="0" err="1">
              <a:solidFill>
                <a:schemeClr val="accent1"/>
              </a:solidFill>
            </a:rPr>
            <a:t>follow</a:t>
          </a:r>
          <a:r>
            <a:rPr lang="pt-PT" sz="2200" b="1" i="0" kern="1200" baseline="0" dirty="0">
              <a:solidFill>
                <a:schemeClr val="accent1"/>
              </a:solidFill>
            </a:rPr>
            <a:t> </a:t>
          </a:r>
          <a:r>
            <a:rPr lang="pt-PT" sz="2200" b="1" i="0" kern="1200" baseline="0" dirty="0" err="1">
              <a:solidFill>
                <a:schemeClr val="accent1"/>
              </a:solidFill>
            </a:rPr>
            <a:t>human</a:t>
          </a:r>
          <a:r>
            <a:rPr lang="pt-PT" sz="2200" b="1" i="0" kern="1200" baseline="0" dirty="0">
              <a:solidFill>
                <a:schemeClr val="accent1"/>
              </a:solidFill>
            </a:rPr>
            <a:t> </a:t>
          </a:r>
          <a:r>
            <a:rPr lang="pt-PT" sz="2200" b="1" i="0" kern="1200" baseline="0" dirty="0" err="1">
              <a:solidFill>
                <a:schemeClr val="accent1"/>
              </a:solidFill>
            </a:rPr>
            <a:t>instructions</a:t>
          </a:r>
          <a:endParaRPr lang="en-US" sz="2200" b="1" kern="1200" dirty="0">
            <a:solidFill>
              <a:schemeClr val="accent1"/>
            </a:solidFill>
          </a:endParaRPr>
        </a:p>
      </dsp:txBody>
      <dsp:txXfrm>
        <a:off x="2330828" y="611345"/>
        <a:ext cx="4872576" cy="1164997"/>
      </dsp:txXfrm>
    </dsp:sp>
    <dsp:sp modelId="{41EC4271-ED73-A346-A066-D536DF4CD739}">
      <dsp:nvSpPr>
        <dsp:cNvPr id="0" name=""/>
        <dsp:cNvSpPr/>
      </dsp:nvSpPr>
      <dsp:spPr>
        <a:xfrm>
          <a:off x="2350776" y="2000747"/>
          <a:ext cx="4832680" cy="1291045"/>
        </a:xfrm>
        <a:prstGeom prst="roundRect">
          <a:avLst/>
        </a:prstGeom>
        <a:solidFill>
          <a:schemeClr val="lt1">
            <a:hueOff val="0"/>
            <a:satOff val="0"/>
            <a:lumOff val="0"/>
          </a:schemeClr>
        </a:solidFill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 err="1"/>
            <a:t>Trained</a:t>
          </a:r>
          <a:r>
            <a:rPr lang="pt-PT" sz="2200" kern="1200" dirty="0"/>
            <a:t> to </a:t>
          </a:r>
          <a:r>
            <a:rPr lang="pt-PT" sz="2200" kern="1200" dirty="0" err="1"/>
            <a:t>predict</a:t>
          </a:r>
          <a:r>
            <a:rPr lang="pt-PT" sz="2200" kern="1200" dirty="0"/>
            <a:t> </a:t>
          </a:r>
          <a:r>
            <a:rPr lang="pt-PT" sz="2200" kern="1200" dirty="0" err="1"/>
            <a:t>next</a:t>
          </a:r>
          <a:r>
            <a:rPr lang="pt-PT" sz="2200" kern="1200" dirty="0"/>
            <a:t> </a:t>
          </a:r>
          <a:r>
            <a:rPr lang="pt-PT" sz="2200" kern="1200" dirty="0" err="1"/>
            <a:t>word</a:t>
          </a:r>
          <a:r>
            <a:rPr lang="pt-PT" sz="2200" kern="1200" dirty="0"/>
            <a:t> </a:t>
          </a:r>
          <a:r>
            <a:rPr lang="pt-PT" sz="2200" b="1" kern="1200" dirty="0"/>
            <a:t>→</a:t>
          </a:r>
          <a:r>
            <a:rPr lang="pt-PT" sz="2200" kern="1200" dirty="0"/>
            <a:t> </a:t>
          </a:r>
          <a:r>
            <a:rPr lang="pt-PT" sz="2200" b="1" kern="1200" dirty="0">
              <a:solidFill>
                <a:schemeClr val="accent1"/>
              </a:solidFill>
            </a:rPr>
            <a:t>leads to </a:t>
          </a:r>
          <a:r>
            <a:rPr lang="pt-PT" sz="2200" b="1" kern="1200" dirty="0" err="1">
              <a:solidFill>
                <a:schemeClr val="accent1"/>
              </a:solidFill>
            </a:rPr>
            <a:t>unhelpful</a:t>
          </a:r>
          <a:r>
            <a:rPr lang="pt-PT" sz="2200" b="1" kern="1200" dirty="0">
              <a:solidFill>
                <a:schemeClr val="accent1"/>
              </a:solidFill>
            </a:rPr>
            <a:t> </a:t>
          </a:r>
          <a:r>
            <a:rPr lang="pt-PT" sz="2200" b="1" kern="1200" dirty="0" err="1">
              <a:solidFill>
                <a:schemeClr val="accent1"/>
              </a:solidFill>
            </a:rPr>
            <a:t>or</a:t>
          </a:r>
          <a:r>
            <a:rPr lang="pt-PT" sz="2200" b="1" kern="1200" dirty="0">
              <a:solidFill>
                <a:schemeClr val="accent1"/>
              </a:solidFill>
            </a:rPr>
            <a:t> </a:t>
          </a:r>
          <a:r>
            <a:rPr lang="pt-PT" sz="2200" b="1" kern="1200" dirty="0" err="1">
              <a:solidFill>
                <a:schemeClr val="accent1"/>
              </a:solidFill>
            </a:rPr>
            <a:t>harmful</a:t>
          </a:r>
          <a:r>
            <a:rPr lang="pt-PT" sz="2200" b="1" kern="1200" dirty="0">
              <a:solidFill>
                <a:schemeClr val="accent1"/>
              </a:solidFill>
            </a:rPr>
            <a:t> outputs</a:t>
          </a:r>
          <a:endParaRPr lang="en-US" sz="2200" b="1" kern="1200" dirty="0">
            <a:solidFill>
              <a:schemeClr val="accent1"/>
            </a:solidFill>
          </a:endParaRPr>
        </a:p>
      </dsp:txBody>
      <dsp:txXfrm>
        <a:off x="2413800" y="2063771"/>
        <a:ext cx="4706632" cy="1164997"/>
      </dsp:txXfrm>
    </dsp:sp>
    <dsp:sp modelId="{B00322D0-D2EF-1B40-9B8C-6E60C5CB2805}">
      <dsp:nvSpPr>
        <dsp:cNvPr id="0" name=""/>
        <dsp:cNvSpPr/>
      </dsp:nvSpPr>
      <dsp:spPr>
        <a:xfrm>
          <a:off x="2362971" y="3453172"/>
          <a:ext cx="4808290" cy="1291045"/>
        </a:xfrm>
        <a:prstGeom prst="roundRect">
          <a:avLst/>
        </a:prstGeom>
        <a:solidFill>
          <a:schemeClr val="lt1">
            <a:hueOff val="0"/>
            <a:satOff val="0"/>
            <a:lumOff val="0"/>
          </a:schemeClr>
        </a:soli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b="1" kern="1200" dirty="0"/>
            <a:t>Core </a:t>
          </a:r>
          <a:r>
            <a:rPr lang="pt-PT" sz="2400" b="1" kern="1200" dirty="0" err="1"/>
            <a:t>problem</a:t>
          </a:r>
          <a:r>
            <a:rPr lang="pt-PT" sz="2400" b="1" kern="1200" dirty="0"/>
            <a:t>: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accent1"/>
              </a:solidFill>
            </a:rPr>
            <a:t>Misalignment between model behavior and human intent</a:t>
          </a:r>
        </a:p>
      </dsp:txBody>
      <dsp:txXfrm>
        <a:off x="2425995" y="3516196"/>
        <a:ext cx="4682242" cy="116499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CC7930-355C-7444-9062-2173D1646EFF}">
      <dsp:nvSpPr>
        <dsp:cNvPr id="0" name=""/>
        <dsp:cNvSpPr/>
      </dsp:nvSpPr>
      <dsp:spPr>
        <a:xfrm>
          <a:off x="606456" y="0"/>
          <a:ext cx="5453920" cy="545392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D4829DE-FFAB-A74B-B61B-0FCB1802E6D0}">
      <dsp:nvSpPr>
        <dsp:cNvPr id="0" name=""/>
        <dsp:cNvSpPr/>
      </dsp:nvSpPr>
      <dsp:spPr>
        <a:xfrm>
          <a:off x="506666" y="551538"/>
          <a:ext cx="2742442" cy="212702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The labeller population is not fully representative of all users or all cultural/linguistic backgrounds</a:t>
          </a:r>
          <a:endParaRPr lang="en-US" sz="2000" kern="1200" dirty="0"/>
        </a:p>
      </dsp:txBody>
      <dsp:txXfrm>
        <a:off x="610499" y="655371"/>
        <a:ext cx="2534776" cy="1919362"/>
      </dsp:txXfrm>
    </dsp:sp>
    <dsp:sp modelId="{D03AD1B3-9DE2-AE4C-BAAF-0D9FFA042B2E}">
      <dsp:nvSpPr>
        <dsp:cNvPr id="0" name=""/>
        <dsp:cNvSpPr/>
      </dsp:nvSpPr>
      <dsp:spPr>
        <a:xfrm>
          <a:off x="3394486" y="551538"/>
          <a:ext cx="2797085" cy="212702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Most prompts and data were in English, and many of the comparisons were labelled by only one annotator</a:t>
          </a:r>
          <a:endParaRPr lang="en-US" sz="2000" kern="1200" dirty="0"/>
        </a:p>
      </dsp:txBody>
      <dsp:txXfrm>
        <a:off x="3498319" y="655371"/>
        <a:ext cx="2589419" cy="1919362"/>
      </dsp:txXfrm>
    </dsp:sp>
    <dsp:sp modelId="{9427336B-AE82-E54E-8C51-75D339CAFAC3}">
      <dsp:nvSpPr>
        <dsp:cNvPr id="0" name=""/>
        <dsp:cNvSpPr/>
      </dsp:nvSpPr>
      <dsp:spPr>
        <a:xfrm>
          <a:off x="529755" y="2846863"/>
          <a:ext cx="2680098" cy="212702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The model sometimes fail to follow instructions, hallucinate facts, generate biased outputs</a:t>
          </a:r>
          <a:endParaRPr lang="en-US" sz="2000" kern="1200" dirty="0"/>
        </a:p>
      </dsp:txBody>
      <dsp:txXfrm>
        <a:off x="633588" y="2950696"/>
        <a:ext cx="2472432" cy="1919362"/>
      </dsp:txXfrm>
    </dsp:sp>
    <dsp:sp modelId="{E50726AF-88A3-A140-8BE5-6813FE6A31EE}">
      <dsp:nvSpPr>
        <dsp:cNvPr id="0" name=""/>
        <dsp:cNvSpPr/>
      </dsp:nvSpPr>
      <dsp:spPr>
        <a:xfrm>
          <a:off x="3506272" y="2846863"/>
          <a:ext cx="2701773" cy="212702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TODO: If possible insert an image or table</a:t>
          </a:r>
          <a:endParaRPr lang="en-US" sz="2000" kern="1200" dirty="0"/>
        </a:p>
      </dsp:txBody>
      <dsp:txXfrm>
        <a:off x="3610105" y="2950696"/>
        <a:ext cx="2494107" cy="191936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52E091-53EB-8C4D-9E9F-98AB67028E62}">
      <dsp:nvSpPr>
        <dsp:cNvPr id="0" name=""/>
        <dsp:cNvSpPr/>
      </dsp:nvSpPr>
      <dsp:spPr>
        <a:xfrm>
          <a:off x="0" y="0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8D3E54-D477-1846-86EF-A10AC57D9339}">
      <dsp:nvSpPr>
        <dsp:cNvPr id="0" name=""/>
        <dsp:cNvSpPr/>
      </dsp:nvSpPr>
      <dsp:spPr>
        <a:xfrm>
          <a:off x="0" y="0"/>
          <a:ext cx="6666833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Collection of worst-case scenarios, filtering pre-training data, and combining different methods to reduce the propensity to generate toxic outputs</a:t>
          </a:r>
          <a:endParaRPr lang="en-US" sz="23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0" y="0"/>
        <a:ext cx="6666833" cy="1363480"/>
      </dsp:txXfrm>
    </dsp:sp>
    <dsp:sp modelId="{1FB9E26F-1955-7B45-A06B-85C2D5AB0F3E}">
      <dsp:nvSpPr>
        <dsp:cNvPr id="0" name=""/>
        <dsp:cNvSpPr/>
      </dsp:nvSpPr>
      <dsp:spPr>
        <a:xfrm>
          <a:off x="0" y="1363480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BDDA4F-187A-7640-B1EF-7E929A30CE8F}">
      <dsp:nvSpPr>
        <dsp:cNvPr id="0" name=""/>
        <dsp:cNvSpPr/>
      </dsp:nvSpPr>
      <dsp:spPr>
        <a:xfrm>
          <a:off x="0" y="1363480"/>
          <a:ext cx="6666833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Whether an output is harmful will depend on the context. Also, harmful outputs can be beneficial for data augmentation</a:t>
          </a:r>
          <a:endParaRPr lang="en-US" sz="23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0" y="1363480"/>
        <a:ext cx="6666833" cy="1363480"/>
      </dsp:txXfrm>
    </dsp:sp>
    <dsp:sp modelId="{EDB121FE-7C8E-7041-ACE8-83ABD098F0C3}">
      <dsp:nvSpPr>
        <dsp:cNvPr id="0" name=""/>
        <dsp:cNvSpPr/>
      </dsp:nvSpPr>
      <dsp:spPr>
        <a:xfrm>
          <a:off x="0" y="2726960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A0720F3-C842-244C-A740-3639DD8AA09E}">
      <dsp:nvSpPr>
        <dsp:cNvPr id="0" name=""/>
        <dsp:cNvSpPr/>
      </dsp:nvSpPr>
      <dsp:spPr>
        <a:xfrm>
          <a:off x="0" y="2726960"/>
          <a:ext cx="6666833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To improve the controllability of the model it may be useful to allow users to specify preferences</a:t>
          </a:r>
          <a:endParaRPr lang="en-US" sz="23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0" y="2726960"/>
        <a:ext cx="6666833" cy="1363480"/>
      </dsp:txXfrm>
    </dsp:sp>
    <dsp:sp modelId="{B3D30FA8-2461-6E46-805F-E5D9A7F56848}">
      <dsp:nvSpPr>
        <dsp:cNvPr id="0" name=""/>
        <dsp:cNvSpPr/>
      </dsp:nvSpPr>
      <dsp:spPr>
        <a:xfrm>
          <a:off x="0" y="4090440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193415-E5CD-B54A-B446-E1B0DFD7490D}">
      <dsp:nvSpPr>
        <dsp:cNvPr id="0" name=""/>
        <dsp:cNvSpPr/>
      </dsp:nvSpPr>
      <dsp:spPr>
        <a:xfrm>
          <a:off x="0" y="4090440"/>
          <a:ext cx="6666833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Making comparisons of text may not be the best way to align models</a:t>
          </a:r>
          <a:endParaRPr lang="en-US" sz="23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0" y="4090440"/>
        <a:ext cx="6666833" cy="136348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DA5742-4BEF-AB46-8BDB-ED9595EF9387}">
      <dsp:nvSpPr>
        <dsp:cNvPr id="0" name=""/>
        <dsp:cNvSpPr/>
      </dsp:nvSpPr>
      <dsp:spPr>
        <a:xfrm>
          <a:off x="0" y="98059"/>
          <a:ext cx="6666833" cy="126477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Deployment carries risks of bias, misalignment with under‐represented groups, or unintended consequences.</a:t>
          </a:r>
          <a:endParaRPr lang="en-US" sz="2300" kern="1200"/>
        </a:p>
      </dsp:txBody>
      <dsp:txXfrm>
        <a:off x="61741" y="159800"/>
        <a:ext cx="6543351" cy="1141288"/>
      </dsp:txXfrm>
    </dsp:sp>
    <dsp:sp modelId="{4D71A9C4-6AE3-5E47-A24C-F9AF1BDDC58F}">
      <dsp:nvSpPr>
        <dsp:cNvPr id="0" name=""/>
        <dsp:cNvSpPr/>
      </dsp:nvSpPr>
      <dsp:spPr>
        <a:xfrm>
          <a:off x="0" y="1429069"/>
          <a:ext cx="6666833" cy="1264770"/>
        </a:xfrm>
        <a:prstGeom prst="roundRect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Persuasive text may increase usage time, which may not be good for the user’s well-being.</a:t>
          </a:r>
          <a:endParaRPr lang="en-US" sz="2300" kern="1200"/>
        </a:p>
      </dsp:txBody>
      <dsp:txXfrm>
        <a:off x="61741" y="1490810"/>
        <a:ext cx="6543351" cy="1141288"/>
      </dsp:txXfrm>
    </dsp:sp>
    <dsp:sp modelId="{650904BF-5678-6243-8709-628ED0ACB8A5}">
      <dsp:nvSpPr>
        <dsp:cNvPr id="0" name=""/>
        <dsp:cNvSpPr/>
      </dsp:nvSpPr>
      <dsp:spPr>
        <a:xfrm>
          <a:off x="0" y="2760080"/>
          <a:ext cx="6666833" cy="1264770"/>
        </a:xfrm>
        <a:prstGeom prst="roundRect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Ensure models are used responsibly, that their alignment target is revisited as deployment contexts change</a:t>
          </a:r>
          <a:endParaRPr lang="en-US" sz="2300" kern="1200"/>
        </a:p>
      </dsp:txBody>
      <dsp:txXfrm>
        <a:off x="61741" y="2821821"/>
        <a:ext cx="6543351" cy="1141288"/>
      </dsp:txXfrm>
    </dsp:sp>
    <dsp:sp modelId="{11AE2DD8-8326-1A4F-926F-DCE42231FE87}">
      <dsp:nvSpPr>
        <dsp:cNvPr id="0" name=""/>
        <dsp:cNvSpPr/>
      </dsp:nvSpPr>
      <dsp:spPr>
        <a:xfrm>
          <a:off x="0" y="4091090"/>
          <a:ext cx="6666833" cy="126477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Data filtering, monitoring, refusing harmful instructions are also necessary.</a:t>
          </a:r>
          <a:endParaRPr lang="en-US" sz="2300" kern="1200" dirty="0"/>
        </a:p>
      </dsp:txBody>
      <dsp:txXfrm>
        <a:off x="61741" y="4152831"/>
        <a:ext cx="6543351" cy="11412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961020-E43C-614B-8FB9-68BC5F4427CC}">
      <dsp:nvSpPr>
        <dsp:cNvPr id="0" name=""/>
        <dsp:cNvSpPr/>
      </dsp:nvSpPr>
      <dsp:spPr>
        <a:xfrm>
          <a:off x="0" y="714559"/>
          <a:ext cx="6666833" cy="12168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authors propose    </a:t>
          </a:r>
          <a:r>
            <a:rPr lang="pt-PT" sz="2400" b="1" kern="1200" dirty="0"/>
            <a:t>→</a:t>
          </a:r>
          <a:r>
            <a:rPr lang="en-US" sz="2400" kern="1200" dirty="0"/>
            <a:t>  Reinforcement Learning from Human Feedback (RLHF)</a:t>
          </a:r>
        </a:p>
      </dsp:txBody>
      <dsp:txXfrm>
        <a:off x="59399" y="773958"/>
        <a:ext cx="6548035" cy="1098002"/>
      </dsp:txXfrm>
    </dsp:sp>
    <dsp:sp modelId="{762E73C3-C982-E34D-B823-AB41BEC03EEF}">
      <dsp:nvSpPr>
        <dsp:cNvPr id="0" name=""/>
        <dsp:cNvSpPr/>
      </dsp:nvSpPr>
      <dsp:spPr>
        <a:xfrm>
          <a:off x="0" y="2118560"/>
          <a:ext cx="6666833" cy="1216800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LLMs lack alignment with human intent</a:t>
          </a:r>
        </a:p>
      </dsp:txBody>
      <dsp:txXfrm>
        <a:off x="59399" y="2177959"/>
        <a:ext cx="6548035" cy="1098002"/>
      </dsp:txXfrm>
    </dsp:sp>
    <dsp:sp modelId="{39CE99D7-EEB4-A14F-93E5-860A8D099194}">
      <dsp:nvSpPr>
        <dsp:cNvPr id="0" name=""/>
        <dsp:cNvSpPr/>
      </dsp:nvSpPr>
      <dsp:spPr>
        <a:xfrm>
          <a:off x="0" y="3522560"/>
          <a:ext cx="6666833" cy="121680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tx1"/>
              </a:solidFill>
            </a:rPr>
            <a:t>Aim</a:t>
          </a:r>
          <a:r>
            <a:rPr lang="en-US" sz="2400" b="1" kern="1200" dirty="0">
              <a:solidFill>
                <a:schemeClr val="tx1"/>
              </a:solidFill>
            </a:rPr>
            <a:t>: </a:t>
          </a:r>
          <a:r>
            <a:rPr lang="en-US" sz="2400" kern="1200" dirty="0"/>
            <a:t>Improve model helpfulness, honesty, and safety</a:t>
          </a:r>
        </a:p>
      </dsp:txBody>
      <dsp:txXfrm>
        <a:off x="59399" y="3581959"/>
        <a:ext cx="6548035" cy="1098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EA88FD-2899-E347-82AF-BEE5ABA81B09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211266-9411-E440-9D4A-0E674F845B05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Investigate whether LLMs can be aligned with human intent effectively and at scale</a:t>
          </a:r>
        </a:p>
      </dsp:txBody>
      <dsp:txXfrm>
        <a:off x="398656" y="1088253"/>
        <a:ext cx="2959127" cy="1837317"/>
      </dsp:txXfrm>
    </dsp:sp>
    <dsp:sp modelId="{B5B6A37F-0CC6-964B-84CF-7A1F9358A7CF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BAFAFE-4814-3346-B01E-E94283F65FD6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RLHF used to incorporate human preferences</a:t>
          </a:r>
          <a:endParaRPr lang="pt-PT" sz="2300" b="1" kern="1200" dirty="0"/>
        </a:p>
      </dsp:txBody>
      <dsp:txXfrm>
        <a:off x="4155097" y="1088253"/>
        <a:ext cx="2959127" cy="1837317"/>
      </dsp:txXfrm>
    </dsp:sp>
    <dsp:sp modelId="{8BA85AE0-3305-AB46-9488-615AD4D151BA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207A06-86C8-CE46-A099-77F25E8F45B7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Improve output quality beyond increasing model </a:t>
          </a:r>
          <a:endParaRPr lang="pt-PT" sz="2300" b="1" kern="1200" dirty="0"/>
        </a:p>
      </dsp:txBody>
      <dsp:txXfrm>
        <a:off x="7911539" y="1088253"/>
        <a:ext cx="2959127" cy="18373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1DC6B4-7F90-4368-A8F4-D95B364F9F57}">
      <dsp:nvSpPr>
        <dsp:cNvPr id="0" name=""/>
        <dsp:cNvSpPr/>
      </dsp:nvSpPr>
      <dsp:spPr>
        <a:xfrm>
          <a:off x="1117468" y="878210"/>
          <a:ext cx="946895" cy="9468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1F25D-EFCE-4AE2-A14B-B9677C82593F}">
      <dsp:nvSpPr>
        <dsp:cNvPr id="0" name=""/>
        <dsp:cNvSpPr/>
      </dsp:nvSpPr>
      <dsp:spPr>
        <a:xfrm>
          <a:off x="538810" y="2191000"/>
          <a:ext cx="2104211" cy="112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Goal: </a:t>
          </a:r>
          <a:r>
            <a:rPr lang="en-US" sz="1600" kern="1200" dirty="0"/>
            <a:t>Fine-tune the model to maximize the RM’s reward signal.</a:t>
          </a:r>
        </a:p>
      </dsp:txBody>
      <dsp:txXfrm>
        <a:off x="538810" y="2191000"/>
        <a:ext cx="2104211" cy="1123593"/>
      </dsp:txXfrm>
    </dsp:sp>
    <dsp:sp modelId="{52383085-2806-42E8-924B-20E9485B6B0D}">
      <dsp:nvSpPr>
        <dsp:cNvPr id="0" name=""/>
        <dsp:cNvSpPr/>
      </dsp:nvSpPr>
      <dsp:spPr>
        <a:xfrm>
          <a:off x="4057715" y="878210"/>
          <a:ext cx="946895" cy="9468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001864-EBBE-49A2-BD06-1496B1BC8297}">
      <dsp:nvSpPr>
        <dsp:cNvPr id="0" name=""/>
        <dsp:cNvSpPr/>
      </dsp:nvSpPr>
      <dsp:spPr>
        <a:xfrm>
          <a:off x="3011259" y="2191000"/>
          <a:ext cx="3039807" cy="112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Feedback loop: </a:t>
          </a:r>
          <a:r>
            <a:rPr lang="en-US" sz="1800" kern="1200" dirty="0"/>
            <a:t>SFT model generates outputs → RM evaluates them → RLHF model learns to maximize </a:t>
          </a:r>
          <a:r>
            <a:rPr lang="en-US" sz="1600" kern="1200" dirty="0"/>
            <a:t>the reward.</a:t>
          </a:r>
        </a:p>
      </dsp:txBody>
      <dsp:txXfrm>
        <a:off x="3011259" y="2191000"/>
        <a:ext cx="3039807" cy="1123593"/>
      </dsp:txXfrm>
    </dsp:sp>
    <dsp:sp modelId="{5080FFCF-0339-4EBD-A4E6-7D121BF91EA5}">
      <dsp:nvSpPr>
        <dsp:cNvPr id="0" name=""/>
        <dsp:cNvSpPr/>
      </dsp:nvSpPr>
      <dsp:spPr>
        <a:xfrm>
          <a:off x="6997962" y="878210"/>
          <a:ext cx="946895" cy="9468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0DAF8B-73AD-4B16-A5D3-8D64FB014887}">
      <dsp:nvSpPr>
        <dsp:cNvPr id="0" name=""/>
        <dsp:cNvSpPr/>
      </dsp:nvSpPr>
      <dsp:spPr>
        <a:xfrm>
          <a:off x="6419303" y="2191000"/>
          <a:ext cx="2104211" cy="112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Challenge: </a:t>
          </a:r>
          <a:r>
            <a:rPr lang="en-US" sz="1800" kern="1200" dirty="0"/>
            <a:t>Model may “forget” what it learned in SFT.</a:t>
          </a:r>
        </a:p>
      </dsp:txBody>
      <dsp:txXfrm>
        <a:off x="6419303" y="2191000"/>
        <a:ext cx="2104211" cy="1123593"/>
      </dsp:txXfrm>
    </dsp:sp>
    <dsp:sp modelId="{FC2DDF2F-1E5A-47EF-BFD7-5B15707AE41C}">
      <dsp:nvSpPr>
        <dsp:cNvPr id="0" name=""/>
        <dsp:cNvSpPr/>
      </dsp:nvSpPr>
      <dsp:spPr>
        <a:xfrm>
          <a:off x="9470410" y="878210"/>
          <a:ext cx="946895" cy="94689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BD07AB-978E-485B-B9E6-693BEEC47AC2}">
      <dsp:nvSpPr>
        <dsp:cNvPr id="0" name=""/>
        <dsp:cNvSpPr/>
      </dsp:nvSpPr>
      <dsp:spPr>
        <a:xfrm>
          <a:off x="8891752" y="2191000"/>
          <a:ext cx="2104211" cy="112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Solution: </a:t>
          </a:r>
          <a:r>
            <a:rPr lang="en-US" sz="1800" kern="1200" dirty="0"/>
            <a:t>Add a penalty term to keep it close to the SFT policy.</a:t>
          </a:r>
        </a:p>
      </dsp:txBody>
      <dsp:txXfrm>
        <a:off x="8891752" y="2191000"/>
        <a:ext cx="2104211" cy="11235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A2CD4C-2048-4950-9E13-338F91F9DCF0}">
      <dsp:nvSpPr>
        <dsp:cNvPr id="0" name=""/>
        <dsp:cNvSpPr/>
      </dsp:nvSpPr>
      <dsp:spPr>
        <a:xfrm>
          <a:off x="1061437" y="693655"/>
          <a:ext cx="1141382" cy="1141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9762C-72F3-42E9-9C51-A9FA1E278B71}">
      <dsp:nvSpPr>
        <dsp:cNvPr id="0" name=""/>
        <dsp:cNvSpPr/>
      </dsp:nvSpPr>
      <dsp:spPr>
        <a:xfrm>
          <a:off x="1582" y="1955674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PT" sz="1700" b="1" kern="1200"/>
            <a:t>Goal: </a:t>
          </a:r>
          <a:r>
            <a:rPr lang="pt-PT" sz="1700" kern="1200"/>
            <a:t>Maintain good generalization for other NLP problems</a:t>
          </a:r>
          <a:endParaRPr lang="en-US" sz="1700" kern="1200"/>
        </a:p>
      </dsp:txBody>
      <dsp:txXfrm>
        <a:off x="1582" y="1955674"/>
        <a:ext cx="3261093" cy="489164"/>
      </dsp:txXfrm>
    </dsp:sp>
    <dsp:sp modelId="{CB91EFBF-17AA-476D-9B68-A9435826D9B1}">
      <dsp:nvSpPr>
        <dsp:cNvPr id="0" name=""/>
        <dsp:cNvSpPr/>
      </dsp:nvSpPr>
      <dsp:spPr>
        <a:xfrm>
          <a:off x="1582" y="2500948"/>
          <a:ext cx="3261093" cy="998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08B628-9B60-4A4A-8085-0F085C8E2DE6}">
      <dsp:nvSpPr>
        <dsp:cNvPr id="0" name=""/>
        <dsp:cNvSpPr/>
      </dsp:nvSpPr>
      <dsp:spPr>
        <a:xfrm>
          <a:off x="4893223" y="693655"/>
          <a:ext cx="1141382" cy="1141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5B8DB9-3D64-4B69-B486-9D56472F2AEB}">
      <dsp:nvSpPr>
        <dsp:cNvPr id="0" name=""/>
        <dsp:cNvSpPr/>
      </dsp:nvSpPr>
      <dsp:spPr>
        <a:xfrm>
          <a:off x="3833367" y="1955674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PT" sz="1700" b="1" kern="1200"/>
            <a:t>Process:</a:t>
          </a:r>
          <a:endParaRPr lang="en-US" sz="1700" kern="1200"/>
        </a:p>
      </dsp:txBody>
      <dsp:txXfrm>
        <a:off x="3833367" y="1955674"/>
        <a:ext cx="3261093" cy="489164"/>
      </dsp:txXfrm>
    </dsp:sp>
    <dsp:sp modelId="{0E6C8AED-1957-4CDC-85BD-184E73820808}">
      <dsp:nvSpPr>
        <dsp:cNvPr id="0" name=""/>
        <dsp:cNvSpPr/>
      </dsp:nvSpPr>
      <dsp:spPr>
        <a:xfrm>
          <a:off x="3821399" y="2358595"/>
          <a:ext cx="3261093" cy="998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b="1" kern="1200" dirty="0" err="1"/>
            <a:t>Mix</a:t>
          </a:r>
          <a:r>
            <a:rPr lang="pt-PT" sz="1600" b="1" kern="1200" dirty="0"/>
            <a:t> </a:t>
          </a:r>
          <a:r>
            <a:rPr lang="pt-PT" sz="1600" b="1" kern="1200" dirty="0" err="1"/>
            <a:t>pretraining</a:t>
          </a:r>
          <a:r>
            <a:rPr lang="pt-PT" sz="1600" b="1" kern="1200" dirty="0"/>
            <a:t> gradientes </a:t>
          </a:r>
          <a:r>
            <a:rPr lang="pt-PT" sz="1600" b="1" kern="1200" dirty="0" err="1"/>
            <a:t>with</a:t>
          </a:r>
          <a:r>
            <a:rPr lang="pt-PT" sz="1600" b="1" kern="1200" dirty="0"/>
            <a:t> PPO </a:t>
          </a:r>
          <a:endParaRPr lang="en-US" sz="1600" b="1" kern="1200" dirty="0"/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600" b="1" kern="1200" dirty="0"/>
            <a:t>TODO: Clarificar “</a:t>
          </a:r>
          <a:r>
            <a:rPr lang="pt-PT" sz="1600" b="1" kern="1200" dirty="0" err="1"/>
            <a:t>ptx</a:t>
          </a:r>
          <a:r>
            <a:rPr lang="pt-PT" sz="1600" b="1" kern="1200" dirty="0"/>
            <a:t>”?</a:t>
          </a:r>
          <a:endParaRPr lang="en-US" sz="1600" b="1" kern="1200" dirty="0"/>
        </a:p>
      </dsp:txBody>
      <dsp:txXfrm>
        <a:off x="3821399" y="2358595"/>
        <a:ext cx="3261093" cy="998200"/>
      </dsp:txXfrm>
    </dsp:sp>
    <dsp:sp modelId="{195ED366-7346-48B5-945F-B619B5D7F03E}">
      <dsp:nvSpPr>
        <dsp:cNvPr id="0" name=""/>
        <dsp:cNvSpPr/>
      </dsp:nvSpPr>
      <dsp:spPr>
        <a:xfrm>
          <a:off x="8725008" y="693655"/>
          <a:ext cx="1141382" cy="1141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DF5973-66A8-4FA5-816E-5F43F8FF22B3}">
      <dsp:nvSpPr>
        <dsp:cNvPr id="0" name=""/>
        <dsp:cNvSpPr/>
      </dsp:nvSpPr>
      <dsp:spPr>
        <a:xfrm>
          <a:off x="7665152" y="1955674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PT" sz="1700" b="1" kern="1200"/>
            <a:t>Result:</a:t>
          </a:r>
          <a:endParaRPr lang="en-US" sz="1700" kern="1200"/>
        </a:p>
      </dsp:txBody>
      <dsp:txXfrm>
        <a:off x="7665152" y="1955674"/>
        <a:ext cx="3261093" cy="489164"/>
      </dsp:txXfrm>
    </dsp:sp>
    <dsp:sp modelId="{78CF4741-6694-4FF6-9F2B-58A894281228}">
      <dsp:nvSpPr>
        <dsp:cNvPr id="0" name=""/>
        <dsp:cNvSpPr/>
      </dsp:nvSpPr>
      <dsp:spPr>
        <a:xfrm>
          <a:off x="7646107" y="2386644"/>
          <a:ext cx="3261093" cy="998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 err="1"/>
            <a:t>Keeps</a:t>
          </a:r>
          <a:r>
            <a:rPr lang="pt-PT" sz="1600" kern="1200" dirty="0"/>
            <a:t> </a:t>
          </a:r>
          <a:r>
            <a:rPr lang="pt-PT" sz="1600" kern="1200" dirty="0" err="1"/>
            <a:t>the</a:t>
          </a:r>
          <a:r>
            <a:rPr lang="pt-PT" sz="1600" kern="1200" dirty="0"/>
            <a:t> </a:t>
          </a:r>
          <a:r>
            <a:rPr lang="pt-PT" sz="1600" kern="1200" dirty="0" err="1"/>
            <a:t>model</a:t>
          </a:r>
          <a:r>
            <a:rPr lang="pt-PT" sz="1600" kern="1200" dirty="0"/>
            <a:t> </a:t>
          </a:r>
          <a:r>
            <a:rPr lang="pt-PT" sz="1600" kern="1200" dirty="0" err="1"/>
            <a:t>aligned</a:t>
          </a:r>
          <a:r>
            <a:rPr lang="pt-PT" sz="1600" kern="1200" dirty="0"/>
            <a:t> </a:t>
          </a:r>
          <a:r>
            <a:rPr lang="pt-PT" sz="1600" kern="1200" dirty="0" err="1"/>
            <a:t>and</a:t>
          </a:r>
          <a:r>
            <a:rPr lang="pt-PT" sz="1600" kern="1200" dirty="0"/>
            <a:t> </a:t>
          </a:r>
          <a:r>
            <a:rPr lang="pt-PT" sz="1600" kern="1200" dirty="0" err="1"/>
            <a:t>good</a:t>
          </a:r>
          <a:r>
            <a:rPr lang="pt-PT" sz="1600" kern="1200" dirty="0"/>
            <a:t> </a:t>
          </a:r>
          <a:r>
            <a:rPr lang="pt-PT" sz="1600" kern="1200" dirty="0" err="1"/>
            <a:t>at</a:t>
          </a:r>
          <a:r>
            <a:rPr lang="pt-PT" sz="1600" kern="1200" dirty="0"/>
            <a:t> general NLP </a:t>
          </a:r>
          <a:r>
            <a:rPr lang="pt-PT" sz="1600" kern="1200" dirty="0" err="1"/>
            <a:t>tasks</a:t>
          </a:r>
          <a:endParaRPr lang="en-US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/>
            <a:t>The model stays polite, aligned, and still capable in language tasks</a:t>
          </a:r>
          <a:endParaRPr lang="en-US" sz="1600" kern="1200"/>
        </a:p>
      </dsp:txBody>
      <dsp:txXfrm>
        <a:off x="7646107" y="2386644"/>
        <a:ext cx="3261093" cy="9982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2CEB9-698A-5149-B6D6-8C6F77152535}">
      <dsp:nvSpPr>
        <dsp:cNvPr id="0" name=""/>
        <dsp:cNvSpPr/>
      </dsp:nvSpPr>
      <dsp:spPr>
        <a:xfrm>
          <a:off x="3064448" y="4461805"/>
          <a:ext cx="537936" cy="5782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8968" y="0"/>
              </a:lnTo>
              <a:lnTo>
                <a:pt x="268968" y="578281"/>
              </a:lnTo>
              <a:lnTo>
                <a:pt x="537936" y="578281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E009B3-625E-E347-AFF4-4260D60ED7A5}">
      <dsp:nvSpPr>
        <dsp:cNvPr id="0" name=""/>
        <dsp:cNvSpPr/>
      </dsp:nvSpPr>
      <dsp:spPr>
        <a:xfrm>
          <a:off x="3064448" y="3883523"/>
          <a:ext cx="537936" cy="578281"/>
        </a:xfrm>
        <a:custGeom>
          <a:avLst/>
          <a:gdLst/>
          <a:ahLst/>
          <a:cxnLst/>
          <a:rect l="0" t="0" r="0" b="0"/>
          <a:pathLst>
            <a:path>
              <a:moveTo>
                <a:pt x="0" y="578281"/>
              </a:moveTo>
              <a:lnTo>
                <a:pt x="268968" y="578281"/>
              </a:lnTo>
              <a:lnTo>
                <a:pt x="268968" y="0"/>
              </a:lnTo>
              <a:lnTo>
                <a:pt x="537936" y="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D52FFA-3EF6-2F4F-B19E-671A13F22710}">
      <dsp:nvSpPr>
        <dsp:cNvPr id="0" name=""/>
        <dsp:cNvSpPr/>
      </dsp:nvSpPr>
      <dsp:spPr>
        <a:xfrm>
          <a:off x="3064448" y="1570396"/>
          <a:ext cx="537936" cy="11565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8968" y="0"/>
              </a:lnTo>
              <a:lnTo>
                <a:pt x="268968" y="1156563"/>
              </a:lnTo>
              <a:lnTo>
                <a:pt x="537936" y="1156563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F01671-C839-B74B-8FA6-EA12AC9A19B1}">
      <dsp:nvSpPr>
        <dsp:cNvPr id="0" name=""/>
        <dsp:cNvSpPr/>
      </dsp:nvSpPr>
      <dsp:spPr>
        <a:xfrm>
          <a:off x="3064448" y="1524676"/>
          <a:ext cx="5379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7936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EF58D8-63BC-A24B-AC91-8558B71F87FA}">
      <dsp:nvSpPr>
        <dsp:cNvPr id="0" name=""/>
        <dsp:cNvSpPr/>
      </dsp:nvSpPr>
      <dsp:spPr>
        <a:xfrm>
          <a:off x="3064448" y="413832"/>
          <a:ext cx="537936" cy="1156563"/>
        </a:xfrm>
        <a:custGeom>
          <a:avLst/>
          <a:gdLst/>
          <a:ahLst/>
          <a:cxnLst/>
          <a:rect l="0" t="0" r="0" b="0"/>
          <a:pathLst>
            <a:path>
              <a:moveTo>
                <a:pt x="0" y="1156563"/>
              </a:moveTo>
              <a:lnTo>
                <a:pt x="268968" y="1156563"/>
              </a:lnTo>
              <a:lnTo>
                <a:pt x="268968" y="0"/>
              </a:lnTo>
              <a:lnTo>
                <a:pt x="537936" y="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863B8C-5793-9E49-9397-43115EEB5E97}">
      <dsp:nvSpPr>
        <dsp:cNvPr id="0" name=""/>
        <dsp:cNvSpPr/>
      </dsp:nvSpPr>
      <dsp:spPr>
        <a:xfrm>
          <a:off x="0" y="0"/>
          <a:ext cx="3140258" cy="820353"/>
        </a:xfrm>
        <a:prstGeom prst="rect">
          <a:avLst/>
        </a:prstGeom>
        <a:gradFill rotWithShape="0">
          <a:gsLst>
            <a:gs pos="63000">
              <a:schemeClr val="accent1"/>
            </a:gs>
            <a:gs pos="83000">
              <a:schemeClr val="accent1">
                <a:lumMod val="75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researchers evaluated the model according to alignment, i.e., acting according to user’s intention.</a:t>
          </a:r>
        </a:p>
      </dsp:txBody>
      <dsp:txXfrm>
        <a:off x="0" y="0"/>
        <a:ext cx="3140258" cy="820353"/>
      </dsp:txXfrm>
    </dsp:sp>
    <dsp:sp modelId="{4FD885A4-FDB1-BB4A-AD19-C54CB5860B99}">
      <dsp:nvSpPr>
        <dsp:cNvPr id="0" name=""/>
        <dsp:cNvSpPr/>
      </dsp:nvSpPr>
      <dsp:spPr>
        <a:xfrm>
          <a:off x="374765" y="1160219"/>
          <a:ext cx="2689682" cy="82035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This alignment was measured across three domains: </a:t>
          </a:r>
        </a:p>
      </dsp:txBody>
      <dsp:txXfrm>
        <a:off x="374765" y="1160219"/>
        <a:ext cx="2689682" cy="820353"/>
      </dsp:txXfrm>
    </dsp:sp>
    <dsp:sp modelId="{337F08FD-7DB1-9542-8661-CC43594AFA48}">
      <dsp:nvSpPr>
        <dsp:cNvPr id="0" name=""/>
        <dsp:cNvSpPr/>
      </dsp:nvSpPr>
      <dsp:spPr>
        <a:xfrm>
          <a:off x="3602384" y="3655"/>
          <a:ext cx="2689682" cy="82035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Helpful</a:t>
          </a:r>
        </a:p>
      </dsp:txBody>
      <dsp:txXfrm>
        <a:off x="3602384" y="3655"/>
        <a:ext cx="2689682" cy="820353"/>
      </dsp:txXfrm>
    </dsp:sp>
    <dsp:sp modelId="{07DA9062-36B6-D24B-ABB0-51CE518C32AC}">
      <dsp:nvSpPr>
        <dsp:cNvPr id="0" name=""/>
        <dsp:cNvSpPr/>
      </dsp:nvSpPr>
      <dsp:spPr>
        <a:xfrm>
          <a:off x="3602384" y="1160219"/>
          <a:ext cx="2689682" cy="82035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Truthfulness</a:t>
          </a:r>
        </a:p>
      </dsp:txBody>
      <dsp:txXfrm>
        <a:off x="3602384" y="1160219"/>
        <a:ext cx="2689682" cy="820353"/>
      </dsp:txXfrm>
    </dsp:sp>
    <dsp:sp modelId="{362ECA22-E4FF-B44D-9482-4BC055F74575}">
      <dsp:nvSpPr>
        <dsp:cNvPr id="0" name=""/>
        <dsp:cNvSpPr/>
      </dsp:nvSpPr>
      <dsp:spPr>
        <a:xfrm>
          <a:off x="3602384" y="2316783"/>
          <a:ext cx="2689682" cy="82035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Toxicity and Bias</a:t>
          </a:r>
        </a:p>
      </dsp:txBody>
      <dsp:txXfrm>
        <a:off x="3602384" y="2316783"/>
        <a:ext cx="2689682" cy="820353"/>
      </dsp:txXfrm>
    </dsp:sp>
    <dsp:sp modelId="{73DAB26F-7E79-4542-A5E0-84F6F7503732}">
      <dsp:nvSpPr>
        <dsp:cNvPr id="0" name=""/>
        <dsp:cNvSpPr/>
      </dsp:nvSpPr>
      <dsp:spPr>
        <a:xfrm>
          <a:off x="374765" y="4051628"/>
          <a:ext cx="2689682" cy="82035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The evaluations conducted were split into two parts:</a:t>
          </a:r>
        </a:p>
      </dsp:txBody>
      <dsp:txXfrm>
        <a:off x="374765" y="4051628"/>
        <a:ext cx="2689682" cy="820353"/>
      </dsp:txXfrm>
    </dsp:sp>
    <dsp:sp modelId="{7BED2FB1-7279-E346-9BA9-870E020EA82F}">
      <dsp:nvSpPr>
        <dsp:cNvPr id="0" name=""/>
        <dsp:cNvSpPr/>
      </dsp:nvSpPr>
      <dsp:spPr>
        <a:xfrm>
          <a:off x="3602384" y="3473347"/>
          <a:ext cx="2689682" cy="82035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Evaluations on API Distribution (prompts submitted by users)</a:t>
          </a:r>
        </a:p>
      </dsp:txBody>
      <dsp:txXfrm>
        <a:off x="3602384" y="3473347"/>
        <a:ext cx="2689682" cy="820353"/>
      </dsp:txXfrm>
    </dsp:sp>
    <dsp:sp modelId="{87E48324-6567-9643-ACB2-CE3AA80E95DE}">
      <dsp:nvSpPr>
        <dsp:cNvPr id="0" name=""/>
        <dsp:cNvSpPr/>
      </dsp:nvSpPr>
      <dsp:spPr>
        <a:xfrm>
          <a:off x="3602384" y="4629910"/>
          <a:ext cx="2689682" cy="82035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NLP Benchmark Datasets</a:t>
          </a:r>
        </a:p>
      </dsp:txBody>
      <dsp:txXfrm>
        <a:off x="3602384" y="4629910"/>
        <a:ext cx="2689682" cy="82035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A306FD-FBFF-4427-93BC-828E8A546AC7}">
      <dsp:nvSpPr>
        <dsp:cNvPr id="0" name=""/>
        <dsp:cNvSpPr/>
      </dsp:nvSpPr>
      <dsp:spPr>
        <a:xfrm>
          <a:off x="0" y="538"/>
          <a:ext cx="11076985" cy="126093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BDF730-8FFC-428E-8477-D9F54D0CA415}">
      <dsp:nvSpPr>
        <dsp:cNvPr id="0" name=""/>
        <dsp:cNvSpPr/>
      </dsp:nvSpPr>
      <dsp:spPr>
        <a:xfrm>
          <a:off x="381432" y="284248"/>
          <a:ext cx="693513" cy="6935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00673A-853C-4FB0-8F6C-D787B1C31E82}">
      <dsp:nvSpPr>
        <dsp:cNvPr id="0" name=""/>
        <dsp:cNvSpPr/>
      </dsp:nvSpPr>
      <dsp:spPr>
        <a:xfrm>
          <a:off x="1456377" y="538"/>
          <a:ext cx="9620607" cy="1260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449" tIns="133449" rIns="133449" bIns="13344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 dirty="0" err="1"/>
            <a:t>On</a:t>
          </a:r>
          <a:r>
            <a:rPr lang="pt-PT" sz="2500" kern="1200" dirty="0"/>
            <a:t> RLHF fine-</a:t>
          </a:r>
          <a:r>
            <a:rPr lang="pt-PT" sz="2500" kern="1200" dirty="0" err="1"/>
            <a:t>tuning</a:t>
          </a:r>
          <a:r>
            <a:rPr lang="pt-PT" sz="2500" kern="1200" dirty="0"/>
            <a:t>, </a:t>
          </a:r>
          <a:r>
            <a:rPr lang="pt-PT" sz="2500" kern="1200" dirty="0" err="1"/>
            <a:t>there</a:t>
          </a:r>
          <a:r>
            <a:rPr lang="pt-PT" sz="2500" kern="1200" dirty="0"/>
            <a:t> </a:t>
          </a:r>
          <a:r>
            <a:rPr lang="pt-PT" sz="2500" kern="1200" dirty="0" err="1"/>
            <a:t>were</a:t>
          </a:r>
          <a:r>
            <a:rPr lang="pt-PT" sz="2500" kern="1200" dirty="0"/>
            <a:t> performance </a:t>
          </a:r>
          <a:r>
            <a:rPr lang="pt-PT" sz="2500" kern="1200" dirty="0" err="1"/>
            <a:t>regressions</a:t>
          </a:r>
          <a:r>
            <a:rPr lang="pt-PT" sz="2500" kern="1200" dirty="0"/>
            <a:t> </a:t>
          </a:r>
          <a:r>
            <a:rPr lang="pt-PT" sz="2500" kern="1200" dirty="0" err="1"/>
            <a:t>compared</a:t>
          </a:r>
          <a:r>
            <a:rPr lang="pt-PT" sz="2500" kern="1200" dirty="0"/>
            <a:t> to GPT-3 </a:t>
          </a:r>
          <a:r>
            <a:rPr lang="pt-PT" sz="2500" kern="1200" dirty="0" err="1"/>
            <a:t>on</a:t>
          </a:r>
          <a:r>
            <a:rPr lang="pt-PT" sz="2500" kern="1200" dirty="0"/>
            <a:t> </a:t>
          </a:r>
          <a:r>
            <a:rPr lang="pt-PT" sz="2500" kern="1200" dirty="0" err="1"/>
            <a:t>certain</a:t>
          </a:r>
          <a:r>
            <a:rPr lang="pt-PT" sz="2500" kern="1200" dirty="0"/>
            <a:t> </a:t>
          </a:r>
          <a:r>
            <a:rPr lang="pt-PT" sz="2500" kern="1200" dirty="0" err="1"/>
            <a:t>public</a:t>
          </a:r>
          <a:r>
            <a:rPr lang="pt-PT" sz="2500" kern="1200" dirty="0"/>
            <a:t> NLP </a:t>
          </a:r>
          <a:r>
            <a:rPr lang="pt-PT" sz="2500" kern="1200" dirty="0" err="1"/>
            <a:t>datasets</a:t>
          </a:r>
          <a:r>
            <a:rPr lang="pt-PT" sz="2500" kern="1200" dirty="0"/>
            <a:t> (</a:t>
          </a:r>
          <a:r>
            <a:rPr lang="pt-PT" sz="2500" kern="1200" dirty="0" err="1"/>
            <a:t>example</a:t>
          </a:r>
          <a:r>
            <a:rPr lang="pt-PT" sz="2500" kern="1200" dirty="0"/>
            <a:t> </a:t>
          </a:r>
          <a:r>
            <a:rPr lang="pt-PT" sz="2500" kern="1200" dirty="0" err="1"/>
            <a:t>of</a:t>
          </a:r>
          <a:r>
            <a:rPr lang="pt-PT" sz="2500" kern="1200" dirty="0"/>
            <a:t> “</a:t>
          </a:r>
          <a:r>
            <a:rPr lang="pt-PT" sz="2500" kern="1200" dirty="0" err="1"/>
            <a:t>alignment</a:t>
          </a:r>
          <a:r>
            <a:rPr lang="pt-PT" sz="2500" kern="1200" dirty="0"/>
            <a:t> </a:t>
          </a:r>
          <a:r>
            <a:rPr lang="pt-PT" sz="2500" kern="1200" dirty="0" err="1"/>
            <a:t>tax</a:t>
          </a:r>
          <a:r>
            <a:rPr lang="pt-PT" sz="2500" kern="1200" dirty="0"/>
            <a:t>”)</a:t>
          </a:r>
          <a:endParaRPr lang="en-US" sz="2500" kern="1200" dirty="0"/>
        </a:p>
      </dsp:txBody>
      <dsp:txXfrm>
        <a:off x="1456377" y="538"/>
        <a:ext cx="9620607" cy="1260933"/>
      </dsp:txXfrm>
    </dsp:sp>
    <dsp:sp modelId="{9F976992-0933-4F7B-B836-EE7B0E3454ED}">
      <dsp:nvSpPr>
        <dsp:cNvPr id="0" name=""/>
        <dsp:cNvSpPr/>
      </dsp:nvSpPr>
      <dsp:spPr>
        <a:xfrm>
          <a:off x="0" y="1576705"/>
          <a:ext cx="11076985" cy="126093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82C3AD-4089-42EC-B61B-EE5A1573D522}">
      <dsp:nvSpPr>
        <dsp:cNvPr id="0" name=""/>
        <dsp:cNvSpPr/>
      </dsp:nvSpPr>
      <dsp:spPr>
        <a:xfrm>
          <a:off x="381432" y="1860415"/>
          <a:ext cx="693513" cy="6935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A5EB09-5C0B-452D-8686-6C167F4B7143}">
      <dsp:nvSpPr>
        <dsp:cNvPr id="0" name=""/>
        <dsp:cNvSpPr/>
      </dsp:nvSpPr>
      <dsp:spPr>
        <a:xfrm>
          <a:off x="1456377" y="1576705"/>
          <a:ext cx="9620607" cy="1260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449" tIns="133449" rIns="133449" bIns="13344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 dirty="0" err="1"/>
            <a:t>The</a:t>
          </a:r>
          <a:r>
            <a:rPr lang="pt-PT" sz="2500" kern="1200" dirty="0"/>
            <a:t> </a:t>
          </a:r>
          <a:r>
            <a:rPr lang="pt-PT" sz="2500" kern="1200" dirty="0" err="1"/>
            <a:t>mixing</a:t>
          </a:r>
          <a:r>
            <a:rPr lang="pt-PT" sz="2500" kern="1200" dirty="0"/>
            <a:t> </a:t>
          </a:r>
          <a:r>
            <a:rPr lang="pt-PT" sz="2500" kern="1200" dirty="0" err="1"/>
            <a:t>of</a:t>
          </a:r>
          <a:r>
            <a:rPr lang="pt-PT" sz="2500" kern="1200" dirty="0"/>
            <a:t> </a:t>
          </a:r>
          <a:r>
            <a:rPr lang="pt-PT" sz="2500" kern="1200" dirty="0" err="1"/>
            <a:t>pretraining</a:t>
          </a:r>
          <a:r>
            <a:rPr lang="pt-PT" sz="2500" kern="1200" dirty="0"/>
            <a:t> </a:t>
          </a:r>
          <a:r>
            <a:rPr lang="pt-PT" sz="2500" kern="1200" dirty="0" err="1"/>
            <a:t>gradients</a:t>
          </a:r>
          <a:r>
            <a:rPr lang="pt-PT" sz="2500" kern="1200" dirty="0"/>
            <a:t> (PPO-</a:t>
          </a:r>
          <a:r>
            <a:rPr lang="pt-PT" sz="2500" kern="1200" dirty="0" err="1"/>
            <a:t>ptx</a:t>
          </a:r>
          <a:r>
            <a:rPr lang="pt-PT" sz="2500" kern="1200" dirty="0"/>
            <a:t>) </a:t>
          </a:r>
          <a:r>
            <a:rPr lang="pt-PT" sz="2500" kern="1200" dirty="0" err="1"/>
            <a:t>largely</a:t>
          </a:r>
          <a:r>
            <a:rPr lang="pt-PT" sz="2500" kern="1200" dirty="0"/>
            <a:t> </a:t>
          </a:r>
          <a:r>
            <a:rPr lang="pt-PT" sz="2500" kern="1200" dirty="0" err="1"/>
            <a:t>removed</a:t>
          </a:r>
          <a:r>
            <a:rPr lang="pt-PT" sz="2500" kern="1200" dirty="0"/>
            <a:t> </a:t>
          </a:r>
          <a:r>
            <a:rPr lang="pt-PT" sz="2500" kern="1200" dirty="0" err="1"/>
            <a:t>these</a:t>
          </a:r>
          <a:r>
            <a:rPr lang="pt-PT" sz="2500" kern="1200" dirty="0"/>
            <a:t> </a:t>
          </a:r>
          <a:r>
            <a:rPr lang="pt-PT" sz="2500" kern="1200" dirty="0" err="1"/>
            <a:t>regressions</a:t>
          </a:r>
          <a:r>
            <a:rPr lang="pt-PT" sz="2500" kern="1200" dirty="0"/>
            <a:t> </a:t>
          </a:r>
          <a:r>
            <a:rPr lang="pt-PT" sz="2500" kern="1200" dirty="0" err="1"/>
            <a:t>without</a:t>
          </a:r>
          <a:r>
            <a:rPr lang="pt-PT" sz="2500" kern="1200" dirty="0"/>
            <a:t> </a:t>
          </a:r>
          <a:r>
            <a:rPr lang="pt-PT" sz="2500" kern="1200" dirty="0" err="1"/>
            <a:t>reducing</a:t>
          </a:r>
          <a:r>
            <a:rPr lang="pt-PT" sz="2500" kern="1200" dirty="0"/>
            <a:t> </a:t>
          </a:r>
          <a:r>
            <a:rPr lang="pt-PT" sz="2500" kern="1200" dirty="0" err="1"/>
            <a:t>alignment</a:t>
          </a:r>
          <a:r>
            <a:rPr lang="pt-PT" sz="2500" kern="1200" dirty="0"/>
            <a:t> </a:t>
          </a:r>
          <a:r>
            <a:rPr lang="pt-PT" sz="2500" kern="1200" dirty="0" err="1"/>
            <a:t>quality</a:t>
          </a:r>
          <a:endParaRPr lang="en-US" sz="2500" kern="1200" dirty="0"/>
        </a:p>
      </dsp:txBody>
      <dsp:txXfrm>
        <a:off x="1456377" y="1576705"/>
        <a:ext cx="9620607" cy="1260933"/>
      </dsp:txXfrm>
    </dsp:sp>
    <dsp:sp modelId="{4B4A8907-2F6F-4F82-91A0-88362CF0C9DD}">
      <dsp:nvSpPr>
        <dsp:cNvPr id="0" name=""/>
        <dsp:cNvSpPr/>
      </dsp:nvSpPr>
      <dsp:spPr>
        <a:xfrm>
          <a:off x="0" y="3152871"/>
          <a:ext cx="11076985" cy="126093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5ED11-5017-4C44-B0AE-1C8C62114F12}">
      <dsp:nvSpPr>
        <dsp:cNvPr id="0" name=""/>
        <dsp:cNvSpPr/>
      </dsp:nvSpPr>
      <dsp:spPr>
        <a:xfrm>
          <a:off x="381432" y="3436581"/>
          <a:ext cx="693513" cy="6935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8DCD59-784B-46D3-9E85-6AB6F88B1A5A}">
      <dsp:nvSpPr>
        <dsp:cNvPr id="0" name=""/>
        <dsp:cNvSpPr/>
      </dsp:nvSpPr>
      <dsp:spPr>
        <a:xfrm>
          <a:off x="1456377" y="3152871"/>
          <a:ext cx="9620607" cy="1260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449" tIns="133449" rIns="133449" bIns="13344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 dirty="0" err="1"/>
            <a:t>This</a:t>
          </a:r>
          <a:r>
            <a:rPr lang="pt-PT" sz="2500" kern="1200" dirty="0"/>
            <a:t> </a:t>
          </a:r>
          <a:r>
            <a:rPr lang="pt-PT" sz="2500" kern="1200" dirty="0" err="1"/>
            <a:t>approach</a:t>
          </a:r>
          <a:r>
            <a:rPr lang="pt-PT" sz="2500" kern="1200" dirty="0"/>
            <a:t> </a:t>
          </a:r>
          <a:r>
            <a:rPr lang="pt-PT" sz="2500" kern="1200" dirty="0" err="1"/>
            <a:t>helps</a:t>
          </a:r>
          <a:r>
            <a:rPr lang="pt-PT" sz="2500" kern="1200" dirty="0"/>
            <a:t> </a:t>
          </a:r>
          <a:r>
            <a:rPr lang="pt-PT" sz="2500" kern="1200" dirty="0" err="1"/>
            <a:t>the</a:t>
          </a:r>
          <a:r>
            <a:rPr lang="pt-PT" sz="2500" kern="1200" dirty="0"/>
            <a:t> </a:t>
          </a:r>
          <a:r>
            <a:rPr lang="pt-PT" sz="2500" kern="1200" dirty="0" err="1"/>
            <a:t>model</a:t>
          </a:r>
          <a:r>
            <a:rPr lang="pt-PT" sz="2500" kern="1200" dirty="0"/>
            <a:t> </a:t>
          </a:r>
          <a:r>
            <a:rPr lang="pt-PT" sz="2500" kern="1200" dirty="0" err="1"/>
            <a:t>keep</a:t>
          </a:r>
          <a:r>
            <a:rPr lang="pt-PT" sz="2500" kern="1200" dirty="0"/>
            <a:t> </a:t>
          </a:r>
          <a:r>
            <a:rPr lang="pt-PT" sz="2500" kern="1200" dirty="0" err="1"/>
            <a:t>or</a:t>
          </a:r>
          <a:r>
            <a:rPr lang="pt-PT" sz="2500" kern="1200" dirty="0"/>
            <a:t> </a:t>
          </a:r>
          <a:r>
            <a:rPr lang="pt-PT" sz="2500" kern="1200" dirty="0" err="1"/>
            <a:t>even</a:t>
          </a:r>
          <a:r>
            <a:rPr lang="pt-PT" sz="2500" kern="1200" dirty="0"/>
            <a:t> improve </a:t>
          </a:r>
          <a:r>
            <a:rPr lang="pt-PT" sz="2500" kern="1200" dirty="0" err="1"/>
            <a:t>its</a:t>
          </a:r>
          <a:r>
            <a:rPr lang="pt-PT" sz="2500" kern="1200" dirty="0"/>
            <a:t> performance </a:t>
          </a:r>
          <a:r>
            <a:rPr lang="pt-PT" sz="2500" kern="1200" dirty="0" err="1"/>
            <a:t>on</a:t>
          </a:r>
          <a:r>
            <a:rPr lang="pt-PT" sz="2500" kern="1200" dirty="0"/>
            <a:t> </a:t>
          </a:r>
          <a:r>
            <a:rPr lang="pt-PT" sz="2500" kern="1200" dirty="0" err="1"/>
            <a:t>those</a:t>
          </a:r>
          <a:r>
            <a:rPr lang="pt-PT" sz="2500" kern="1200" dirty="0"/>
            <a:t> </a:t>
          </a:r>
          <a:r>
            <a:rPr lang="pt-PT" sz="2500" kern="1200" dirty="0" err="1"/>
            <a:t>benchmarks</a:t>
          </a:r>
          <a:r>
            <a:rPr lang="pt-PT" sz="2500" kern="1200" dirty="0"/>
            <a:t>, </a:t>
          </a:r>
          <a:r>
            <a:rPr lang="pt-PT" sz="2500" kern="1200" dirty="0" err="1"/>
            <a:t>reducing</a:t>
          </a:r>
          <a:r>
            <a:rPr lang="pt-PT" sz="2500" kern="1200" dirty="0"/>
            <a:t> </a:t>
          </a:r>
          <a:r>
            <a:rPr lang="pt-PT" sz="2500" kern="1200" dirty="0" err="1"/>
            <a:t>the</a:t>
          </a:r>
          <a:r>
            <a:rPr lang="pt-PT" sz="2500" kern="1200" dirty="0"/>
            <a:t> </a:t>
          </a:r>
          <a:r>
            <a:rPr lang="pt-PT" sz="2500" kern="1200" dirty="0" err="1"/>
            <a:t>alignment</a:t>
          </a:r>
          <a:r>
            <a:rPr lang="pt-PT" sz="2500" kern="1200" dirty="0"/>
            <a:t> </a:t>
          </a:r>
          <a:r>
            <a:rPr lang="pt-PT" sz="2500" kern="1200" dirty="0" err="1"/>
            <a:t>tax</a:t>
          </a:r>
          <a:endParaRPr lang="en-US" sz="2500" kern="1200" dirty="0"/>
        </a:p>
      </dsp:txBody>
      <dsp:txXfrm>
        <a:off x="1456377" y="3152871"/>
        <a:ext cx="9620607" cy="126093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2BCACE-87DC-491B-840A-E0F4F8B019D0}">
      <dsp:nvSpPr>
        <dsp:cNvPr id="0" name=""/>
        <dsp:cNvSpPr/>
      </dsp:nvSpPr>
      <dsp:spPr>
        <a:xfrm>
          <a:off x="562927" y="2257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4A411B-C668-49D4-952F-A365DFF8794E}">
      <dsp:nvSpPr>
        <dsp:cNvPr id="0" name=""/>
        <dsp:cNvSpPr/>
      </dsp:nvSpPr>
      <dsp:spPr>
        <a:xfrm>
          <a:off x="871091" y="5338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08D187-4366-4A22-9F09-14F5DAA68C4F}">
      <dsp:nvSpPr>
        <dsp:cNvPr id="0" name=""/>
        <dsp:cNvSpPr/>
      </dsp:nvSpPr>
      <dsp:spPr>
        <a:xfrm>
          <a:off x="100682" y="2122098"/>
          <a:ext cx="2370489" cy="18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200" kern="1200" dirty="0"/>
            <a:t>The cost of increasing model alignment is modest to relative to pretraining</a:t>
          </a:r>
          <a:endParaRPr lang="en-US" sz="2200" kern="1200" dirty="0"/>
        </a:p>
      </dsp:txBody>
      <dsp:txXfrm>
        <a:off x="100682" y="2122098"/>
        <a:ext cx="2370489" cy="1845000"/>
      </dsp:txXfrm>
    </dsp:sp>
    <dsp:sp modelId="{BADC10D3-5427-45AB-810B-E8CFD52857F6}">
      <dsp:nvSpPr>
        <dsp:cNvPr id="0" name=""/>
        <dsp:cNvSpPr/>
      </dsp:nvSpPr>
      <dsp:spPr>
        <a:xfrm>
          <a:off x="3348252" y="2257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7600AE-805C-44CC-9685-B08B32E824FA}">
      <dsp:nvSpPr>
        <dsp:cNvPr id="0" name=""/>
        <dsp:cNvSpPr/>
      </dsp:nvSpPr>
      <dsp:spPr>
        <a:xfrm>
          <a:off x="3656416" y="5338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9F00F4-8FF3-476D-A817-508F721F32B5}">
      <dsp:nvSpPr>
        <dsp:cNvPr id="0" name=""/>
        <dsp:cNvSpPr/>
      </dsp:nvSpPr>
      <dsp:spPr>
        <a:xfrm>
          <a:off x="2886007" y="2122098"/>
          <a:ext cx="2370489" cy="18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200" kern="1200" dirty="0">
              <a:solidFill>
                <a:schemeClr val="tx1">
                  <a:lumMod val="65000"/>
                  <a:lumOff val="35000"/>
                </a:schemeClr>
              </a:solidFill>
            </a:rPr>
            <a:t>The model generalizes instructions to settings that it wasn’t supervised in</a:t>
          </a:r>
          <a:endParaRPr lang="en-US" sz="22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2886007" y="2122098"/>
        <a:ext cx="2370489" cy="1845000"/>
      </dsp:txXfrm>
    </dsp:sp>
    <dsp:sp modelId="{7AE051AF-38AF-4AAF-A4BC-6A99344CE4EF}">
      <dsp:nvSpPr>
        <dsp:cNvPr id="0" name=""/>
        <dsp:cNvSpPr/>
      </dsp:nvSpPr>
      <dsp:spPr>
        <a:xfrm>
          <a:off x="6133577" y="2257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998822-CA14-429B-99F5-9B0957A2C792}">
      <dsp:nvSpPr>
        <dsp:cNvPr id="0" name=""/>
        <dsp:cNvSpPr/>
      </dsp:nvSpPr>
      <dsp:spPr>
        <a:xfrm>
          <a:off x="6441741" y="5338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B60805-36E8-4DB2-887F-3E744A5961B2}">
      <dsp:nvSpPr>
        <dsp:cNvPr id="0" name=""/>
        <dsp:cNvSpPr/>
      </dsp:nvSpPr>
      <dsp:spPr>
        <a:xfrm>
          <a:off x="5671332" y="2122098"/>
          <a:ext cx="2370489" cy="18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600" kern="1200" dirty="0"/>
            <a:t>Performance degradation was mitigated by the fine-tuning</a:t>
          </a:r>
          <a:endParaRPr lang="en-US" sz="2600" kern="1200" dirty="0"/>
        </a:p>
      </dsp:txBody>
      <dsp:txXfrm>
        <a:off x="5671332" y="2122098"/>
        <a:ext cx="2370489" cy="1845000"/>
      </dsp:txXfrm>
    </dsp:sp>
    <dsp:sp modelId="{394D98C1-ACD6-4812-BB94-5122DC6D4FBB}">
      <dsp:nvSpPr>
        <dsp:cNvPr id="0" name=""/>
        <dsp:cNvSpPr/>
      </dsp:nvSpPr>
      <dsp:spPr>
        <a:xfrm>
          <a:off x="8918902" y="2257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67EB4-F273-4E6D-845A-9E77CA6C4344}">
      <dsp:nvSpPr>
        <dsp:cNvPr id="0" name=""/>
        <dsp:cNvSpPr/>
      </dsp:nvSpPr>
      <dsp:spPr>
        <a:xfrm>
          <a:off x="9227066" y="5338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03D7C1-D944-4A20-BAE6-3B40DF666971}">
      <dsp:nvSpPr>
        <dsp:cNvPr id="0" name=""/>
        <dsp:cNvSpPr/>
      </dsp:nvSpPr>
      <dsp:spPr>
        <a:xfrm>
          <a:off x="8456657" y="2122098"/>
          <a:ext cx="2370489" cy="18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600" kern="1200" dirty="0"/>
            <a:t>The techniques were validated from research of the real world</a:t>
          </a:r>
          <a:endParaRPr lang="en-US" sz="2600" kern="1200" dirty="0"/>
        </a:p>
      </dsp:txBody>
      <dsp:txXfrm>
        <a:off x="8456657" y="2122098"/>
        <a:ext cx="2370489" cy="1845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0C3D59-BDB1-4A16-A84C-AE4CAC768543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BB49C3-2913-4F1D-8A1A-4D4D509CEAE8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1CAD56-32CF-4DAA-A5FB-C90FF5F64868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The model is aligned to the labeller’s demonstrations and preferences. The labeller’s were mostly English‐speaking people </a:t>
          </a:r>
          <a:endParaRPr lang="en-US" sz="2000" kern="1200" dirty="0"/>
        </a:p>
      </dsp:txBody>
      <dsp:txXfrm>
        <a:off x="1948202" y="368029"/>
        <a:ext cx="3233964" cy="1371985"/>
      </dsp:txXfrm>
    </dsp:sp>
    <dsp:sp modelId="{10ABD467-00CC-4B0C-94CC-8C34100FBFDB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7129BF-DF0A-4981-8527-0A239C8DA19E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8AC8B-67DE-4890-B069-37C04B5B275C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chemeClr val="tx1">
                  <a:lumMod val="65000"/>
                  <a:lumOff val="35000"/>
                </a:schemeClr>
              </a:solidFill>
            </a:rPr>
            <a:t>The labelling instructions are created by the researcher’s, creating an inherent bias to their preferences.</a:t>
          </a:r>
          <a:endParaRPr lang="en-US" sz="20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7411643" y="368029"/>
        <a:ext cx="3233964" cy="1371985"/>
      </dsp:txXfrm>
    </dsp:sp>
    <dsp:sp modelId="{C1C08ECF-5BFC-4FD5-B463-13BDAADCAC47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A12B2E-EF97-43BB-9614-C31B904F86DB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2E514C-37E9-46B6-8B19-97F22E9491AE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The training data is determined by prompts sent by customers, and as such, implicitly aligning with what customers think is valuable</a:t>
          </a:r>
          <a:endParaRPr lang="en-US" sz="2000" kern="1200" dirty="0"/>
        </a:p>
      </dsp:txBody>
      <dsp:txXfrm>
        <a:off x="1948202" y="2452790"/>
        <a:ext cx="3233964" cy="1371985"/>
      </dsp:txXfrm>
    </dsp:sp>
    <dsp:sp modelId="{7DE7468F-4854-4948-8341-28450541D66E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211D1D-B248-457C-A61E-883D4736E9C9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70D48E-4404-4E13-804A-F5461FB6D181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The customers of OpenAI are not representative of all potential users, nor by all individuals and groups impacted by language model use</a:t>
          </a:r>
          <a:endParaRPr lang="en-US" sz="2000" kern="1200" dirty="0"/>
        </a:p>
      </dsp:txBody>
      <dsp:txXfrm>
        <a:off x="7411643" y="2452790"/>
        <a:ext cx="3233964" cy="1371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CDA84-9FC9-4E67-8C79-17026750DA98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C0AEE-A5B8-4CE0-AD9F-C176401486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72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E41CD-5D06-AA50-5F9A-CB1A67A78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53C8823B-D8FD-303C-81F9-CAF49CC974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0E1FBD01-1DA9-376C-D278-81605402CC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14B9176-ABA2-F362-4D78-07DD5A3FF4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9878D-E57B-489E-B3EE-7728EDE7A09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6490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badi" panose="020B0604020104020204" pitchFamily="34" charset="0"/>
              </a:rPr>
              <a:t>This approach uses </a:t>
            </a:r>
            <a:r>
              <a:rPr lang="en-US" b="1" dirty="0">
                <a:latin typeface="Abadi" panose="020B0604020104020204" pitchFamily="34" charset="0"/>
              </a:rPr>
              <a:t>Reinforcement Learning from Human Feedback (RLHF)</a:t>
            </a:r>
            <a:r>
              <a:rPr lang="en-US" dirty="0">
                <a:latin typeface="Abadi" panose="020B0604020104020204" pitchFamily="34" charset="0"/>
              </a:rPr>
              <a:t> to fine-tune a pretrained GPT-3 model.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CC0AEE-A5B8-4CE0-AD9F-C176401486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34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74320">
              <a:lnSpc>
                <a:spcPct val="110000"/>
              </a:lnSpc>
              <a:buFont typeface="+mj-lt"/>
              <a:buAutoNum type="arabicPeriod"/>
            </a:pPr>
            <a:r>
              <a:rPr lang="en-US" b="1" dirty="0">
                <a:latin typeface="Abadi" panose="020B0604020104020204" pitchFamily="34" charset="0"/>
              </a:rPr>
              <a:t>Supervised Fine-Tuning (SFT):</a:t>
            </a:r>
            <a:r>
              <a:rPr lang="en-US" dirty="0">
                <a:latin typeface="Abadi" panose="020B0604020104020204" pitchFamily="34" charset="0"/>
              </a:rPr>
              <a:t> A pretrained GPT-3 model is fine-tuned on a dataset consisting of </a:t>
            </a:r>
            <a:r>
              <a:rPr lang="en-US" b="1" dirty="0">
                <a:latin typeface="Abadi" panose="020B0604020104020204" pitchFamily="34" charset="0"/>
              </a:rPr>
              <a:t>prompts paired with human-written demonstrations </a:t>
            </a:r>
            <a:r>
              <a:rPr lang="en-US" dirty="0">
                <a:latin typeface="Abadi" panose="020B0604020104020204" pitchFamily="34" charset="0"/>
              </a:rPr>
              <a:t>of the desired output.</a:t>
            </a:r>
            <a:r>
              <a:rPr lang="en-US" sz="1100" dirty="0">
                <a:latin typeface="Abadi" panose="020B0604020104020204" pitchFamily="34" charset="0"/>
              </a:rPr>
              <a:t> </a:t>
            </a:r>
            <a:r>
              <a:rPr lang="en-US" sz="1100" i="1" dirty="0">
                <a:latin typeface="Abadi" panose="020B0604020104020204" pitchFamily="34" charset="0"/>
              </a:rPr>
              <a:t>(Section 3.1, p. 6)</a:t>
            </a:r>
            <a:endParaRPr lang="en-US" sz="1100" dirty="0">
              <a:latin typeface="Abadi" panose="020B0604020104020204" pitchFamily="34" charset="0"/>
            </a:endParaRPr>
          </a:p>
          <a:p>
            <a:pPr marL="274320">
              <a:lnSpc>
                <a:spcPct val="110000"/>
              </a:lnSpc>
              <a:buFont typeface="+mj-lt"/>
              <a:buAutoNum type="arabicPeriod"/>
            </a:pPr>
            <a:r>
              <a:rPr lang="en-US" b="1" dirty="0">
                <a:latin typeface="Abadi" panose="020B0604020104020204" pitchFamily="34" charset="0"/>
              </a:rPr>
              <a:t>Reward Model (RM) Training:</a:t>
            </a:r>
            <a:r>
              <a:rPr lang="en-US" dirty="0">
                <a:latin typeface="Abadi" panose="020B0604020104020204" pitchFamily="34" charset="0"/>
              </a:rPr>
              <a:t> Human labelers rank multiple candidate model outputs for a given prompt, creating a dataset of human preferences. </a:t>
            </a:r>
            <a:r>
              <a:rPr lang="en-US" b="1" dirty="0">
                <a:latin typeface="Abadi" panose="020B0604020104020204" pitchFamily="34" charset="0"/>
              </a:rPr>
              <a:t>A separate model (the RM) is trained to predict which outputs humans prefer</a:t>
            </a:r>
            <a:r>
              <a:rPr lang="en-US" dirty="0">
                <a:latin typeface="Abadi" panose="020B0604020104020204" pitchFamily="34" charset="0"/>
              </a:rPr>
              <a:t>. </a:t>
            </a:r>
            <a:r>
              <a:rPr lang="en-US" sz="1100" i="1" dirty="0">
                <a:latin typeface="Abadi" panose="020B0604020104020204" pitchFamily="34" charset="0"/>
              </a:rPr>
              <a:t>(Section 3.1, p. 6)</a:t>
            </a:r>
            <a:endParaRPr lang="en-US" sz="1100" dirty="0">
              <a:latin typeface="Abadi" panose="020B0604020104020204" pitchFamily="34" charset="0"/>
            </a:endParaRPr>
          </a:p>
          <a:p>
            <a:pPr marL="274320">
              <a:lnSpc>
                <a:spcPct val="110000"/>
              </a:lnSpc>
              <a:buFont typeface="+mj-lt"/>
              <a:buAutoNum type="arabicPeriod"/>
            </a:pPr>
            <a:r>
              <a:rPr lang="en-US" b="1" dirty="0">
                <a:latin typeface="Abadi" panose="020B0604020104020204" pitchFamily="34" charset="0"/>
              </a:rPr>
              <a:t>Reinforcement Learning (RL) via PPO:</a:t>
            </a:r>
            <a:r>
              <a:rPr lang="en-US" dirty="0">
                <a:latin typeface="Abadi" panose="020B0604020104020204" pitchFamily="34" charset="0"/>
              </a:rPr>
              <a:t> The SFT model is further fine-tuned </a:t>
            </a:r>
            <a:r>
              <a:rPr lang="en-US" b="1" dirty="0">
                <a:latin typeface="Abadi" panose="020B0604020104020204" pitchFamily="34" charset="0"/>
              </a:rPr>
              <a:t>using Proximal Policy Optimization (PPO)</a:t>
            </a:r>
            <a:r>
              <a:rPr lang="en-US" dirty="0">
                <a:latin typeface="Abadi" panose="020B0604020104020204" pitchFamily="34" charset="0"/>
              </a:rPr>
              <a:t>, leveraging the RM's prediction score as a reward signal. </a:t>
            </a:r>
            <a:r>
              <a:rPr lang="en-US" sz="1100" i="1" dirty="0">
                <a:latin typeface="Abadi" panose="020B0604020104020204" pitchFamily="34" charset="0"/>
              </a:rPr>
              <a:t>(Section 3.1, p. 6)</a:t>
            </a:r>
            <a:endParaRPr lang="en-US" sz="1100" dirty="0">
              <a:latin typeface="Abadi" panose="020B0604020104020204" pitchFamily="34" charset="0"/>
            </a:endParaRPr>
          </a:p>
          <a:p>
            <a:endParaRPr lang="en-US" dirty="0"/>
          </a:p>
          <a:p>
            <a:pPr marL="0" indent="0">
              <a:lnSpc>
                <a:spcPct val="95000"/>
              </a:lnSpc>
              <a:buNone/>
            </a:pPr>
            <a:r>
              <a:rPr lang="en-US" sz="1800" dirty="0"/>
              <a:t>"</a:t>
            </a:r>
            <a:r>
              <a:rPr lang="en-US" sz="1800" i="1" dirty="0"/>
              <a:t>Step 1: Collect demonstration data and train a supervised policy. Our </a:t>
            </a:r>
            <a:r>
              <a:rPr lang="en-US" sz="1800" b="1" i="1" dirty="0"/>
              <a:t>labelers provide demonstrations of the desired behavior </a:t>
            </a:r>
            <a:r>
              <a:rPr lang="en-US" sz="1800" i="1" dirty="0"/>
              <a:t>on the input prompt distribution... We then </a:t>
            </a:r>
            <a:r>
              <a:rPr lang="en-US" sz="1800" b="1" i="1" dirty="0"/>
              <a:t>fine-tune a pretrained GPT-3 model on this data</a:t>
            </a:r>
            <a:r>
              <a:rPr lang="en-US" sz="1800" i="1" dirty="0"/>
              <a:t> using supervised learning.</a:t>
            </a:r>
            <a:r>
              <a:rPr lang="en-US" sz="1800" dirty="0"/>
              <a:t>“</a:t>
            </a:r>
            <a:r>
              <a:rPr lang="en-US" sz="1200" dirty="0"/>
              <a:t> </a:t>
            </a:r>
            <a:r>
              <a:rPr lang="en-US" sz="1200" i="1" dirty="0"/>
              <a:t>(Section 3.1, p. 6)</a:t>
            </a:r>
            <a:br>
              <a:rPr lang="en-US" sz="1200" i="1" dirty="0"/>
            </a:br>
            <a:br>
              <a:rPr lang="en-US" sz="1200" i="1" dirty="0"/>
            </a:br>
            <a:r>
              <a:rPr lang="en-US" sz="1200" dirty="0"/>
              <a:t>Supervised Fine-Tuning (SFT) is the </a:t>
            </a:r>
            <a:r>
              <a:rPr lang="en-US" sz="1200" b="1" dirty="0"/>
              <a:t>initial phase</a:t>
            </a:r>
            <a:r>
              <a:rPr lang="en-US" sz="1200" dirty="0"/>
              <a:t> of the InstructGPT pipeline, establishing the crucial base policy.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1200" dirty="0"/>
              <a:t>The primary goal is to use </a:t>
            </a:r>
            <a:r>
              <a:rPr lang="en-US" sz="1200" b="1" dirty="0"/>
              <a:t>Behavior Cloning (BC)</a:t>
            </a:r>
            <a:r>
              <a:rPr lang="en-US" sz="1200" dirty="0"/>
              <a:t> to fine-tune a pretrained GPT-3 model on human demonstrations, teaching it basic instruction-following behavior.</a:t>
            </a:r>
            <a:r>
              <a:rPr lang="en-US" sz="1050" dirty="0"/>
              <a:t> (Section 3.1, p. 6)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1200" dirty="0"/>
              <a:t>Human labelers wrote responses demonstrating the desired output behavior. The GPT-3 model was fine-tuned on these prompt-demonstration pairs using standard supervised learning techniques.</a:t>
            </a:r>
            <a:r>
              <a:rPr lang="en-US" sz="1050" dirty="0"/>
              <a:t> </a:t>
            </a:r>
            <a:r>
              <a:rPr lang="en-US" sz="1050" i="1" dirty="0"/>
              <a:t>(Section 3.1, p. 6; Section 3.4, p. 7)</a:t>
            </a:r>
            <a:endParaRPr lang="en-US" sz="1050" dirty="0"/>
          </a:p>
          <a:p>
            <a:pPr marL="0" indent="0">
              <a:lnSpc>
                <a:spcPct val="95000"/>
              </a:lnSpc>
              <a:buNone/>
            </a:pPr>
            <a:r>
              <a:rPr lang="en-US" sz="1200" dirty="0"/>
              <a:t>While SFT models began to </a:t>
            </a:r>
            <a:r>
              <a:rPr lang="en-US" sz="1200" b="1" dirty="0"/>
              <a:t>overfit on the validation loss after only 1 epoch</a:t>
            </a:r>
            <a:r>
              <a:rPr lang="en-US" sz="1200" dirty="0"/>
              <a:t>, the authors chose to continue training for up to </a:t>
            </a:r>
            <a:r>
              <a:rPr lang="en-US" sz="1200" b="1" dirty="0"/>
              <a:t>16 epochs</a:t>
            </a:r>
            <a:r>
              <a:rPr lang="en-US" sz="1200" dirty="0"/>
              <a:t>. This was because training longer, despite the validation loss increasing, </a:t>
            </a:r>
            <a:r>
              <a:rPr lang="en-US" sz="1200" b="1" dirty="0"/>
              <a:t>improved the Reward Model (RM) score and the final human preference ratings</a:t>
            </a:r>
            <a:r>
              <a:rPr lang="en-US" sz="1200" dirty="0"/>
              <a:t>. This highlights that standard validation loss was not the best proxy for alignment quality.</a:t>
            </a:r>
            <a:r>
              <a:rPr lang="en-US" sz="1050" dirty="0"/>
              <a:t> </a:t>
            </a:r>
            <a:r>
              <a:rPr lang="en-US" sz="1050" i="1" dirty="0"/>
              <a:t>(Section 3.4, p. 7)</a:t>
            </a:r>
            <a:endParaRPr lang="en-US" sz="1050" dirty="0"/>
          </a:p>
          <a:p>
            <a:pPr marL="0" indent="0">
              <a:lnSpc>
                <a:spcPct val="95000"/>
              </a:lnSpc>
              <a:buNone/>
            </a:pPr>
            <a:r>
              <a:rPr lang="en-US" sz="1200" dirty="0"/>
              <a:t>This step results in the </a:t>
            </a:r>
            <a:r>
              <a:rPr lang="en-US" sz="1200" b="1" dirty="0"/>
              <a:t>SFT model</a:t>
            </a:r>
            <a:r>
              <a:rPr lang="en-US" sz="1200" dirty="0"/>
              <a:t>, which serves as the supervised policy used for generating samples in the subsequent RLHF steps.</a:t>
            </a:r>
            <a:r>
              <a:rPr lang="en-US" sz="1050" dirty="0"/>
              <a:t> </a:t>
            </a:r>
            <a:r>
              <a:rPr lang="en-US" sz="1050" i="1" dirty="0"/>
              <a:t>(Section 3.1, p. 6)</a:t>
            </a:r>
            <a:endParaRPr lang="en-US" sz="105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indent="0">
              <a:lnSpc>
                <a:spcPct val="115000"/>
              </a:lnSpc>
              <a:spcBef>
                <a:spcPts val="600"/>
              </a:spcBef>
              <a:buNone/>
            </a:pPr>
            <a:r>
              <a:rPr lang="en-US" sz="1200" dirty="0"/>
              <a:t>The SFT dataset was built from two primary, complementary sources:</a:t>
            </a:r>
          </a:p>
          <a:p>
            <a:pPr marL="342900" indent="-274320">
              <a:lnSpc>
                <a:spcPct val="115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1200" b="1" dirty="0"/>
              <a:t>Source 1: API Prompts (Bulk Data)</a:t>
            </a:r>
          </a:p>
          <a:p>
            <a:pPr marL="320040" indent="0">
              <a:lnSpc>
                <a:spcPct val="115000"/>
              </a:lnSpc>
              <a:spcBef>
                <a:spcPts val="400"/>
              </a:spcBef>
              <a:buNone/>
            </a:pPr>
            <a:r>
              <a:rPr lang="en-US" sz="1200" dirty="0"/>
              <a:t>The majority were text prompts submitted to the OpenAI API, gathered from users interacting with earlier InstructGPT models on the API Playground. </a:t>
            </a:r>
            <a:r>
              <a:rPr lang="en-US" sz="1100" dirty="0"/>
              <a:t>(Section 3.2, p. 6; Appendix A.2.2, p. 30)</a:t>
            </a:r>
          </a:p>
          <a:p>
            <a:pPr marL="320040" indent="0">
              <a:lnSpc>
                <a:spcPct val="115000"/>
              </a:lnSpc>
              <a:spcBef>
                <a:spcPts val="400"/>
              </a:spcBef>
              <a:buNone/>
            </a:pPr>
            <a:r>
              <a:rPr lang="en-US" sz="1200" b="1" dirty="0"/>
              <a:t>Data Cleaning</a:t>
            </a:r>
            <a:r>
              <a:rPr lang="en-US" sz="1200" dirty="0"/>
              <a:t>: This API data was subject to stringent cleaning: it was </a:t>
            </a:r>
            <a:r>
              <a:rPr lang="en-US" sz="1200" b="1" dirty="0"/>
              <a:t>filtered to remove Personally Identifiable Information</a:t>
            </a:r>
            <a:r>
              <a:rPr lang="en-US" sz="1200" dirty="0"/>
              <a:t> (PII) and </a:t>
            </a:r>
            <a:r>
              <a:rPr lang="en-US" sz="1200" b="1" dirty="0"/>
              <a:t>heuristically de-duplicated </a:t>
            </a:r>
            <a:r>
              <a:rPr lang="en-US" sz="1200" dirty="0"/>
              <a:t>(checking for long common prefixes, and </a:t>
            </a:r>
            <a:r>
              <a:rPr lang="en-US" sz="1200" b="1" dirty="0"/>
              <a:t>limiting the number of prompts </a:t>
            </a:r>
            <a:r>
              <a:rPr lang="en-US" sz="1200" dirty="0"/>
              <a:t>to 200 per user ID). </a:t>
            </a:r>
            <a:r>
              <a:rPr lang="en-US" sz="1100" dirty="0"/>
              <a:t>(Section 3.2, p. 6)</a:t>
            </a:r>
          </a:p>
          <a:p>
            <a:pPr marL="342900" indent="-274320">
              <a:lnSpc>
                <a:spcPct val="115000"/>
              </a:lnSpc>
              <a:spcBef>
                <a:spcPts val="600"/>
              </a:spcBef>
              <a:buFont typeface="+mj-lt"/>
              <a:buAutoNum type="arabicPeriod" startAt="2"/>
            </a:pPr>
            <a:r>
              <a:rPr lang="en-US" sz="1200" b="1" dirty="0"/>
              <a:t>Source 2: Labeler-Written Examples (Bootstrapping)</a:t>
            </a:r>
          </a:p>
          <a:p>
            <a:pPr marL="320040" indent="0">
              <a:lnSpc>
                <a:spcPct val="115000"/>
              </a:lnSpc>
              <a:spcBef>
                <a:spcPts val="400"/>
              </a:spcBef>
              <a:buNone/>
            </a:pPr>
            <a:r>
              <a:rPr lang="en-US" sz="1200" dirty="0"/>
              <a:t>These were necessary to bootstrap the process, as the base GPT-3 did not initially receive many instruction-like prompts. It included:</a:t>
            </a:r>
          </a:p>
          <a:p>
            <a:pPr marL="640080" indent="-182880">
              <a:lnSpc>
                <a:spcPct val="115000"/>
              </a:lnSpc>
              <a:spcBef>
                <a:spcPts val="400"/>
              </a:spcBef>
            </a:pPr>
            <a:r>
              <a:rPr lang="en-US" sz="1200" dirty="0"/>
              <a:t>"Plain" </a:t>
            </a:r>
            <a:r>
              <a:rPr lang="en-US" sz="1200" b="1" dirty="0"/>
              <a:t>arbitrary tasks</a:t>
            </a:r>
            <a:r>
              <a:rPr lang="en-US" sz="1200" dirty="0"/>
              <a:t>.</a:t>
            </a:r>
          </a:p>
          <a:p>
            <a:pPr marL="640080" indent="-182880">
              <a:lnSpc>
                <a:spcPct val="115000"/>
              </a:lnSpc>
              <a:spcBef>
                <a:spcPts val="400"/>
              </a:spcBef>
            </a:pPr>
            <a:r>
              <a:rPr lang="en-US" sz="1200" dirty="0"/>
              <a:t>"Few-shot" </a:t>
            </a:r>
            <a:r>
              <a:rPr lang="en-US" sz="1200" b="1" dirty="0"/>
              <a:t>instruction/query pairs</a:t>
            </a:r>
            <a:r>
              <a:rPr lang="en-US" sz="1200" dirty="0"/>
              <a:t>.</a:t>
            </a:r>
          </a:p>
          <a:p>
            <a:pPr marL="640080" indent="-182880">
              <a:lnSpc>
                <a:spcPct val="115000"/>
              </a:lnSpc>
              <a:spcBef>
                <a:spcPts val="400"/>
              </a:spcBef>
            </a:pPr>
            <a:r>
              <a:rPr lang="en-US" sz="1200" b="1" dirty="0"/>
              <a:t>"User-based" prompts </a:t>
            </a:r>
            <a:r>
              <a:rPr lang="en-US" sz="1200" dirty="0"/>
              <a:t>corresponding to waitlist use cases. </a:t>
            </a:r>
            <a:r>
              <a:rPr lang="en-US" sz="1100" dirty="0"/>
              <a:t>(Section 3.2, p. 7; Appendix A.1, p. 26)</a:t>
            </a:r>
          </a:p>
          <a:p>
            <a:pPr marL="0" indent="0">
              <a:lnSpc>
                <a:spcPct val="115000"/>
              </a:lnSpc>
              <a:spcBef>
                <a:spcPts val="1200"/>
              </a:spcBef>
              <a:buNone/>
            </a:pPr>
            <a:r>
              <a:rPr lang="en-US" sz="1200" b="1" dirty="0"/>
              <a:t>Dataset Composition and Diversity</a:t>
            </a:r>
          </a:p>
          <a:p>
            <a:pPr marL="0" indent="0">
              <a:lnSpc>
                <a:spcPct val="115000"/>
              </a:lnSpc>
              <a:spcBef>
                <a:spcPts val="400"/>
              </a:spcBef>
              <a:buNone/>
            </a:pPr>
            <a:r>
              <a:rPr lang="en-US" sz="1200" dirty="0"/>
              <a:t>The final SFT dataset was heavily geared toward generative tasks, with major categories including </a:t>
            </a:r>
            <a:r>
              <a:rPr lang="en-US" sz="1200" b="1" dirty="0"/>
              <a:t>Generation (45.6%)</a:t>
            </a:r>
            <a:r>
              <a:rPr lang="en-US" sz="1200" dirty="0"/>
              <a:t>, </a:t>
            </a:r>
            <a:r>
              <a:rPr lang="en-US" sz="1200" b="1" dirty="0"/>
              <a:t>Open QA (12.4%)</a:t>
            </a:r>
            <a:r>
              <a:rPr lang="en-US" sz="1200" dirty="0"/>
              <a:t>, and </a:t>
            </a:r>
            <a:r>
              <a:rPr lang="en-US" sz="1200" b="1" dirty="0"/>
              <a:t>Brainstorming (11.2%)</a:t>
            </a:r>
            <a:r>
              <a:rPr lang="en-US" sz="1200" dirty="0"/>
              <a:t>. </a:t>
            </a:r>
            <a:r>
              <a:rPr lang="en-US" sz="1100" dirty="0"/>
              <a:t>(Table 1, p. 6; Appendix A.4, p. 33)</a:t>
            </a:r>
          </a:p>
          <a:p>
            <a:endParaRPr lang="en-US" dirty="0"/>
          </a:p>
          <a:p>
            <a:pPr marL="0" indent="0">
              <a:lnSpc>
                <a:spcPct val="115000"/>
              </a:lnSpc>
              <a:spcBef>
                <a:spcPts val="600"/>
              </a:spcBef>
              <a:buNone/>
            </a:pPr>
            <a:r>
              <a:rPr lang="en-US" sz="1200" dirty="0"/>
              <a:t>The alignment process fundamentally relies on human judgment, necessitating a carefully selected workforce and a measured volume of data.</a:t>
            </a:r>
          </a:p>
          <a:p>
            <a:pPr marL="0" indent="0">
              <a:lnSpc>
                <a:spcPct val="115000"/>
              </a:lnSpc>
              <a:spcBef>
                <a:spcPts val="600"/>
              </a:spcBef>
              <a:buNone/>
            </a:pPr>
            <a:r>
              <a:rPr lang="en-US" sz="1200" b="1" dirty="0"/>
              <a:t>The Human Labelers</a:t>
            </a:r>
            <a:r>
              <a:rPr lang="en-US" sz="1200" dirty="0"/>
              <a:t>: A team of about </a:t>
            </a:r>
            <a:r>
              <a:rPr lang="en-US" sz="1200" b="1" dirty="0"/>
              <a:t>40 trained contractors</a:t>
            </a:r>
            <a:r>
              <a:rPr lang="en-US" sz="1200" dirty="0"/>
              <a:t> was hired through vendors (Upwork and ScaleAI) to generate the high-quality demonstrations and rankings. </a:t>
            </a:r>
            <a:r>
              <a:rPr lang="en-US" sz="1100" dirty="0"/>
              <a:t>(Section 3.4, p. 7; Appendix B.1, p. 36)</a:t>
            </a:r>
          </a:p>
          <a:p>
            <a:pPr marL="0" indent="0">
              <a:lnSpc>
                <a:spcPct val="115000"/>
              </a:lnSpc>
              <a:spcBef>
                <a:spcPts val="600"/>
              </a:spcBef>
              <a:buNone/>
            </a:pPr>
            <a:r>
              <a:rPr lang="en-US" sz="1200" b="1" dirty="0"/>
              <a:t>Selection Criteria</a:t>
            </a:r>
            <a:r>
              <a:rPr lang="en-US" sz="1200" dirty="0"/>
              <a:t>: Labelers were chosen through a screening test that emphasized </a:t>
            </a:r>
            <a:r>
              <a:rPr lang="en-US" sz="1200" b="1" dirty="0"/>
              <a:t>sensitivity to the preferences of different demographic groups</a:t>
            </a:r>
            <a:r>
              <a:rPr lang="en-US" sz="1200" dirty="0"/>
              <a:t> and their ability to identify and respond appropriately to </a:t>
            </a:r>
            <a:r>
              <a:rPr lang="en-US" sz="1200" b="1" dirty="0"/>
              <a:t>potentially harmful outputs</a:t>
            </a:r>
            <a:r>
              <a:rPr lang="en-US" sz="1200" dirty="0"/>
              <a:t>. </a:t>
            </a:r>
            <a:r>
              <a:rPr lang="en-US" sz="1100" dirty="0"/>
              <a:t>(Section 3.4, p. 7; Appendix B.1, p. 36)</a:t>
            </a:r>
          </a:p>
          <a:p>
            <a:pPr marL="0" indent="0">
              <a:lnSpc>
                <a:spcPct val="115000"/>
              </a:lnSpc>
              <a:spcBef>
                <a:spcPts val="600"/>
              </a:spcBef>
              <a:buNone/>
            </a:pPr>
            <a:r>
              <a:rPr lang="en-US" sz="1200" b="1" dirty="0"/>
              <a:t>Agreement</a:t>
            </a:r>
            <a:r>
              <a:rPr lang="en-US" sz="1200" dirty="0"/>
              <a:t>: The training labelers demonstrated strong inter-annotator agreement, agreeing with each other </a:t>
            </a:r>
            <a:r>
              <a:rPr lang="en-US" sz="1200" b="1" dirty="0"/>
              <a:t>72.6 ± 1.5%</a:t>
            </a:r>
            <a:r>
              <a:rPr lang="en-US" sz="1200" dirty="0"/>
              <a:t> of the time, validating the quality and consistency of the demonstrations. </a:t>
            </a:r>
            <a:r>
              <a:rPr lang="en-US" sz="1100" dirty="0"/>
              <a:t>(Section 3.4, p. 8)</a:t>
            </a:r>
          </a:p>
          <a:p>
            <a:pPr marL="0" indent="0">
              <a:lnSpc>
                <a:spcPct val="115000"/>
              </a:lnSpc>
              <a:spcBef>
                <a:spcPts val="600"/>
              </a:spcBef>
              <a:buNone/>
            </a:pPr>
            <a:r>
              <a:rPr lang="en-US" sz="1200" b="1" dirty="0"/>
              <a:t>SFT Dataset Volume</a:t>
            </a:r>
            <a:r>
              <a:rPr lang="en-US" sz="1200" dirty="0"/>
              <a:t>: The supervised fine-tuning step used approximately </a:t>
            </a:r>
            <a:r>
              <a:rPr lang="en-US" sz="1200" b="1" dirty="0"/>
              <a:t>13,000</a:t>
            </a:r>
            <a:r>
              <a:rPr lang="en-US" sz="1200" dirty="0"/>
              <a:t> training prompts (including </a:t>
            </a:r>
            <a:r>
              <a:rPr lang="en-US" sz="1200" b="1" dirty="0"/>
              <a:t>11,295</a:t>
            </a:r>
            <a:r>
              <a:rPr lang="en-US" sz="1200" dirty="0"/>
              <a:t> labeler-written and </a:t>
            </a:r>
            <a:r>
              <a:rPr lang="en-US" sz="1200" b="1" dirty="0"/>
              <a:t>1,430</a:t>
            </a:r>
            <a:r>
              <a:rPr lang="en-US" sz="1200" dirty="0"/>
              <a:t> customer API prompts). This data volume initialized the supervised policy. (Section 3.2, p. 7; Table 6, p. 33). For comparison, the later </a:t>
            </a:r>
            <a:r>
              <a:rPr lang="en-US" sz="1200" b="1" dirty="0"/>
              <a:t>Reward Model (RM)</a:t>
            </a:r>
            <a:r>
              <a:rPr lang="en-US" sz="1200" dirty="0"/>
              <a:t> step used approximately </a:t>
            </a:r>
            <a:r>
              <a:rPr lang="en-US" sz="1200" b="1" dirty="0"/>
              <a:t>33,000</a:t>
            </a:r>
            <a:r>
              <a:rPr lang="en-US" sz="1200" dirty="0"/>
              <a:t> prompts for ranking comparisons, and the final </a:t>
            </a:r>
            <a:r>
              <a:rPr lang="en-US" sz="1200" b="1" dirty="0"/>
              <a:t>RLHF (PPO)</a:t>
            </a:r>
            <a:r>
              <a:rPr lang="en-US" sz="1200" dirty="0"/>
              <a:t> stage used </a:t>
            </a:r>
            <a:r>
              <a:rPr lang="en-US" sz="1200" b="1" dirty="0"/>
              <a:t>31,000</a:t>
            </a:r>
            <a:r>
              <a:rPr lang="en-US" sz="1200" dirty="0"/>
              <a:t> unlabeled prompts. </a:t>
            </a:r>
            <a:r>
              <a:rPr lang="en-US" sz="1050" dirty="0"/>
              <a:t>(Section 3.2, p. 7; Table 6, p. 33)</a:t>
            </a:r>
            <a:endParaRPr lang="en-US" sz="11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CC0AEE-A5B8-4CE0-AD9F-C176401486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36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CC0AEE-A5B8-4CE0-AD9F-C176401486A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58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92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39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3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94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38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61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82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43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55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01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80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5F9F5-D4B5-4EB9-A01F-29DBFF511CA8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90CF0-7389-4586-8AA8-4A3208CFDC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3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2203.02155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A342C-7F1C-C7B4-D271-11D7B8CDD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17311"/>
            <a:ext cx="9144000" cy="2387600"/>
          </a:xfrm>
        </p:spPr>
        <p:txBody>
          <a:bodyPr>
            <a:normAutofit/>
          </a:bodyPr>
          <a:lstStyle/>
          <a:p>
            <a:r>
              <a:rPr lang="pt-PT" sz="4000" b="1"/>
              <a:t>Projeto 1 – Metodologias em Modelos de Linguagem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5F768-94EC-D8D0-51B6-C16737A14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7327"/>
            <a:ext cx="9144000" cy="969962"/>
          </a:xfrm>
        </p:spPr>
        <p:txBody>
          <a:bodyPr>
            <a:normAutofit/>
          </a:bodyPr>
          <a:lstStyle/>
          <a:p>
            <a:r>
              <a:rPr lang="en-US" sz="1600"/>
              <a:t>This Summary Report aims to review the following article: </a:t>
            </a:r>
            <a:r>
              <a:rPr lang="en-US" sz="1600" u="sng">
                <a:hlinkClick r:id="rId2"/>
              </a:rPr>
              <a:t>https://arxiv.org/abs/2203.02155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F8C53-275C-0813-A489-9A7096E0A9DF}"/>
              </a:ext>
            </a:extLst>
          </p:cNvPr>
          <p:cNvSpPr txBox="1"/>
          <p:nvPr/>
        </p:nvSpPr>
        <p:spPr>
          <a:xfrm>
            <a:off x="200617" y="6135573"/>
            <a:ext cx="11790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/>
              <a:t>António Cruz (140129), Ricardo Kayseller (95813), Ricardo Pereira (120052), Ivan Magalhães (106586), Erik Daskalyuk (120062)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7339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F7DCA3-C464-F0F6-3ECE-D8F13D3B8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Reward Model (RM) Training via Ranking</a:t>
            </a:r>
            <a:endParaRPr lang="en-US" sz="4000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F899B-C6B2-1335-AE87-5E057C42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Goal</a:t>
            </a:r>
            <a:r>
              <a:rPr lang="en-US" sz="2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: Create a model capable of predicting which outputs humans prefer.</a:t>
            </a:r>
          </a:p>
          <a:p>
            <a:pPr marL="0" indent="0">
              <a:buNone/>
            </a:pPr>
            <a:endParaRPr lang="en-US" sz="2000" dirty="0"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US" sz="2000" b="1" dirty="0"/>
              <a:t>Process:</a:t>
            </a:r>
          </a:p>
          <a:p>
            <a:r>
              <a:rPr lang="en-US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Human labelers rank several model responses (1=worst </a:t>
            </a:r>
            <a:r>
              <a:rPr lang="pt-PT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→ 7=</a:t>
            </a:r>
            <a:r>
              <a:rPr lang="pt-PT" sz="2000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best</a:t>
            </a:r>
            <a:r>
              <a:rPr lang="pt-PT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)</a:t>
            </a:r>
          </a:p>
          <a:p>
            <a:r>
              <a:rPr lang="pt-PT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Rankings are </a:t>
            </a:r>
            <a:r>
              <a:rPr lang="pt-PT" sz="2000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converted</a:t>
            </a:r>
            <a:r>
              <a:rPr lang="pt-PT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 </a:t>
            </a:r>
            <a:r>
              <a:rPr lang="pt-PT" sz="2000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into</a:t>
            </a:r>
            <a:r>
              <a:rPr lang="pt-PT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 a </a:t>
            </a:r>
            <a:r>
              <a:rPr lang="pt-PT" sz="2000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Reward</a:t>
            </a:r>
            <a:r>
              <a:rPr lang="pt-PT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 </a:t>
            </a:r>
            <a:r>
              <a:rPr lang="pt-PT" sz="2000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Model</a:t>
            </a:r>
            <a:r>
              <a:rPr lang="pt-PT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 (RM)</a:t>
            </a:r>
          </a:p>
          <a:p>
            <a:r>
              <a:rPr lang="pt-PT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RM </a:t>
            </a:r>
            <a:r>
              <a:rPr lang="pt-PT" sz="2000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predicts</a:t>
            </a:r>
            <a:r>
              <a:rPr lang="pt-PT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 a </a:t>
            </a:r>
            <a:r>
              <a:rPr lang="pt-PT" sz="2000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numerical</a:t>
            </a:r>
            <a:r>
              <a:rPr lang="pt-PT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 “</a:t>
            </a:r>
            <a:r>
              <a:rPr lang="pt-PT" sz="2000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reward</a:t>
            </a:r>
            <a:r>
              <a:rPr lang="pt-PT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” for </a:t>
            </a:r>
            <a:r>
              <a:rPr lang="pt-PT" sz="2000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each</a:t>
            </a:r>
            <a:r>
              <a:rPr lang="pt-PT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 output</a:t>
            </a:r>
          </a:p>
          <a:p>
            <a:endParaRPr lang="pt-PT" sz="2000" dirty="0"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US" sz="2000" b="1" dirty="0"/>
              <a:t>Training Process:</a:t>
            </a:r>
          </a:p>
          <a:p>
            <a:r>
              <a:rPr lang="en-US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The SFT model generates multiple answers for the same prompt</a:t>
            </a:r>
          </a:p>
          <a:p>
            <a:r>
              <a:rPr lang="en-US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RM learns to give higher rewards to preferred outputs</a:t>
            </a:r>
          </a:p>
          <a:p>
            <a:pPr marL="0" indent="0">
              <a:buNone/>
            </a:pPr>
            <a:endParaRPr lang="en-US" sz="20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963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451A43-5FFA-5E97-825D-B860619FDB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1FADD9-6C84-FA0C-A29E-99E117BE3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The Reward Model Loss Function</a:t>
            </a:r>
            <a:endParaRPr lang="en-US" sz="4000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769172-6863-6D57-F88A-AD5DD5255A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10259" y="649480"/>
                <a:ext cx="6555347" cy="5546047"/>
              </a:xfrm>
            </p:spPr>
            <p:txBody>
              <a:bodyPr anchor="ctr">
                <a:no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Loss Function: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)= −</m:t>
                      </m:r>
                      <m:sSub>
                        <m:sSub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d>
                            <m:dPr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[</m:t>
                      </m:r>
                      <m:func>
                        <m:func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P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P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pt-P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P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P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pt-P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0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pt-PT" sz="2000" dirty="0"/>
              </a:p>
              <a:p>
                <a:pPr marL="0" indent="0">
                  <a:buNone/>
                </a:pPr>
                <a:endParaRPr lang="pt-PT" sz="2000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pt-P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d>
                          <m:dPr>
                            <m:ctrlPr>
                              <a:rPr lang="pt-PT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PT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PT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</m:sub>
                    </m:sSub>
                  </m:oMath>
                </a14:m>
                <a:r>
                  <a:rPr lang="en-US" sz="2000" dirty="0"/>
                  <a:t>: Average over all samples;</a:t>
                </a:r>
                <a:endParaRPr lang="pt-PT" sz="2000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pt-P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pt-PT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000" dirty="0"/>
                  <a:t>: reward that the RM gives to response </a:t>
                </a:r>
                <a14:m>
                  <m:oMath xmlns:m="http://schemas.openxmlformats.org/officeDocument/2006/math">
                    <m:r>
                      <a:rPr lang="pt-PT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for prompt </a:t>
                </a:r>
                <a14:m>
                  <m:oMath xmlns:m="http://schemas.openxmlformats.org/officeDocument/2006/math">
                    <m:r>
                      <a:rPr lang="pt-PT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;</a:t>
                </a:r>
                <a:endParaRPr lang="pt-PT" sz="2000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pt-P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pt-PT" sz="2000" dirty="0"/>
                  <a:t>: </a:t>
                </a:r>
                <a:r>
                  <a:rPr lang="pt-PT" sz="2000" dirty="0" err="1"/>
                  <a:t>preferred</a:t>
                </a:r>
                <a:r>
                  <a:rPr lang="pt-PT" sz="2000" dirty="0"/>
                  <a:t> (</a:t>
                </a:r>
                <a:r>
                  <a:rPr lang="pt-PT" sz="2000" dirty="0" err="1"/>
                  <a:t>winning</a:t>
                </a:r>
                <a:r>
                  <a:rPr lang="pt-PT" sz="2000" dirty="0"/>
                  <a:t>) output;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pt-P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000" dirty="0"/>
                  <a:t>: less preferred (losing) output;</a:t>
                </a:r>
                <a:endParaRPr lang="pt-PT" sz="2000" dirty="0"/>
              </a:p>
              <a:p>
                <a:pPr lvl="0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000" dirty="0"/>
                  <a:t>: sigmoid function → forces higher score for preferred output</a:t>
                </a:r>
              </a:p>
              <a:p>
                <a:pPr lvl="0"/>
                <a:endParaRPr lang="en-US" sz="2000" dirty="0">
                  <a:latin typeface="Abadi" panose="020B0604020104020204" pitchFamily="34" charset="0"/>
                </a:endParaRPr>
              </a:p>
              <a:p>
                <a:pPr marL="0" lvl="0" indent="0">
                  <a:buNone/>
                </a:pPr>
                <a:r>
                  <a:rPr lang="en-US" sz="2000" dirty="0"/>
                  <a:t>Intuition: </a:t>
                </a:r>
              </a:p>
              <a:p>
                <a:pPr marL="0" lvl="0" indent="0">
                  <a:buNone/>
                </a:pPr>
                <a:r>
                  <a:rPr lang="en-US" sz="2000" dirty="0"/>
                  <a:t>	RM learns: “If humans like A more than B → give A a higher reward.”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769172-6863-6D57-F88A-AD5DD5255A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10259" y="649480"/>
                <a:ext cx="6555347" cy="5546047"/>
              </a:xfrm>
              <a:blipFill>
                <a:blip r:embed="rId2"/>
                <a:stretch>
                  <a:fillRect l="-967" t="-2288" r="-967" b="-27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7701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97FE15-08CA-A4E7-97E1-A5703CF29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E3E69D-3148-677C-5CBE-DB67CB921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Reinforcement Learning (RLHF) via PPO</a:t>
            </a:r>
            <a:endParaRPr lang="en-US" sz="4000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1D7792-D0CE-5584-A413-6DBC795253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7378383"/>
              </p:ext>
            </p:extLst>
          </p:nvPr>
        </p:nvGraphicFramePr>
        <p:xfrm>
          <a:off x="342900" y="2112579"/>
          <a:ext cx="11534775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5921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B223DC-415E-79C1-6C56-B2615ADDE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85ABA1-35C8-3BEA-9483-E9C8757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Reinforcement Learning (RLHF) via PPO - Penalty</a:t>
            </a:r>
            <a:endParaRPr lang="en-US" sz="4000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3D3C93-8386-F46E-225D-1C93A5E00B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03158" y="649480"/>
                <a:ext cx="4862447" cy="5546047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pt-PT" sz="2000"/>
                  <a:t>Penalty Function:</a:t>
                </a:r>
              </a:p>
              <a:p>
                <a:pPr marL="0" indent="0">
                  <a:buNone/>
                </a:pPr>
                <a:endParaRPr lang="pt-PT" sz="20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𝑝𝑒𝑛𝑎𝑙𝑡𝑦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∙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𝑙𝑜𝑔</m:t>
                      </m:r>
                      <m:f>
                        <m:f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𝑅𝐿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𝑆𝐹𝑇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t-PT" sz="2000"/>
              </a:p>
              <a:p>
                <a:pPr marL="0" indent="0">
                  <a:buNone/>
                </a:pPr>
                <a:endParaRPr lang="en-US" sz="200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pt-P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𝑅𝐿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/>
                  <a:t>: Current model (being trained)</a:t>
                </a:r>
                <a:endParaRPr lang="pt-PT" sz="200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pt-P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𝑆𝐹𝑇</m:t>
                        </m:r>
                      </m:sub>
                    </m:sSub>
                    <m:d>
                      <m:dPr>
                        <m:ctrlPr>
                          <a:rPr lang="pt-PT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/>
                  <a:t>: Base Model</a:t>
                </a:r>
                <a:endParaRPr lang="pt-PT" sz="2000"/>
              </a:p>
              <a:p>
                <a:pPr lvl="0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000"/>
                  <a:t>: </a:t>
                </a:r>
                <a:r>
                  <a:rPr lang="pt-PT" sz="2000"/>
                  <a:t>Controls how much deviation is penalized</a:t>
                </a:r>
              </a:p>
              <a:p>
                <a:pPr marL="0" lvl="0" indent="0">
                  <a:buNone/>
                </a:pPr>
                <a:endParaRPr lang="en-US" sz="2000"/>
              </a:p>
              <a:p>
                <a:pPr marL="0" lvl="0" indent="0">
                  <a:buNone/>
                </a:pPr>
                <a:r>
                  <a:rPr lang="en-US" sz="2000"/>
                  <a:t>Intuition: </a:t>
                </a:r>
              </a:p>
              <a:p>
                <a:pPr marL="0" lvl="0" indent="0">
                  <a:buNone/>
                </a:pPr>
                <a:r>
                  <a:rPr lang="en-US" sz="2000"/>
                  <a:t>	Penalty teaches the model: “Increase rewards from human 		feedback but stay close to the original SFT behavior.”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3D3C93-8386-F46E-225D-1C93A5E00B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03158" y="649480"/>
                <a:ext cx="4862447" cy="5546047"/>
              </a:xfrm>
              <a:blipFill>
                <a:blip r:embed="rId2"/>
                <a:stretch>
                  <a:fillRect l="-15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9968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F67058-4784-B74B-D10A-324F2B9F8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B677D4-E6F4-0960-1EAC-05FB7915A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Reinforcement Learning (RLHF) via PPO - Objective</a:t>
            </a:r>
            <a:endParaRPr lang="en-US" sz="4000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EEFE6B-AD74-208B-8353-C7A0D40335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10259" y="649480"/>
                <a:ext cx="6555347" cy="5546047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pt-PT" sz="2000" dirty="0" err="1"/>
                  <a:t>Objective</a:t>
                </a:r>
                <a:r>
                  <a:rPr lang="pt-PT" sz="2000" dirty="0"/>
                  <a:t> </a:t>
                </a:r>
                <a:r>
                  <a:rPr lang="pt-PT" sz="2000" dirty="0" err="1"/>
                  <a:t>Function</a:t>
                </a:r>
                <a:r>
                  <a:rPr lang="pt-PT" sz="2000" dirty="0"/>
                  <a:t>:</a:t>
                </a:r>
              </a:p>
              <a:p>
                <a:pPr marL="0" indent="0">
                  <a:buNone/>
                </a:pPr>
                <a:endParaRPr lang="pt-PT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𝑂𝑏𝑗𝑒𝑐𝑡𝑖𝑣𝑒</m:t>
                      </m:r>
                      <m:d>
                        <m:d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𝑝𝑒𝑛𝑎𝑙𝑡𝑦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pt-PT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pt-P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pt-PT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000" dirty="0"/>
                  <a:t>: reward from the RM;</a:t>
                </a:r>
              </a:p>
              <a:p>
                <a:pPr lvl="0"/>
                <a:endParaRPr lang="en-US" sz="2000" dirty="0"/>
              </a:p>
              <a:p>
                <a:pPr lvl="0"/>
                <a:r>
                  <a:rPr lang="en-US" sz="2000" dirty="0"/>
                  <a:t>RICARDO -&gt; </a:t>
                </a:r>
                <a:r>
                  <a:rPr lang="en-US" sz="2000" dirty="0" err="1"/>
                  <a:t>Adicionar</a:t>
                </a:r>
                <a:r>
                  <a:rPr lang="en-US" sz="2000" dirty="0"/>
                  <a:t> an Intuition comment as in previous slide</a:t>
                </a:r>
                <a:endParaRPr lang="pt-PT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EEFE6B-AD74-208B-8353-C7A0D40335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10259" y="649480"/>
                <a:ext cx="6555347" cy="5546047"/>
              </a:xfrm>
              <a:blipFill>
                <a:blip r:embed="rId2"/>
                <a:stretch>
                  <a:fillRect l="-9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1940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9F29BC-FAC5-73FD-B504-CA1124F1C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7E2910-CE76-805F-C90A-CAFE807A7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Reinforcement Learning (RLHF-ptx) via PPO-ptx</a:t>
            </a:r>
            <a:endParaRPr lang="pt-PT" sz="4000">
              <a:solidFill>
                <a:srgbClr val="FFFFFF"/>
              </a:solidFill>
            </a:endParaRP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608A48DB-6C15-8EBC-77E2-A41CB7140A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752470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7803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6D8BA0-1295-49EF-52E0-BD2381C99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Section 4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5DC3088-C7C7-0ED1-D85B-8387308F7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Key Findings: Performance Metrics and Alignment Tax</a:t>
            </a:r>
            <a:endParaRPr lang="en-US"/>
          </a:p>
          <a:p>
            <a:pPr algn="l"/>
            <a:r>
              <a:rPr lang="en-US"/>
              <a:t>Mitigation</a:t>
            </a:r>
          </a:p>
        </p:txBody>
      </p:sp>
    </p:spTree>
    <p:extLst>
      <p:ext uri="{BB962C8B-B14F-4D97-AF65-F5344CB8AC3E}">
        <p14:creationId xmlns:p14="http://schemas.microsoft.com/office/powerpoint/2010/main" val="1024579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F7DCA3-C464-F0F6-3ECE-D8F13D3B8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latin typeface="Abadi" panose="020B0604020104020204" pitchFamily="34" charset="0"/>
              </a:rPr>
              <a:t>Evaluation Strategy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41E4AF9-92FF-4298-6409-33E6050998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546135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103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40BF8D-928B-627E-4CF1-48B7955C40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12EA81-ADF2-366E-145D-2DD741A05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1000"/>
              </a:spcBef>
              <a:buFont typeface="Arial" panose="020B0604020202020204" pitchFamily="34" charset="0"/>
            </a:pPr>
            <a:r>
              <a:rPr lang="en-US" sz="3700" b="1">
                <a:latin typeface="+mn-lt"/>
                <a:ea typeface="+mn-ea"/>
                <a:cs typeface="+mn-cs"/>
              </a:rPr>
              <a:t>Evaluation - </a:t>
            </a:r>
            <a:r>
              <a:rPr lang="pt-PT" sz="3700" b="1">
                <a:latin typeface="+mn-lt"/>
                <a:ea typeface="+mn-ea"/>
                <a:cs typeface="+mn-cs"/>
              </a:rPr>
              <a:t>Truthfulness and Hallucination Reduction</a:t>
            </a:r>
            <a:endParaRPr lang="en-US" sz="3700" b="1"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8FCEB-319B-2D1E-8AE5-9E2DDA53D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InstructGPT</a:t>
            </a:r>
            <a:r>
              <a:rPr lang="en-US" sz="2000" dirty="0"/>
              <a:t> generates truthful and informative outputs about twice as often as GPT-3. </a:t>
            </a:r>
          </a:p>
          <a:p>
            <a:pPr marL="0" indent="0">
              <a:buNone/>
            </a:pPr>
            <a:r>
              <a:rPr lang="en-US" sz="2000" dirty="0"/>
              <a:t>When instructed to respond with “I have no comment”, it reported a slight increase compared to GPT-3.</a:t>
            </a:r>
          </a:p>
          <a:p>
            <a:pPr marL="0" indent="0">
              <a:buNone/>
            </a:pPr>
            <a:r>
              <a:rPr lang="en-US" sz="2000" dirty="0"/>
              <a:t>In regard to hallucination, </a:t>
            </a:r>
            <a:r>
              <a:rPr lang="en-US" sz="2000" dirty="0" err="1"/>
              <a:t>InstructGPT</a:t>
            </a:r>
            <a:r>
              <a:rPr lang="en-US" sz="2000" dirty="0"/>
              <a:t> halved hallucination rates (21% vs. 41% on closed domain tasks)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198B09-20D1-158D-A0BC-678B04329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555" y="489118"/>
            <a:ext cx="4154797" cy="5466007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42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E5D845-055C-61D9-75A2-E1CD490E5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2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6AFF28-3146-23CC-1BEF-C311E8C86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1000"/>
              </a:spcBef>
              <a:buFont typeface="Arial" panose="020B0604020202020204" pitchFamily="34" charset="0"/>
            </a:pPr>
            <a:r>
              <a:rPr lang="en-US" sz="5000" b="1">
                <a:latin typeface="+mn-lt"/>
                <a:ea typeface="+mn-ea"/>
                <a:cs typeface="+mn-cs"/>
              </a:rPr>
              <a:t>Evaluation- Toxicity and Bias</a:t>
            </a: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F851181-5803-6DA4-D2BF-E7F355E73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660904"/>
            <a:ext cx="5165217" cy="354787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/>
              <a:t>Similar toxicity rates in a “no prompt” setting:</a:t>
            </a:r>
          </a:p>
          <a:p>
            <a:r>
              <a:rPr lang="en-US" sz="2200" dirty="0"/>
              <a:t>When instructed to output a safe and respectful output “respectful prompt”, the </a:t>
            </a:r>
            <a:r>
              <a:rPr lang="en-US" sz="2200" dirty="0" err="1"/>
              <a:t>InstructGPT</a:t>
            </a:r>
            <a:r>
              <a:rPr lang="en-US" sz="2200" dirty="0"/>
              <a:t> generated fewer toxic outputs then GPT-3;</a:t>
            </a:r>
          </a:p>
          <a:p>
            <a:r>
              <a:rPr lang="en-US" sz="2200" dirty="0"/>
              <a:t>In contrast, when explicitly prompted to produce toxic outputs, it resulted in much more toxic outputs then GPT-3  </a:t>
            </a:r>
          </a:p>
          <a:p>
            <a:pPr marL="0" indent="0">
              <a:buNone/>
            </a:pPr>
            <a:r>
              <a:rPr lang="en-US" sz="2200" dirty="0"/>
              <a:t>Relatively to bias, the models weren’t less biased then GPT-3. </a:t>
            </a:r>
          </a:p>
          <a:p>
            <a:pPr marL="0" indent="0">
              <a:buNone/>
            </a:pPr>
            <a:r>
              <a:rPr lang="en-US" sz="2200" dirty="0"/>
              <a:t>The </a:t>
            </a:r>
            <a:r>
              <a:rPr lang="en-US" sz="2200" dirty="0" err="1"/>
              <a:t>InstructGPT</a:t>
            </a:r>
            <a:r>
              <a:rPr lang="en-US" sz="2200" dirty="0"/>
              <a:t> models, when told to be respectful, it exhibited a higher bias</a:t>
            </a:r>
          </a:p>
          <a:p>
            <a:pPr marL="0" indent="0">
              <a:buNone/>
            </a:pPr>
            <a:endParaRPr lang="en-US" sz="1700" dirty="0"/>
          </a:p>
        </p:txBody>
      </p:sp>
      <p:pic>
        <p:nvPicPr>
          <p:cNvPr id="8" name="Picture 7" descr="A comparison of a graph&#10;&#10;AI-generated content may be incorrect.">
            <a:extLst>
              <a:ext uri="{FF2B5EF4-FFF2-40B4-BE49-F238E27FC236}">
                <a16:creationId xmlns:a16="http://schemas.microsoft.com/office/drawing/2014/main" id="{B0CE9DE2-B421-EABD-BABC-BA794EE16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53" y="2372868"/>
            <a:ext cx="5888736" cy="291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39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AD78B3-7A55-2913-C7CC-703D9438F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CC061B-EC07-0BEA-D261-1CA83ED39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Section 1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139EE50-9A26-2D90-05CF-060601420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Objectives of Research</a:t>
            </a:r>
          </a:p>
        </p:txBody>
      </p:sp>
    </p:spTree>
    <p:extLst>
      <p:ext uri="{BB962C8B-B14F-4D97-AF65-F5344CB8AC3E}">
        <p14:creationId xmlns:p14="http://schemas.microsoft.com/office/powerpoint/2010/main" val="909699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756F67-5571-58FA-2459-E1C40C8A3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8927-0F1A-54D9-ECB5-7BF350BA9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89" y="377286"/>
            <a:ext cx="10787951" cy="86293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Abadi" panose="020B0604020104020204" pitchFamily="34" charset="0"/>
              </a:rPr>
              <a:t>Evaluation - Alignment Tax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71F8FA2C-4093-8821-6C8E-70C36A54D7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4997878"/>
              </p:ext>
            </p:extLst>
          </p:nvPr>
        </p:nvGraphicFramePr>
        <p:xfrm>
          <a:off x="684090" y="1424152"/>
          <a:ext cx="11076985" cy="4414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9148ED4-86B4-2A8B-6721-BB56974F5233}"/>
              </a:ext>
            </a:extLst>
          </p:cNvPr>
          <p:cNvSpPr txBox="1"/>
          <p:nvPr/>
        </p:nvSpPr>
        <p:spPr>
          <a:xfrm>
            <a:off x="684088" y="6055045"/>
            <a:ext cx="110769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Definition</a:t>
            </a:r>
            <a:r>
              <a:rPr kumimoji="0" lang="pt-P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LLMs acquire a wide range of abilities during pre-training, but aligning LLMs under Reinforcement Learning with Human Feedback (RLHF) can lead to 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forgetting pretrained abilities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, which is also known as the alignment tax.</a:t>
            </a:r>
            <a:endParaRPr kumimoji="0" lang="pt-P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6911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6D8BA0-1295-49EF-52E0-BD2381C99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Section 5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5DC3088-C7C7-0ED1-D85B-8387308F7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 Limitations, Generalization, and Broader Implications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37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F7DCA3-C464-F0F6-3ECE-D8F13D3B8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Implications for alignment research</a:t>
            </a:r>
            <a:endParaRPr lang="en-US" sz="4000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E0A78A-699A-AA8D-B629-AED2014097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800468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1940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C9B15A-B047-521B-DBF1-B509C05F7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Who are we aligning to?</a:t>
            </a:r>
            <a:endParaRPr lang="pt-PT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7467AE-F13C-DDD9-010C-681A1A7061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401500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8766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1DD012-10D4-225E-A862-89C9FF0A0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GB" sz="4000">
                <a:solidFill>
                  <a:srgbClr val="FFFFFF"/>
                </a:solidFill>
              </a:rPr>
              <a:t>Limitations</a:t>
            </a:r>
            <a:endParaRPr lang="pt-PT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C5FA99-802C-8C2F-9873-CB1BB0FAB2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0598485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1542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B55A0-E705-CF68-E0A7-74777D207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GB" sz="4000">
                <a:solidFill>
                  <a:srgbClr val="FFFFFF"/>
                </a:solidFill>
              </a:rPr>
              <a:t>Open questions</a:t>
            </a:r>
            <a:endParaRPr lang="pt-PT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B1F473-38FB-9795-8ED9-B6A91E12EA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8065322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9892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4D662A-1550-FECC-9C0B-213353172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GB" sz="4000">
                <a:solidFill>
                  <a:srgbClr val="FFFFFF"/>
                </a:solidFill>
              </a:rPr>
              <a:t>Broader impact</a:t>
            </a:r>
            <a:endParaRPr lang="pt-PT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1EF86C-297A-C2AC-29EA-B02C602DF5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851211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97937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0D0A24-1993-14E2-08E0-764FAE380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6D63398-EEE4-4E6A-BEF3-E92924A28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23" y="0"/>
            <a:ext cx="12226755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804B24-17AC-406D-9636-1332F5DF9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03156" y="-2460574"/>
            <a:ext cx="6859919" cy="1177723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23" y="-864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8000"/>
                </a:schemeClr>
              </a:gs>
              <a:gs pos="99000">
                <a:srgbClr val="000000">
                  <a:alpha val="46000"/>
                </a:srgb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626703">
            <a:off x="1164940" y="1025588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0DF94D-F28F-435E-AD56-C40FC99AF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2409782"/>
            <a:ext cx="12221732" cy="444325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11000"/>
                </a:srgb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F952EE-9AAE-4D81-BF98-35DF713340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942096" y="-2872097"/>
            <a:ext cx="6407535" cy="12151737"/>
          </a:xfrm>
          <a:prstGeom prst="rect">
            <a:avLst/>
          </a:prstGeom>
          <a:gradFill>
            <a:gsLst>
              <a:gs pos="1000">
                <a:srgbClr val="000000">
                  <a:alpha val="33000"/>
                </a:srgb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DD528-6292-A56F-76E7-DE58F6B29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4454" y="3006586"/>
            <a:ext cx="7284935" cy="27322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86610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C46C8A-2E06-4EF9-CE22-591C330CE9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08DD0D-70F5-E593-084F-1E9EAEB4E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Problem: Misalignment in LLMs</a:t>
            </a:r>
          </a:p>
        </p:txBody>
      </p:sp>
      <p:graphicFrame>
        <p:nvGraphicFramePr>
          <p:cNvPr id="6" name="CaixaDeTexto 3">
            <a:extLst>
              <a:ext uri="{FF2B5EF4-FFF2-40B4-BE49-F238E27FC236}">
                <a16:creationId xmlns:a16="http://schemas.microsoft.com/office/drawing/2014/main" id="{619E9D7A-34C8-A035-1898-25E092F722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7553855"/>
              </p:ext>
            </p:extLst>
          </p:nvPr>
        </p:nvGraphicFramePr>
        <p:xfrm>
          <a:off x="4037824" y="750440"/>
          <a:ext cx="7534061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49752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18B888-8E49-4C6B-29F5-8C4000C34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BF6FC-E87D-AEBE-844A-9AFD9022C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pt-PT" sz="4000" b="1">
                <a:solidFill>
                  <a:srgbClr val="FFFFFF"/>
                </a:solidFill>
              </a:rPr>
              <a:t>Motivation for the Study</a:t>
            </a:r>
            <a:endParaRPr lang="en-US" sz="4000" b="1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06FAC6-07E0-C137-F2F1-52763CCC7E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7337342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3294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AC3874-50D5-2FF8-3526-379E9E296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B4DE7F-78F2-F248-6172-4EBCC67C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pt-PT" sz="4000" b="1">
                <a:solidFill>
                  <a:srgbClr val="FFFFFF"/>
                </a:solidFill>
              </a:rPr>
              <a:t>Objective of the Study</a:t>
            </a:r>
            <a:endParaRPr lang="en-US" sz="4000" b="1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6DCF8466-5873-AB3A-5F53-29AB2AE9B3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1189879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0068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6D8BA0-1295-49EF-52E0-BD2381C99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Section 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5DC3088-C7C7-0ED1-D85B-8387308F7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Methodology Phase 1: Supervised Fine-Tuning (SFT) &amp;</a:t>
            </a:r>
          </a:p>
          <a:p>
            <a:pPr algn="l"/>
            <a:r>
              <a:rPr lang="en-US" dirty="0"/>
              <a:t>Data Collection</a:t>
            </a:r>
          </a:p>
        </p:txBody>
      </p:sp>
    </p:spTree>
    <p:extLst>
      <p:ext uri="{BB962C8B-B14F-4D97-AF65-F5344CB8AC3E}">
        <p14:creationId xmlns:p14="http://schemas.microsoft.com/office/powerpoint/2010/main" val="48174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F7DCA3-C464-F0F6-3ECE-D8F13D3B8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latin typeface="Abadi" panose="020B0604020104020204" pitchFamily="34" charset="0"/>
              </a:rPr>
              <a:t>Methodology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F899B-C6B2-1335-AE87-5E057C42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The</a:t>
            </a:r>
            <a:r>
              <a:rPr lang="en-US" sz="2200" b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 </a:t>
            </a:r>
            <a:r>
              <a:rPr lang="en-US" sz="2200" b="1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InstructGPT</a:t>
            </a:r>
            <a:r>
              <a:rPr lang="en-US" sz="2200" b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 </a:t>
            </a:r>
            <a:r>
              <a:rPr lang="en-US" sz="2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methodology employs three main stages:</a:t>
            </a:r>
          </a:p>
          <a:p>
            <a:pPr lvl="1"/>
            <a:r>
              <a:rPr lang="en-US" sz="2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Helpful</a:t>
            </a:r>
          </a:p>
          <a:p>
            <a:pPr lvl="1"/>
            <a:r>
              <a:rPr lang="en-US" sz="2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Honest</a:t>
            </a:r>
          </a:p>
          <a:p>
            <a:pPr lvl="1"/>
            <a:r>
              <a:rPr lang="en-US" sz="2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Harmless</a:t>
            </a:r>
          </a:p>
          <a:p>
            <a:pPr marL="0" indent="0">
              <a:buNone/>
            </a:pPr>
            <a:endParaRPr lang="en-US" sz="2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</a:endParaRPr>
          </a:p>
          <a:p>
            <a:pPr marL="0" indent="0">
              <a:buNone/>
            </a:pPr>
            <a:r>
              <a:rPr lang="en-US" sz="2200" i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"Making language models bigger does not inherently make them better at following a user's intent. For example, large language models can generate outputs that are untruthful, toxic, or simply not helpful to the user.“ </a:t>
            </a:r>
          </a:p>
          <a:p>
            <a:pPr marL="0" indent="0">
              <a:buNone/>
            </a:pPr>
            <a:endParaRPr lang="en-US" sz="2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</a:endParaRPr>
          </a:p>
          <a:p>
            <a:pPr marL="0" indent="0">
              <a:buNone/>
            </a:pPr>
            <a:r>
              <a:rPr lang="en-US" sz="2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This approach uses Reinforcement Learning from Human Feedback (RLHF)</a:t>
            </a:r>
          </a:p>
        </p:txBody>
      </p:sp>
    </p:spTree>
    <p:extLst>
      <p:ext uri="{BB962C8B-B14F-4D97-AF65-F5344CB8AC3E}">
        <p14:creationId xmlns:p14="http://schemas.microsoft.com/office/powerpoint/2010/main" val="444257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AE2BF4-3135-C7BE-E102-636A13DD4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2960134-EDE3-C7FC-9946-A2D583799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20" y="661975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Methodology Overview – The 3 Steps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4380AD-0FC6-2AD6-D526-B2DCA9BCEC1F}"/>
              </a:ext>
            </a:extLst>
          </p:cNvPr>
          <p:cNvSpPr txBox="1"/>
          <p:nvPr/>
        </p:nvSpPr>
        <p:spPr>
          <a:xfrm>
            <a:off x="7124230" y="5731588"/>
            <a:ext cx="2274747" cy="469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(Fig. 2, Page 3)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2BB355-6D3B-FBE7-2CDB-17E408313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225" y="1020250"/>
            <a:ext cx="7666687" cy="452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095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6D8BA0-1295-49EF-52E0-BD2381C99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Section 3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5DC3088-C7C7-0ED1-D85B-8387308F7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Methodology Phases 2 and 3: Reward Modeling (RM) and RLHF (PPO)</a:t>
            </a:r>
          </a:p>
        </p:txBody>
      </p:sp>
    </p:spTree>
    <p:extLst>
      <p:ext uri="{BB962C8B-B14F-4D97-AF65-F5344CB8AC3E}">
        <p14:creationId xmlns:p14="http://schemas.microsoft.com/office/powerpoint/2010/main" val="266951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theme/theme1.xml><?xml version="1.0" encoding="utf-8"?>
<a:theme xmlns:a="http://schemas.openxmlformats.org/drawingml/2006/main" name="Tema Office 2013 - 2022">
  <a:themeElements>
    <a:clrScheme name="Tema 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Offic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229</TotalTime>
  <Words>2206</Words>
  <Application>Microsoft Office PowerPoint</Application>
  <PresentationFormat>Ecrã Panorâmico</PresentationFormat>
  <Paragraphs>178</Paragraphs>
  <Slides>27</Slides>
  <Notes>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27</vt:i4>
      </vt:variant>
    </vt:vector>
  </HeadingPairs>
  <TitlesOfParts>
    <vt:vector size="34" baseType="lpstr">
      <vt:lpstr>Abadi</vt:lpstr>
      <vt:lpstr>Aptos</vt:lpstr>
      <vt:lpstr>Arial</vt:lpstr>
      <vt:lpstr>Calibri</vt:lpstr>
      <vt:lpstr>Calibri Light</vt:lpstr>
      <vt:lpstr>Cambria Math</vt:lpstr>
      <vt:lpstr>Tema Office 2013 - 2022</vt:lpstr>
      <vt:lpstr>Projeto 1 – Metodologias em Modelos de Linguagem</vt:lpstr>
      <vt:lpstr>Section 1</vt:lpstr>
      <vt:lpstr>The Problem: Misalignment in LLMs</vt:lpstr>
      <vt:lpstr>Motivation for the Study</vt:lpstr>
      <vt:lpstr>Objective of the Study</vt:lpstr>
      <vt:lpstr>Section 2</vt:lpstr>
      <vt:lpstr>Methodology Overview</vt:lpstr>
      <vt:lpstr>Methodology Overview – The 3 Steps</vt:lpstr>
      <vt:lpstr>Section 3</vt:lpstr>
      <vt:lpstr>Reward Model (RM) Training via Ranking</vt:lpstr>
      <vt:lpstr>The Reward Model Loss Function</vt:lpstr>
      <vt:lpstr>Reinforcement Learning (RLHF) via PPO</vt:lpstr>
      <vt:lpstr>Reinforcement Learning (RLHF) via PPO - Penalty</vt:lpstr>
      <vt:lpstr>Reinforcement Learning (RLHF) via PPO - Objective</vt:lpstr>
      <vt:lpstr>Reinforcement Learning (RLHF-ptx) via PPO-ptx</vt:lpstr>
      <vt:lpstr>Section 4</vt:lpstr>
      <vt:lpstr>Evaluation Strategy</vt:lpstr>
      <vt:lpstr>Evaluation - Truthfulness and Hallucination Reduction</vt:lpstr>
      <vt:lpstr>Evaluation- Toxicity and Bias</vt:lpstr>
      <vt:lpstr>Evaluation - Alignment Tax</vt:lpstr>
      <vt:lpstr>Section 5</vt:lpstr>
      <vt:lpstr>Implications for alignment research</vt:lpstr>
      <vt:lpstr>Who are we aligning to?</vt:lpstr>
      <vt:lpstr>Limitations</vt:lpstr>
      <vt:lpstr>Open questions</vt:lpstr>
      <vt:lpstr>Broader impact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CRUZ</dc:creator>
  <cp:lastModifiedBy>Ricardo Kayseller</cp:lastModifiedBy>
  <cp:revision>57</cp:revision>
  <dcterms:created xsi:type="dcterms:W3CDTF">2025-10-28T14:53:08Z</dcterms:created>
  <dcterms:modified xsi:type="dcterms:W3CDTF">2025-10-29T10:16:52Z</dcterms:modified>
</cp:coreProperties>
</file>