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90" d="100"/>
          <a:sy n="90" d="100"/>
        </p:scale>
        <p:origin x="11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Limitations, Generalization, and Broader Implications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GB" dirty="0"/>
              <a:t>Implications for alignment research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2" y="1491521"/>
            <a:ext cx="8856398" cy="4991726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The cost of increasing model alignment is modest to relative to pretraining</a:t>
            </a:r>
          </a:p>
          <a:p>
            <a:pPr lvl="0"/>
            <a:r>
              <a:rPr lang="en-GB" sz="2400" dirty="0"/>
              <a:t>The model generalizes instructions to settings that it wasn’t supervised in</a:t>
            </a:r>
          </a:p>
          <a:p>
            <a:pPr lvl="0"/>
            <a:r>
              <a:rPr lang="en-GB" sz="2400" dirty="0"/>
              <a:t>Performance degradation was mitigated by the fine-tuning.</a:t>
            </a:r>
            <a:endParaRPr lang="pt-PT" sz="2400" dirty="0"/>
          </a:p>
          <a:p>
            <a:pPr lvl="0"/>
            <a:r>
              <a:rPr lang="en-GB" sz="2400" dirty="0"/>
              <a:t>The techniques were validated from research of the real world.</a:t>
            </a:r>
            <a:endParaRPr lang="pt-PT" sz="2400" dirty="0"/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 aligning to?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B10B-833B-55E0-4920-C4FE776B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1856" cy="4351338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The model is aligned to the labeller’s demonstrations and preferences. The labeller’s were mostly English‐speaking people </a:t>
            </a:r>
          </a:p>
          <a:p>
            <a:pPr lvl="0"/>
            <a:r>
              <a:rPr lang="en-GB" sz="2400" dirty="0"/>
              <a:t>The labelling instructions are created by the researcher’s, creating an inherent bias to their preferences.</a:t>
            </a:r>
            <a:endParaRPr lang="pt-PT" sz="2400" dirty="0"/>
          </a:p>
          <a:p>
            <a:pPr lvl="0"/>
            <a:r>
              <a:rPr lang="en-GB" sz="2400" dirty="0"/>
              <a:t>The training data is determined by prompts sent by customers, and as such, implicitly aligning with what customers think is valuable</a:t>
            </a:r>
            <a:endParaRPr lang="pt-PT" sz="2400" dirty="0"/>
          </a:p>
          <a:p>
            <a:pPr lvl="0"/>
            <a:r>
              <a:rPr lang="en-GB" sz="2400" dirty="0"/>
              <a:t>The customers of OpenAI are not representative of all potential users, nor by all individuals and groups impacted by language model use</a:t>
            </a:r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F169-052A-8C4C-C1B1-9FB8B97F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88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labeller population is not fully representative of all users or all cultural/linguistic backgrounds. Most prompts and data were in English, and many of the comparisons were labelled by only one annotator.</a:t>
            </a:r>
          </a:p>
          <a:p>
            <a:r>
              <a:rPr lang="en-GB" sz="2400" dirty="0"/>
              <a:t>The model sometimes would fail to follow instructions, hallucinate facts, generate biased or toxic outputs, or comply with harmful user instructions.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83154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A593-D2B0-29CD-2FD6-09FA4471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Collection of worst-case scenarios, filtering pre-training data, and combining different methods to reduce the propensity to generate toxic outputs</a:t>
            </a:r>
          </a:p>
          <a:p>
            <a:r>
              <a:rPr lang="en-GB" sz="2400" dirty="0"/>
              <a:t>Whether an output is harmful will depend on the context. Also, harmful outputs can be beneficial for data augmentation.</a:t>
            </a:r>
            <a:endParaRPr lang="pt-PT" sz="2400" dirty="0"/>
          </a:p>
          <a:p>
            <a:r>
              <a:rPr lang="en-GB" sz="2400" dirty="0"/>
              <a:t>To improve the controllability of the model it may be useful to allow users to specify preferences</a:t>
            </a:r>
          </a:p>
          <a:p>
            <a:r>
              <a:rPr lang="en-GB" sz="2400" dirty="0"/>
              <a:t>Making comparisons of text may not be the best way to align models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Broader Impact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3C78-20CF-3A9B-3D5E-08C26751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Deployment carries risks of bias, misalignment with under‐represented groups, or unintended consequences.</a:t>
            </a:r>
            <a:endParaRPr lang="pt-PT" sz="2400" dirty="0"/>
          </a:p>
          <a:p>
            <a:r>
              <a:rPr lang="en-GB" sz="2400" dirty="0"/>
              <a:t>Persuasive text may increase usage time, which may not be good for the user’s well-being.</a:t>
            </a:r>
          </a:p>
          <a:p>
            <a:r>
              <a:rPr lang="en-GB" sz="2400" dirty="0"/>
              <a:t>Ensure models are used responsibly, that their alignment target is revisited as deployment contexts change</a:t>
            </a:r>
          </a:p>
          <a:p>
            <a:r>
              <a:rPr lang="en-GB" sz="2400" dirty="0"/>
              <a:t>Data filtering, monitoring, refusing harmful instructions are also necessary.</a:t>
            </a:r>
            <a:endParaRPr lang="pt-PT" sz="2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346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Office Theme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Ivan André Magalhães</cp:lastModifiedBy>
  <cp:revision>58</cp:revision>
  <dcterms:created xsi:type="dcterms:W3CDTF">2025-10-25T08:50:52Z</dcterms:created>
  <dcterms:modified xsi:type="dcterms:W3CDTF">2025-10-28T14:51:41Z</dcterms:modified>
</cp:coreProperties>
</file>