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12" d="100"/>
          <a:sy n="112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F91B72-79A8-59F2-3E89-B88837DA07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DE302-E991-DE54-C5DE-F98E491686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7F8E9-91B6-9A4E-9BFF-76851067CCCB}" type="datetimeFigureOut">
              <a:rPr lang="x-none" smtClean="0"/>
              <a:t>24.05.2024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E2A4A-6225-1826-447E-FE51AAE870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9718F-233F-CCE8-8028-F5BDEDF470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FAC8A-539F-E441-B2F6-D9975F7D48B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584464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07A79-2D49-4A46-AE45-86D1C56A64C2}" type="datetimeFigureOut">
              <a:rPr lang="x-none" smtClean="0"/>
              <a:t>24.05.2024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C8CB9-1C07-B048-AF1D-AE0389724EB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249823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F36B7-5531-9908-3A03-10C307A75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4FE53-C21A-08FE-4201-9F41A5AB7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8AAE2-9DF4-A4C4-AEB9-76C1A6F1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2F19-9D6A-5042-82D1-6C9E74DF3E9E}" type="datetime1">
              <a:rPr lang="ru-RU" smtClean="0"/>
              <a:t>24.05.2024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4D09F-7BBF-258F-652F-902CC1447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37492-0EFF-D219-B1FB-37EDFB77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979-93C2-FB44-B68F-65DF9042C69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0857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3EE6-5CDE-FCBC-E139-306D2091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D0047-B0AF-6186-57D6-90E9E0091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0803B-BA77-4A81-0DA3-E4FD6B36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A38D-F16B-DD4C-BAC6-D7603006A83B}" type="datetime1">
              <a:rPr lang="ru-RU" smtClean="0"/>
              <a:t>24.05.2024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125C8-0E6B-C51E-8527-16C3A290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54C85-48AA-B4A9-F2F6-1F658F53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979-93C2-FB44-B68F-65DF9042C69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0456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9B3B5B-9EF3-F69C-E634-51A7211C1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2B8D1-F697-1027-B6D2-7A17F121E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65BC3-2808-6368-16A1-59B72F33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CA20-CD94-8D42-90D1-3BB3701586C3}" type="datetime1">
              <a:rPr lang="ru-RU" smtClean="0"/>
              <a:t>24.05.2024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4C389-9680-3127-8DD5-5021988D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81585-C3FE-CDC4-9C71-F92F51C0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979-93C2-FB44-B68F-65DF9042C69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7131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2581-25E2-762A-1FD8-BC9009AC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127C2-C66A-FF4D-3737-34C86281F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33691-0430-D3AD-8319-7D4D777C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BDAF-1C10-8F4D-B23E-EB0B562925F8}" type="datetime1">
              <a:rPr lang="ru-RU" smtClean="0"/>
              <a:t>24.05.2024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EFE65-0DAF-13AE-896A-5270892C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80553-68A6-4A7D-6C82-40FA68D6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979-93C2-FB44-B68F-65DF9042C69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0321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E09D-02BE-AC56-EDDA-70384ECDB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0E7EF-91D3-FB17-3966-032B770D2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1F72B-54F5-E40D-3DEE-4DCE278B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59DF-F1AB-774C-8BEF-0DAAE143EFB9}" type="datetime1">
              <a:rPr lang="ru-RU" smtClean="0"/>
              <a:t>24.05.2024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92B38-5F9E-EC66-3BDC-43069191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89AEF-C448-82E2-2877-A4B038FF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979-93C2-FB44-B68F-65DF9042C69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0641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9DFCE-08F1-7DD8-0D17-14B5EA12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F1537-8819-96C3-D250-60292EDF7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B2693-9480-34AA-E5AD-DC29D49CA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10DDD-6B19-7697-FA2A-9FFCDD42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0C35-CC01-8543-BADF-12DFAD75CC2C}" type="datetime1">
              <a:rPr lang="ru-RU" smtClean="0"/>
              <a:t>24.05.2024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6E30A-550B-C03A-E76D-59EB6DE0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490EB-7A15-D63F-F152-0C12E0AB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979-93C2-FB44-B68F-65DF9042C69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9195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27DF-2FC3-09F4-E08C-AA25F5DF3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67E9C-96D6-CDE5-66BA-B5979A602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CA9B4-7AAB-60B1-431C-178DD5A3F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0D1E4-69F2-1EFF-C5AE-778A38F6D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3CE66-CD5C-A670-2C15-696AA861F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6094F-DFE3-F2B6-C549-6A01F7A3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5DEE-7176-FB49-9B65-DBD4E01A9809}" type="datetime1">
              <a:rPr lang="ru-RU" smtClean="0"/>
              <a:t>24.05.2024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3EAD4F-CF0C-50AD-9261-6D1228F5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B07596-67CC-A849-9D9D-8129AC5B1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979-93C2-FB44-B68F-65DF9042C69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243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D645-8B62-B314-2A7E-FF881AB8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DB6B9C-B061-1E8B-CCC7-9989AA0C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0066-7601-D041-ABFE-E7B33BB10D16}" type="datetime1">
              <a:rPr lang="ru-RU" smtClean="0"/>
              <a:t>24.05.2024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88860-7861-0E3A-6892-677137FE8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1FE8E-91D5-7E6A-05F0-3E56BE5C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979-93C2-FB44-B68F-65DF9042C69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652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4E165-8B74-C6BD-2AB1-A18B265D5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4329-115C-F544-8B06-AC0F2E8546C6}" type="datetime1">
              <a:rPr lang="ru-RU" smtClean="0"/>
              <a:t>24.05.2024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CA47DB-47AE-4395-326D-2F541ECC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380E4-54CD-B066-187C-E75ACC2C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979-93C2-FB44-B68F-65DF9042C69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5800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4759-15CB-3B87-DD5E-7D432286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9D18D-D8D2-3CE3-75F5-6A8009431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E65CB-0AFA-7EF3-5FF3-3225D9EAB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2C1A4-8E97-E420-2ACE-9A3AD71BA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8D63-B079-9745-9947-4EFDBF1840A5}" type="datetime1">
              <a:rPr lang="ru-RU" smtClean="0"/>
              <a:t>24.05.2024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8FB5B-8B97-1E46-5D66-6E0E62F9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BABA2-DB83-5311-5A26-B6C39D78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979-93C2-FB44-B68F-65DF9042C69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5687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6CD5-59A3-13C0-2A60-CDE1A496E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7C0F1-7090-284F-14BD-8218BAEEA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3317B-D905-6D7E-3B59-33324CC8B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B6056-4559-C130-9796-F84DCB8D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01B0-5CDF-D041-B5C5-960551E7F628}" type="datetime1">
              <a:rPr lang="ru-RU" smtClean="0"/>
              <a:t>24.05.2024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138B8-6168-A277-9157-6ACCEAA8A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30967-A01F-3FDB-8C85-BBBEC0FE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979-93C2-FB44-B68F-65DF9042C69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6120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E5EA81-FDCB-9619-D900-5B8842395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AD1C3-BA7B-703B-FED5-C5AF4440B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05A19-F9A0-BA61-BF2D-3CF8633F8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3EB4F-5D88-904E-A92B-9209865FC035}" type="datetime1">
              <a:rPr lang="ru-RU" smtClean="0"/>
              <a:t>24.05.2024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434F-7A95-DF75-6293-511D56885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E6C7A-5CA2-7AB0-E549-CB2A645E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4D979-93C2-FB44-B68F-65DF9042C69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4059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CA4B-3F59-2B6B-CC8D-F957F8076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755" y="923580"/>
            <a:ext cx="11194991" cy="263147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Разработка шейдера визуализации воды в реальном времени на языке CG с использованием игрового движка </a:t>
            </a:r>
            <a:r>
              <a:rPr lang="ru-RU" b="1" dirty="0" err="1"/>
              <a:t>Unity</a:t>
            </a:r>
            <a:endParaRPr lang="x-none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47EFC-8A8E-57AB-D4C7-1A7317076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1178" y="3627783"/>
            <a:ext cx="5245353" cy="2782957"/>
          </a:xfrm>
        </p:spPr>
        <p:txBody>
          <a:bodyPr>
            <a:noAutofit/>
          </a:bodyPr>
          <a:lstStyle/>
          <a:p>
            <a:pPr algn="l"/>
            <a:r>
              <a:rPr lang="ru-RU" sz="1600" b="1" dirty="0"/>
              <a:t>Выполнил: </a:t>
            </a:r>
          </a:p>
          <a:p>
            <a:pPr algn="l"/>
            <a:r>
              <a:rPr lang="ru-RU" sz="1600" dirty="0"/>
              <a:t>студент 4 курса</a:t>
            </a:r>
          </a:p>
          <a:p>
            <a:pPr algn="l"/>
            <a:r>
              <a:rPr lang="ru-RU" sz="1600" dirty="0"/>
              <a:t>09.03.01 Информатика и вычислительная техника, Технологии разработки программного  обеспечения</a:t>
            </a:r>
          </a:p>
          <a:p>
            <a:pPr algn="l"/>
            <a:r>
              <a:rPr lang="ru-RU" sz="1600" dirty="0"/>
              <a:t>Логвинов Андрей Дмитриевич</a:t>
            </a:r>
          </a:p>
          <a:p>
            <a:pPr algn="l"/>
            <a:r>
              <a:rPr lang="ru-RU" sz="1600" b="1" dirty="0"/>
              <a:t>Руководитель: </a:t>
            </a:r>
          </a:p>
          <a:p>
            <a:pPr algn="l"/>
            <a:r>
              <a:rPr lang="ru-RU" sz="1600" dirty="0"/>
              <a:t>Готская Ирина Борисовна, </a:t>
            </a:r>
          </a:p>
          <a:p>
            <a:pPr algn="l"/>
            <a:r>
              <a:rPr lang="ru-RU" sz="1600" dirty="0" err="1"/>
              <a:t>д.п.н</a:t>
            </a:r>
            <a:r>
              <a:rPr lang="ru-RU" sz="1600" dirty="0"/>
              <a:t>., профессор кафедры ИТЭО</a:t>
            </a:r>
          </a:p>
        </p:txBody>
      </p:sp>
    </p:spTree>
    <p:extLst>
      <p:ext uri="{BB962C8B-B14F-4D97-AF65-F5344CB8AC3E}">
        <p14:creationId xmlns:p14="http://schemas.microsoft.com/office/powerpoint/2010/main" val="345616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C51F-F0DE-FCBC-59AB-A320C166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D4801-79A0-DBA4-0B98-31612D01F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Актуальность выпускной квалификационной работы заключается в разработке шейдера визуализации воды, что позволит более точно передать детали окружающей среды в виртуальном пространстве</a:t>
            </a: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4D6B9-E6C8-79A7-F68C-16204792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979-93C2-FB44-B68F-65DF9042C69A}" type="slidenum">
              <a:rPr lang="x-none" sz="2400" smtClean="0"/>
              <a:t>2</a:t>
            </a:fld>
            <a:endParaRPr lang="x-none" sz="1800" dirty="0"/>
          </a:p>
        </p:txBody>
      </p:sp>
    </p:spTree>
    <p:extLst>
      <p:ext uri="{BB962C8B-B14F-4D97-AF65-F5344CB8AC3E}">
        <p14:creationId xmlns:p14="http://schemas.microsoft.com/office/powerpoint/2010/main" val="243992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FB77-CEF8-306C-FDEA-C4CF6111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48047-74E4-067F-4A45-954436CED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Средства расчета физических явлений на поверхности воды способами языка программирования CG в обертке </a:t>
            </a:r>
            <a:r>
              <a:rPr lang="ru-RU" dirty="0" err="1"/>
              <a:t>ShaderLab</a:t>
            </a:r>
            <a:r>
              <a:rPr lang="ru-RU" dirty="0"/>
              <a:t> под </a:t>
            </a:r>
            <a:r>
              <a:rPr lang="ru-RU" dirty="0" err="1"/>
              <a:t>Unity</a:t>
            </a:r>
            <a:r>
              <a:rPr lang="ru-RU" dirty="0"/>
              <a:t> и способы их применения.</a:t>
            </a: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62EC6-6F60-717A-20E3-55E0A952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979-93C2-FB44-B68F-65DF9042C69A}" type="slidenum">
              <a:rPr lang="x-none" sz="2400" smtClean="0"/>
              <a:t>3</a:t>
            </a:fld>
            <a:endParaRPr lang="x-none" sz="1800" dirty="0"/>
          </a:p>
        </p:txBody>
      </p:sp>
    </p:spTree>
    <p:extLst>
      <p:ext uri="{BB962C8B-B14F-4D97-AF65-F5344CB8AC3E}">
        <p14:creationId xmlns:p14="http://schemas.microsoft.com/office/powerpoint/2010/main" val="386685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872C-4B74-592D-98BF-B51F2B74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0335A-516F-420D-1EFC-B42DE0EDD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Создание математической модели и разработка программы визуализации воды при помощи видеопроцессора.</a:t>
            </a: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30BA4-066D-0BAC-87A4-3CE270F0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979-93C2-FB44-B68F-65DF9042C69A}" type="slidenum">
              <a:rPr lang="x-none" sz="2400" smtClean="0"/>
              <a:t>4</a:t>
            </a:fld>
            <a:endParaRPr lang="x-none" sz="1800" dirty="0"/>
          </a:p>
        </p:txBody>
      </p:sp>
    </p:spTree>
    <p:extLst>
      <p:ext uri="{BB962C8B-B14F-4D97-AF65-F5344CB8AC3E}">
        <p14:creationId xmlns:p14="http://schemas.microsoft.com/office/powerpoint/2010/main" val="374371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B000-A001-1BA6-F495-F9BC20D0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3E2EC-FBF2-FD0D-405A-CAE0BBF34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0"/>
            <a:r>
              <a:rPr lang="ru-RU" sz="2400" dirty="0"/>
              <a:t>Проанализировать современные решения визуализации воды.</a:t>
            </a:r>
          </a:p>
          <a:p>
            <a:pPr lvl="0"/>
            <a:r>
              <a:rPr lang="ru-RU" sz="2400" dirty="0"/>
              <a:t>Разработать математическую модель воды.</a:t>
            </a:r>
          </a:p>
          <a:p>
            <a:pPr lvl="0"/>
            <a:r>
              <a:rPr lang="ru-RU" sz="2400" dirty="0"/>
              <a:t>Разработать эффект освещения воды, используя существующие математические модели освещения.</a:t>
            </a:r>
          </a:p>
          <a:p>
            <a:pPr lvl="0"/>
            <a:r>
              <a:rPr lang="ru-RU" sz="2400" dirty="0"/>
              <a:t>Скомпоновать итоговую сцену с водой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9FDD5-C861-2564-A702-45EBEC00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979-93C2-FB44-B68F-65DF9042C69A}" type="slidenum">
              <a:rPr lang="x-none" sz="2400" smtClean="0"/>
              <a:t>5</a:t>
            </a:fld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964284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3E98-FEB3-90A2-3C61-B5C20DE2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и технологии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A3B-E698-A686-E938-0296F915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dirty="0"/>
              <a:t>Unity</a:t>
            </a:r>
          </a:p>
          <a:p>
            <a:pPr>
              <a:lnSpc>
                <a:spcPct val="150000"/>
              </a:lnSpc>
            </a:pPr>
            <a:r>
              <a:rPr lang="en-US" dirty="0"/>
              <a:t>CG</a:t>
            </a: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0C226-5004-78A8-2C65-A2C8A59A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979-93C2-FB44-B68F-65DF9042C69A}" type="slidenum">
              <a:rPr lang="x-none" sz="2400" smtClean="0"/>
              <a:t>6</a:t>
            </a:fld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2180447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681B-659A-7446-E0A6-614A9E8C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4DEB45-E5EA-D7B7-B3A7-6287EA02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979-93C2-FB44-B68F-65DF9042C69A}" type="slidenum">
              <a:rPr lang="x-none" sz="2400" smtClean="0"/>
              <a:t>7</a:t>
            </a:fld>
            <a:endParaRPr lang="x-none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65D6D7-5CC9-6E7B-0054-5996646D4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398" y="1510382"/>
            <a:ext cx="7749204" cy="433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9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5597-0091-ADA3-2963-AFC63AA6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работы продукта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A079A-0123-99E9-F57E-92B1901D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22514-93DE-F1E2-5FA5-7B2DF1847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979-93C2-FB44-B68F-65DF9042C69A}" type="slidenum">
              <a:rPr lang="x-none" sz="2400" smtClean="0"/>
              <a:t>8</a:t>
            </a:fld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3259579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150</Words>
  <Application>Microsoft Office PowerPoint</Application>
  <PresentationFormat>Широкоэкранный</PresentationFormat>
  <Paragraphs>31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Разработка шейдера визуализации воды в реальном времени на языке CG с использованием игрового движка Unity</vt:lpstr>
      <vt:lpstr>Актуальность</vt:lpstr>
      <vt:lpstr>Предмет</vt:lpstr>
      <vt:lpstr>Цель</vt:lpstr>
      <vt:lpstr>Задачи</vt:lpstr>
      <vt:lpstr>Инструменты и технологии</vt:lpstr>
      <vt:lpstr>Результат</vt:lpstr>
      <vt:lpstr>Демонстрация работы продукта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клиентской части веб-приложения «Помощник студента»</dc:title>
  <dc:creator>Пользователь</dc:creator>
  <cp:lastModifiedBy>Логвинов Андрей</cp:lastModifiedBy>
  <cp:revision>16</cp:revision>
  <dcterms:created xsi:type="dcterms:W3CDTF">2022-05-24T21:43:16Z</dcterms:created>
  <dcterms:modified xsi:type="dcterms:W3CDTF">2024-05-23T21:12:13Z</dcterms:modified>
</cp:coreProperties>
</file>