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Cardona" userId="1510b8f99a2def15" providerId="LiveId" clId="{7E7340B0-C0A9-4BAE-8E36-DE071EC9EC5E}"/>
    <pc:docChg chg="undo custSel addSld modSld">
      <pc:chgData name="Andres Cardona" userId="1510b8f99a2def15" providerId="LiveId" clId="{7E7340B0-C0A9-4BAE-8E36-DE071EC9EC5E}" dt="2024-05-17T17:44:14.730" v="602" actId="20577"/>
      <pc:docMkLst>
        <pc:docMk/>
      </pc:docMkLst>
      <pc:sldChg chg="addSp delSp modSp new mod">
        <pc:chgData name="Andres Cardona" userId="1510b8f99a2def15" providerId="LiveId" clId="{7E7340B0-C0A9-4BAE-8E36-DE071EC9EC5E}" dt="2024-05-17T17:10:41.067" v="402" actId="11529"/>
        <pc:sldMkLst>
          <pc:docMk/>
          <pc:sldMk cId="494829914" sldId="256"/>
        </pc:sldMkLst>
        <pc:spChg chg="del">
          <ac:chgData name="Andres Cardona" userId="1510b8f99a2def15" providerId="LiveId" clId="{7E7340B0-C0A9-4BAE-8E36-DE071EC9EC5E}" dt="2024-05-17T16:09:46.505" v="1" actId="478"/>
          <ac:spMkLst>
            <pc:docMk/>
            <pc:sldMk cId="494829914" sldId="256"/>
            <ac:spMk id="2" creationId="{85B8C542-8E75-D3D9-B7C2-0CF2BCC3CDF4}"/>
          </ac:spMkLst>
        </pc:spChg>
        <pc:spChg chg="del">
          <ac:chgData name="Andres Cardona" userId="1510b8f99a2def15" providerId="LiveId" clId="{7E7340B0-C0A9-4BAE-8E36-DE071EC9EC5E}" dt="2024-05-17T16:09:46.505" v="1" actId="478"/>
          <ac:spMkLst>
            <pc:docMk/>
            <pc:sldMk cId="494829914" sldId="256"/>
            <ac:spMk id="3" creationId="{48D1AF2C-929E-9212-F899-55CAB8AB6A6A}"/>
          </ac:spMkLst>
        </pc:spChg>
        <pc:spChg chg="add mod">
          <ac:chgData name="Andres Cardona" userId="1510b8f99a2def15" providerId="LiveId" clId="{7E7340B0-C0A9-4BAE-8E36-DE071EC9EC5E}" dt="2024-05-17T17:10:05.205" v="398" actId="1076"/>
          <ac:spMkLst>
            <pc:docMk/>
            <pc:sldMk cId="494829914" sldId="256"/>
            <ac:spMk id="8" creationId="{C1F93857-CB6D-A98D-7966-78CEF5405693}"/>
          </ac:spMkLst>
        </pc:spChg>
        <pc:spChg chg="add mod">
          <ac:chgData name="Andres Cardona" userId="1510b8f99a2def15" providerId="LiveId" clId="{7E7340B0-C0A9-4BAE-8E36-DE071EC9EC5E}" dt="2024-05-17T17:10:05.205" v="398" actId="1076"/>
          <ac:spMkLst>
            <pc:docMk/>
            <pc:sldMk cId="494829914" sldId="256"/>
            <ac:spMk id="9" creationId="{0540DF46-2C16-871E-C39A-BFC7FDB7E97D}"/>
          </ac:spMkLst>
        </pc:spChg>
        <pc:spChg chg="add mod ord">
          <ac:chgData name="Andres Cardona" userId="1510b8f99a2def15" providerId="LiveId" clId="{7E7340B0-C0A9-4BAE-8E36-DE071EC9EC5E}" dt="2024-05-17T17:10:05.205" v="398" actId="1076"/>
          <ac:spMkLst>
            <pc:docMk/>
            <pc:sldMk cId="494829914" sldId="256"/>
            <ac:spMk id="10" creationId="{431F36A7-7C6C-9750-7F4B-4E94FF5511B9}"/>
          </ac:spMkLst>
        </pc:spChg>
        <pc:spChg chg="add mod">
          <ac:chgData name="Andres Cardona" userId="1510b8f99a2def15" providerId="LiveId" clId="{7E7340B0-C0A9-4BAE-8E36-DE071EC9EC5E}" dt="2024-05-17T17:10:05.205" v="398" actId="1076"/>
          <ac:spMkLst>
            <pc:docMk/>
            <pc:sldMk cId="494829914" sldId="256"/>
            <ac:spMk id="11" creationId="{046E494A-2FE7-1E79-D290-3083C2FF726E}"/>
          </ac:spMkLst>
        </pc:spChg>
        <pc:spChg chg="add mod ord">
          <ac:chgData name="Andres Cardona" userId="1510b8f99a2def15" providerId="LiveId" clId="{7E7340B0-C0A9-4BAE-8E36-DE071EC9EC5E}" dt="2024-05-17T17:10:05.205" v="398" actId="1076"/>
          <ac:spMkLst>
            <pc:docMk/>
            <pc:sldMk cId="494829914" sldId="256"/>
            <ac:spMk id="12" creationId="{953F0E95-352B-D064-B7D8-7AAD561CBF94}"/>
          </ac:spMkLst>
        </pc:spChg>
        <pc:spChg chg="add mod ord">
          <ac:chgData name="Andres Cardona" userId="1510b8f99a2def15" providerId="LiveId" clId="{7E7340B0-C0A9-4BAE-8E36-DE071EC9EC5E}" dt="2024-05-17T17:10:05.205" v="398" actId="1076"/>
          <ac:spMkLst>
            <pc:docMk/>
            <pc:sldMk cId="494829914" sldId="256"/>
            <ac:spMk id="13" creationId="{5BFD9333-66F2-CA34-12B0-FFF6DD8B94DE}"/>
          </ac:spMkLst>
        </pc:spChg>
        <pc:spChg chg="add mod">
          <ac:chgData name="Andres Cardona" userId="1510b8f99a2def15" providerId="LiveId" clId="{7E7340B0-C0A9-4BAE-8E36-DE071EC9EC5E}" dt="2024-05-17T16:28:52.641" v="138" actId="1076"/>
          <ac:spMkLst>
            <pc:docMk/>
            <pc:sldMk cId="494829914" sldId="256"/>
            <ac:spMk id="20" creationId="{1AAFCD2D-93DF-3A57-EFFA-0142932C5669}"/>
          </ac:spMkLst>
        </pc:spChg>
        <pc:spChg chg="add mod">
          <ac:chgData name="Andres Cardona" userId="1510b8f99a2def15" providerId="LiveId" clId="{7E7340B0-C0A9-4BAE-8E36-DE071EC9EC5E}" dt="2024-05-17T17:03:03.783" v="371" actId="1076"/>
          <ac:spMkLst>
            <pc:docMk/>
            <pc:sldMk cId="494829914" sldId="256"/>
            <ac:spMk id="23" creationId="{7D2A8A83-E3DF-E48C-CB15-1E8D938042F2}"/>
          </ac:spMkLst>
        </pc:spChg>
        <pc:spChg chg="add mod">
          <ac:chgData name="Andres Cardona" userId="1510b8f99a2def15" providerId="LiveId" clId="{7E7340B0-C0A9-4BAE-8E36-DE071EC9EC5E}" dt="2024-05-17T17:09:35.420" v="392" actId="1076"/>
          <ac:spMkLst>
            <pc:docMk/>
            <pc:sldMk cId="494829914" sldId="256"/>
            <ac:spMk id="24" creationId="{BDEF3B72-7539-DD1E-13AB-ED7E2AF4382B}"/>
          </ac:spMkLst>
        </pc:spChg>
        <pc:spChg chg="add mod ord">
          <ac:chgData name="Andres Cardona" userId="1510b8f99a2def15" providerId="LiveId" clId="{7E7340B0-C0A9-4BAE-8E36-DE071EC9EC5E}" dt="2024-05-17T17:03:03.783" v="371" actId="1076"/>
          <ac:spMkLst>
            <pc:docMk/>
            <pc:sldMk cId="494829914" sldId="256"/>
            <ac:spMk id="25" creationId="{EB183C2C-C324-50F2-E61F-F187A21E322B}"/>
          </ac:spMkLst>
        </pc:spChg>
        <pc:spChg chg="add mod">
          <ac:chgData name="Andres Cardona" userId="1510b8f99a2def15" providerId="LiveId" clId="{7E7340B0-C0A9-4BAE-8E36-DE071EC9EC5E}" dt="2024-05-17T17:09:29.270" v="390" actId="1076"/>
          <ac:spMkLst>
            <pc:docMk/>
            <pc:sldMk cId="494829914" sldId="256"/>
            <ac:spMk id="36" creationId="{538AFBEC-B0DD-B6EF-5318-C8E3B230C45D}"/>
          </ac:spMkLst>
        </pc:spChg>
        <pc:spChg chg="add mod">
          <ac:chgData name="Andres Cardona" userId="1510b8f99a2def15" providerId="LiveId" clId="{7E7340B0-C0A9-4BAE-8E36-DE071EC9EC5E}" dt="2024-05-17T17:08:40.447" v="381" actId="13822"/>
          <ac:spMkLst>
            <pc:docMk/>
            <pc:sldMk cId="494829914" sldId="256"/>
            <ac:spMk id="44" creationId="{A2D3A93C-87D2-85FB-E6AC-18328484A281}"/>
          </ac:spMkLst>
        </pc:spChg>
        <pc:spChg chg="add mod">
          <ac:chgData name="Andres Cardona" userId="1510b8f99a2def15" providerId="LiveId" clId="{7E7340B0-C0A9-4BAE-8E36-DE071EC9EC5E}" dt="2024-05-17T17:08:50.518" v="382" actId="1076"/>
          <ac:spMkLst>
            <pc:docMk/>
            <pc:sldMk cId="494829914" sldId="256"/>
            <ac:spMk id="45" creationId="{FC1E6235-92C1-7E3C-0029-223FAF221B81}"/>
          </ac:spMkLst>
        </pc:spChg>
        <pc:spChg chg="add mod">
          <ac:chgData name="Andres Cardona" userId="1510b8f99a2def15" providerId="LiveId" clId="{7E7340B0-C0A9-4BAE-8E36-DE071EC9EC5E}" dt="2024-05-17T17:10:35.108" v="401" actId="1076"/>
          <ac:spMkLst>
            <pc:docMk/>
            <pc:sldMk cId="494829914" sldId="256"/>
            <ac:spMk id="46" creationId="{2A657CC0-BCEC-FC1A-7E9D-A89D0DAA0098}"/>
          </ac:spMkLst>
        </pc:spChg>
        <pc:picChg chg="add mod">
          <ac:chgData name="Andres Cardona" userId="1510b8f99a2def15" providerId="LiveId" clId="{7E7340B0-C0A9-4BAE-8E36-DE071EC9EC5E}" dt="2024-05-17T17:10:05.205" v="398" actId="1076"/>
          <ac:picMkLst>
            <pc:docMk/>
            <pc:sldMk cId="494829914" sldId="256"/>
            <ac:picMk id="5" creationId="{26DE3F0F-76C5-1E7B-825C-13A625F60E6C}"/>
          </ac:picMkLst>
        </pc:picChg>
        <pc:picChg chg="add del mod">
          <ac:chgData name="Andres Cardona" userId="1510b8f99a2def15" providerId="LiveId" clId="{7E7340B0-C0A9-4BAE-8E36-DE071EC9EC5E}" dt="2024-05-17T16:11:05.201" v="3" actId="478"/>
          <ac:picMkLst>
            <pc:docMk/>
            <pc:sldMk cId="494829914" sldId="256"/>
            <ac:picMk id="7" creationId="{12F54756-0139-66FF-F554-61F82D275C82}"/>
          </ac:picMkLst>
        </pc:picChg>
        <pc:picChg chg="add mod">
          <ac:chgData name="Andres Cardona" userId="1510b8f99a2def15" providerId="LiveId" clId="{7E7340B0-C0A9-4BAE-8E36-DE071EC9EC5E}" dt="2024-05-17T16:48:25.816" v="151" actId="14100"/>
          <ac:picMkLst>
            <pc:docMk/>
            <pc:sldMk cId="494829914" sldId="256"/>
            <ac:picMk id="15" creationId="{E1835A00-B5DD-04CB-FD98-06CD28FCE5B7}"/>
          </ac:picMkLst>
        </pc:picChg>
        <pc:picChg chg="add mod">
          <ac:chgData name="Andres Cardona" userId="1510b8f99a2def15" providerId="LiveId" clId="{7E7340B0-C0A9-4BAE-8E36-DE071EC9EC5E}" dt="2024-05-17T16:48:31.953" v="153" actId="1076"/>
          <ac:picMkLst>
            <pc:docMk/>
            <pc:sldMk cId="494829914" sldId="256"/>
            <ac:picMk id="17" creationId="{726F0AF5-F4C0-5632-3EC3-E3A5BE126C30}"/>
          </ac:picMkLst>
        </pc:picChg>
        <pc:picChg chg="add mod">
          <ac:chgData name="Andres Cardona" userId="1510b8f99a2def15" providerId="LiveId" clId="{7E7340B0-C0A9-4BAE-8E36-DE071EC9EC5E}" dt="2024-05-17T16:29:34.822" v="143" actId="1076"/>
          <ac:picMkLst>
            <pc:docMk/>
            <pc:sldMk cId="494829914" sldId="256"/>
            <ac:picMk id="19" creationId="{9329F6B5-7FD5-1F6A-64ED-113276714009}"/>
          </ac:picMkLst>
        </pc:picChg>
        <pc:picChg chg="add mod">
          <ac:chgData name="Andres Cardona" userId="1510b8f99a2def15" providerId="LiveId" clId="{7E7340B0-C0A9-4BAE-8E36-DE071EC9EC5E}" dt="2024-05-17T16:48:20.859" v="148" actId="14100"/>
          <ac:picMkLst>
            <pc:docMk/>
            <pc:sldMk cId="494829914" sldId="256"/>
            <ac:picMk id="22" creationId="{93BAD302-26BE-4210-237D-0886E846CA6D}"/>
          </ac:picMkLst>
        </pc:picChg>
        <pc:cxnChg chg="add mod">
          <ac:chgData name="Andres Cardona" userId="1510b8f99a2def15" providerId="LiveId" clId="{7E7340B0-C0A9-4BAE-8E36-DE071EC9EC5E}" dt="2024-05-17T17:03:03.783" v="371" actId="1076"/>
          <ac:cxnSpMkLst>
            <pc:docMk/>
            <pc:sldMk cId="494829914" sldId="256"/>
            <ac:cxnSpMk id="27" creationId="{0ED46DC4-5531-FC75-37CC-0BA9E494E272}"/>
          </ac:cxnSpMkLst>
        </pc:cxnChg>
        <pc:cxnChg chg="add mod">
          <ac:chgData name="Andres Cardona" userId="1510b8f99a2def15" providerId="LiveId" clId="{7E7340B0-C0A9-4BAE-8E36-DE071EC9EC5E}" dt="2024-05-17T17:03:03.783" v="371" actId="1076"/>
          <ac:cxnSpMkLst>
            <pc:docMk/>
            <pc:sldMk cId="494829914" sldId="256"/>
            <ac:cxnSpMk id="29" creationId="{49122C4D-DBC2-FD8D-0211-A2A8D3D256A1}"/>
          </ac:cxnSpMkLst>
        </pc:cxnChg>
        <pc:cxnChg chg="add mod">
          <ac:chgData name="Andres Cardona" userId="1510b8f99a2def15" providerId="LiveId" clId="{7E7340B0-C0A9-4BAE-8E36-DE071EC9EC5E}" dt="2024-05-17T17:10:07.688" v="399" actId="14100"/>
          <ac:cxnSpMkLst>
            <pc:docMk/>
            <pc:sldMk cId="494829914" sldId="256"/>
            <ac:cxnSpMk id="31" creationId="{EE48AE5A-3E36-2F6B-8484-56FC972145B6}"/>
          </ac:cxnSpMkLst>
        </pc:cxnChg>
        <pc:cxnChg chg="add mod">
          <ac:chgData name="Andres Cardona" userId="1510b8f99a2def15" providerId="LiveId" clId="{7E7340B0-C0A9-4BAE-8E36-DE071EC9EC5E}" dt="2024-05-17T17:08:40.447" v="381" actId="13822"/>
          <ac:cxnSpMkLst>
            <pc:docMk/>
            <pc:sldMk cId="494829914" sldId="256"/>
            <ac:cxnSpMk id="50" creationId="{D65F0C3A-0128-F0F4-77E0-88BBFA40F369}"/>
          </ac:cxnSpMkLst>
        </pc:cxnChg>
        <pc:cxnChg chg="add mod">
          <ac:chgData name="Andres Cardona" userId="1510b8f99a2def15" providerId="LiveId" clId="{7E7340B0-C0A9-4BAE-8E36-DE071EC9EC5E}" dt="2024-05-17T17:08:50.518" v="382" actId="1076"/>
          <ac:cxnSpMkLst>
            <pc:docMk/>
            <pc:sldMk cId="494829914" sldId="256"/>
            <ac:cxnSpMk id="52" creationId="{F1338B1C-EDD7-D381-7FD2-97E31529C573}"/>
          </ac:cxnSpMkLst>
        </pc:cxnChg>
        <pc:cxnChg chg="add mod">
          <ac:chgData name="Andres Cardona" userId="1510b8f99a2def15" providerId="LiveId" clId="{7E7340B0-C0A9-4BAE-8E36-DE071EC9EC5E}" dt="2024-05-17T17:09:29.270" v="390" actId="1076"/>
          <ac:cxnSpMkLst>
            <pc:docMk/>
            <pc:sldMk cId="494829914" sldId="256"/>
            <ac:cxnSpMk id="55" creationId="{7D71545B-6249-AECC-8C82-20036C4BCFF8}"/>
          </ac:cxnSpMkLst>
        </pc:cxnChg>
        <pc:cxnChg chg="add mod">
          <ac:chgData name="Andres Cardona" userId="1510b8f99a2def15" providerId="LiveId" clId="{7E7340B0-C0A9-4BAE-8E36-DE071EC9EC5E}" dt="2024-05-17T17:09:29.270" v="390" actId="1076"/>
          <ac:cxnSpMkLst>
            <pc:docMk/>
            <pc:sldMk cId="494829914" sldId="256"/>
            <ac:cxnSpMk id="57" creationId="{9CDB128A-B512-E7A4-E41F-883C92654C97}"/>
          </ac:cxnSpMkLst>
        </pc:cxnChg>
        <pc:cxnChg chg="add mod">
          <ac:chgData name="Andres Cardona" userId="1510b8f99a2def15" providerId="LiveId" clId="{7E7340B0-C0A9-4BAE-8E36-DE071EC9EC5E}" dt="2024-05-17T17:09:35.420" v="392" actId="1076"/>
          <ac:cxnSpMkLst>
            <pc:docMk/>
            <pc:sldMk cId="494829914" sldId="256"/>
            <ac:cxnSpMk id="67" creationId="{C118D5FC-AE9B-26A5-8EE4-EA831EEE5765}"/>
          </ac:cxnSpMkLst>
        </pc:cxnChg>
        <pc:cxnChg chg="add">
          <ac:chgData name="Andres Cardona" userId="1510b8f99a2def15" providerId="LiveId" clId="{7E7340B0-C0A9-4BAE-8E36-DE071EC9EC5E}" dt="2024-05-17T17:10:41.067" v="402" actId="11529"/>
          <ac:cxnSpMkLst>
            <pc:docMk/>
            <pc:sldMk cId="494829914" sldId="256"/>
            <ac:cxnSpMk id="82" creationId="{C3772416-7F0C-69AA-5979-9F7ABF478327}"/>
          </ac:cxnSpMkLst>
        </pc:cxnChg>
      </pc:sldChg>
      <pc:sldChg chg="addSp delSp modSp add mod">
        <pc:chgData name="Andres Cardona" userId="1510b8f99a2def15" providerId="LiveId" clId="{7E7340B0-C0A9-4BAE-8E36-DE071EC9EC5E}" dt="2024-05-17T17:44:14.730" v="602" actId="20577"/>
        <pc:sldMkLst>
          <pc:docMk/>
          <pc:sldMk cId="52471576" sldId="257"/>
        </pc:sldMkLst>
        <pc:spChg chg="add del mod">
          <ac:chgData name="Andres Cardona" userId="1510b8f99a2def15" providerId="LiveId" clId="{7E7340B0-C0A9-4BAE-8E36-DE071EC9EC5E}" dt="2024-05-17T17:23:42.023" v="432" actId="478"/>
          <ac:spMkLst>
            <pc:docMk/>
            <pc:sldMk cId="52471576" sldId="257"/>
            <ac:spMk id="3" creationId="{95DEFB0C-1993-EFFE-A601-46FF26F21753}"/>
          </ac:spMkLst>
        </pc:spChg>
        <pc:spChg chg="add del">
          <ac:chgData name="Andres Cardona" userId="1510b8f99a2def15" providerId="LiveId" clId="{7E7340B0-C0A9-4BAE-8E36-DE071EC9EC5E}" dt="2024-05-17T17:20:29.553" v="408" actId="22"/>
          <ac:spMkLst>
            <pc:docMk/>
            <pc:sldMk cId="52471576" sldId="257"/>
            <ac:spMk id="6" creationId="{2672E09A-E89A-197D-D780-454D61342E82}"/>
          </ac:spMkLst>
        </pc:spChg>
        <pc:spChg chg="del">
          <ac:chgData name="Andres Cardona" userId="1510b8f99a2def15" providerId="LiveId" clId="{7E7340B0-C0A9-4BAE-8E36-DE071EC9EC5E}" dt="2024-05-17T17:23:07.231" v="426" actId="478"/>
          <ac:spMkLst>
            <pc:docMk/>
            <pc:sldMk cId="52471576" sldId="257"/>
            <ac:spMk id="8" creationId="{C1F93857-CB6D-A98D-7966-78CEF5405693}"/>
          </ac:spMkLst>
        </pc:spChg>
        <pc:spChg chg="del">
          <ac:chgData name="Andres Cardona" userId="1510b8f99a2def15" providerId="LiveId" clId="{7E7340B0-C0A9-4BAE-8E36-DE071EC9EC5E}" dt="2024-05-17T17:23:07.231" v="426" actId="478"/>
          <ac:spMkLst>
            <pc:docMk/>
            <pc:sldMk cId="52471576" sldId="257"/>
            <ac:spMk id="9" creationId="{0540DF46-2C16-871E-C39A-BFC7FDB7E97D}"/>
          </ac:spMkLst>
        </pc:spChg>
        <pc:spChg chg="del">
          <ac:chgData name="Andres Cardona" userId="1510b8f99a2def15" providerId="LiveId" clId="{7E7340B0-C0A9-4BAE-8E36-DE071EC9EC5E}" dt="2024-05-17T17:23:07.231" v="426" actId="478"/>
          <ac:spMkLst>
            <pc:docMk/>
            <pc:sldMk cId="52471576" sldId="257"/>
            <ac:spMk id="10" creationId="{431F36A7-7C6C-9750-7F4B-4E94FF5511B9}"/>
          </ac:spMkLst>
        </pc:spChg>
        <pc:spChg chg="del">
          <ac:chgData name="Andres Cardona" userId="1510b8f99a2def15" providerId="LiveId" clId="{7E7340B0-C0A9-4BAE-8E36-DE071EC9EC5E}" dt="2024-05-17T17:23:07.231" v="426" actId="478"/>
          <ac:spMkLst>
            <pc:docMk/>
            <pc:sldMk cId="52471576" sldId="257"/>
            <ac:spMk id="11" creationId="{046E494A-2FE7-1E79-D290-3083C2FF726E}"/>
          </ac:spMkLst>
        </pc:spChg>
        <pc:spChg chg="del">
          <ac:chgData name="Andres Cardona" userId="1510b8f99a2def15" providerId="LiveId" clId="{7E7340B0-C0A9-4BAE-8E36-DE071EC9EC5E}" dt="2024-05-17T17:23:07.231" v="426" actId="478"/>
          <ac:spMkLst>
            <pc:docMk/>
            <pc:sldMk cId="52471576" sldId="257"/>
            <ac:spMk id="12" creationId="{953F0E95-352B-D064-B7D8-7AAD561CBF94}"/>
          </ac:spMkLst>
        </pc:spChg>
        <pc:spChg chg="del">
          <ac:chgData name="Andres Cardona" userId="1510b8f99a2def15" providerId="LiveId" clId="{7E7340B0-C0A9-4BAE-8E36-DE071EC9EC5E}" dt="2024-05-17T17:23:07.231" v="426" actId="478"/>
          <ac:spMkLst>
            <pc:docMk/>
            <pc:sldMk cId="52471576" sldId="257"/>
            <ac:spMk id="13" creationId="{5BFD9333-66F2-CA34-12B0-FFF6DD8B94DE}"/>
          </ac:spMkLst>
        </pc:spChg>
        <pc:spChg chg="add del mod">
          <ac:chgData name="Andres Cardona" userId="1510b8f99a2def15" providerId="LiveId" clId="{7E7340B0-C0A9-4BAE-8E36-DE071EC9EC5E}" dt="2024-05-17T17:23:37.266" v="431" actId="478"/>
          <ac:spMkLst>
            <pc:docMk/>
            <pc:sldMk cId="52471576" sldId="257"/>
            <ac:spMk id="14" creationId="{8D345183-A42F-657E-43CE-70518A9B4D24}"/>
          </ac:spMkLst>
        </pc:spChg>
        <pc:spChg chg="add del mod">
          <ac:chgData name="Andres Cardona" userId="1510b8f99a2def15" providerId="LiveId" clId="{7E7340B0-C0A9-4BAE-8E36-DE071EC9EC5E}" dt="2024-05-17T17:23:37.266" v="431" actId="478"/>
          <ac:spMkLst>
            <pc:docMk/>
            <pc:sldMk cId="52471576" sldId="257"/>
            <ac:spMk id="18" creationId="{0EED6282-D7D1-67B8-D919-44F8EF415B73}"/>
          </ac:spMkLst>
        </pc:spChg>
        <pc:spChg chg="mod">
          <ac:chgData name="Andres Cardona" userId="1510b8f99a2def15" providerId="LiveId" clId="{7E7340B0-C0A9-4BAE-8E36-DE071EC9EC5E}" dt="2024-05-17T17:44:14.730" v="602" actId="20577"/>
          <ac:spMkLst>
            <pc:docMk/>
            <pc:sldMk cId="52471576" sldId="257"/>
            <ac:spMk id="20" creationId="{1AAFCD2D-93DF-3A57-EFFA-0142932C5669}"/>
          </ac:spMkLst>
        </pc:spChg>
        <pc:spChg chg="mod">
          <ac:chgData name="Andres Cardona" userId="1510b8f99a2def15" providerId="LiveId" clId="{7E7340B0-C0A9-4BAE-8E36-DE071EC9EC5E}" dt="2024-05-17T17:22:41.852" v="420" actId="1076"/>
          <ac:spMkLst>
            <pc:docMk/>
            <pc:sldMk cId="52471576" sldId="257"/>
            <ac:spMk id="23" creationId="{7D2A8A83-E3DF-E48C-CB15-1E8D938042F2}"/>
          </ac:spMkLst>
        </pc:spChg>
        <pc:spChg chg="del">
          <ac:chgData name="Andres Cardona" userId="1510b8f99a2def15" providerId="LiveId" clId="{7E7340B0-C0A9-4BAE-8E36-DE071EC9EC5E}" dt="2024-05-17T17:16:48.480" v="405" actId="478"/>
          <ac:spMkLst>
            <pc:docMk/>
            <pc:sldMk cId="52471576" sldId="257"/>
            <ac:spMk id="24" creationId="{BDEF3B72-7539-DD1E-13AB-ED7E2AF4382B}"/>
          </ac:spMkLst>
        </pc:spChg>
        <pc:spChg chg="del">
          <ac:chgData name="Andres Cardona" userId="1510b8f99a2def15" providerId="LiveId" clId="{7E7340B0-C0A9-4BAE-8E36-DE071EC9EC5E}" dt="2024-05-17T17:20:40.934" v="414" actId="478"/>
          <ac:spMkLst>
            <pc:docMk/>
            <pc:sldMk cId="52471576" sldId="257"/>
            <ac:spMk id="25" creationId="{EB183C2C-C324-50F2-E61F-F187A21E322B}"/>
          </ac:spMkLst>
        </pc:spChg>
        <pc:spChg chg="add mod">
          <ac:chgData name="Andres Cardona" userId="1510b8f99a2def15" providerId="LiveId" clId="{7E7340B0-C0A9-4BAE-8E36-DE071EC9EC5E}" dt="2024-05-17T17:29:56.983" v="576" actId="20577"/>
          <ac:spMkLst>
            <pc:docMk/>
            <pc:sldMk cId="52471576" sldId="257"/>
            <ac:spMk id="26" creationId="{AF131A4E-8CBE-ADF8-D4A1-43D5AF3C2CAF}"/>
          </ac:spMkLst>
        </pc:spChg>
        <pc:spChg chg="add mod">
          <ac:chgData name="Andres Cardona" userId="1510b8f99a2def15" providerId="LiveId" clId="{7E7340B0-C0A9-4BAE-8E36-DE071EC9EC5E}" dt="2024-05-17T17:31:18.844" v="598" actId="20577"/>
          <ac:spMkLst>
            <pc:docMk/>
            <pc:sldMk cId="52471576" sldId="257"/>
            <ac:spMk id="28" creationId="{412FFC84-8D3A-68A6-FBF2-E0458FDDCF9D}"/>
          </ac:spMkLst>
        </pc:spChg>
        <pc:spChg chg="add mod">
          <ac:chgData name="Andres Cardona" userId="1510b8f99a2def15" providerId="LiveId" clId="{7E7340B0-C0A9-4BAE-8E36-DE071EC9EC5E}" dt="2024-05-17T17:30:18.545" v="582" actId="1076"/>
          <ac:spMkLst>
            <pc:docMk/>
            <pc:sldMk cId="52471576" sldId="257"/>
            <ac:spMk id="30" creationId="{BAED6B4B-F883-3ED5-35A6-C9DA4D9D45D3}"/>
          </ac:spMkLst>
        </pc:spChg>
        <pc:spChg chg="add mod">
          <ac:chgData name="Andres Cardona" userId="1510b8f99a2def15" providerId="LiveId" clId="{7E7340B0-C0A9-4BAE-8E36-DE071EC9EC5E}" dt="2024-05-17T17:30:21.740" v="584" actId="1076"/>
          <ac:spMkLst>
            <pc:docMk/>
            <pc:sldMk cId="52471576" sldId="257"/>
            <ac:spMk id="32" creationId="{423272DC-6AD3-4F0D-9ECF-DD175603FD97}"/>
          </ac:spMkLst>
        </pc:spChg>
        <pc:spChg chg="del">
          <ac:chgData name="Andres Cardona" userId="1510b8f99a2def15" providerId="LiveId" clId="{7E7340B0-C0A9-4BAE-8E36-DE071EC9EC5E}" dt="2024-05-17T17:16:48.480" v="405" actId="478"/>
          <ac:spMkLst>
            <pc:docMk/>
            <pc:sldMk cId="52471576" sldId="257"/>
            <ac:spMk id="36" creationId="{538AFBEC-B0DD-B6EF-5318-C8E3B230C45D}"/>
          </ac:spMkLst>
        </pc:spChg>
        <pc:spChg chg="del">
          <ac:chgData name="Andres Cardona" userId="1510b8f99a2def15" providerId="LiveId" clId="{7E7340B0-C0A9-4BAE-8E36-DE071EC9EC5E}" dt="2024-05-17T17:38:00.868" v="599" actId="478"/>
          <ac:spMkLst>
            <pc:docMk/>
            <pc:sldMk cId="52471576" sldId="257"/>
            <ac:spMk id="44" creationId="{A2D3A93C-87D2-85FB-E6AC-18328484A281}"/>
          </ac:spMkLst>
        </pc:spChg>
        <pc:spChg chg="del">
          <ac:chgData name="Andres Cardona" userId="1510b8f99a2def15" providerId="LiveId" clId="{7E7340B0-C0A9-4BAE-8E36-DE071EC9EC5E}" dt="2024-05-17T17:16:48.480" v="405" actId="478"/>
          <ac:spMkLst>
            <pc:docMk/>
            <pc:sldMk cId="52471576" sldId="257"/>
            <ac:spMk id="45" creationId="{FC1E6235-92C1-7E3C-0029-223FAF221B81}"/>
          </ac:spMkLst>
        </pc:spChg>
        <pc:spChg chg="del">
          <ac:chgData name="Andres Cardona" userId="1510b8f99a2def15" providerId="LiveId" clId="{7E7340B0-C0A9-4BAE-8E36-DE071EC9EC5E}" dt="2024-05-17T17:23:07.231" v="426" actId="478"/>
          <ac:spMkLst>
            <pc:docMk/>
            <pc:sldMk cId="52471576" sldId="257"/>
            <ac:spMk id="46" creationId="{2A657CC0-BCEC-FC1A-7E9D-A89D0DAA0098}"/>
          </ac:spMkLst>
        </pc:spChg>
        <pc:picChg chg="del">
          <ac:chgData name="Andres Cardona" userId="1510b8f99a2def15" providerId="LiveId" clId="{7E7340B0-C0A9-4BAE-8E36-DE071EC9EC5E}" dt="2024-05-17T17:23:07.231" v="426" actId="478"/>
          <ac:picMkLst>
            <pc:docMk/>
            <pc:sldMk cId="52471576" sldId="257"/>
            <ac:picMk id="5" creationId="{26DE3F0F-76C5-1E7B-825C-13A625F60E6C}"/>
          </ac:picMkLst>
        </pc:picChg>
        <pc:picChg chg="del">
          <ac:chgData name="Andres Cardona" userId="1510b8f99a2def15" providerId="LiveId" clId="{7E7340B0-C0A9-4BAE-8E36-DE071EC9EC5E}" dt="2024-05-17T17:16:46.287" v="404" actId="478"/>
          <ac:picMkLst>
            <pc:docMk/>
            <pc:sldMk cId="52471576" sldId="257"/>
            <ac:picMk id="15" creationId="{E1835A00-B5DD-04CB-FD98-06CD28FCE5B7}"/>
          </ac:picMkLst>
        </pc:picChg>
        <pc:picChg chg="del">
          <ac:chgData name="Andres Cardona" userId="1510b8f99a2def15" providerId="LiveId" clId="{7E7340B0-C0A9-4BAE-8E36-DE071EC9EC5E}" dt="2024-05-17T17:16:48.480" v="405" actId="478"/>
          <ac:picMkLst>
            <pc:docMk/>
            <pc:sldMk cId="52471576" sldId="257"/>
            <ac:picMk id="17" creationId="{726F0AF5-F4C0-5632-3EC3-E3A5BE126C30}"/>
          </ac:picMkLst>
        </pc:picChg>
        <pc:picChg chg="del">
          <ac:chgData name="Andres Cardona" userId="1510b8f99a2def15" providerId="LiveId" clId="{7E7340B0-C0A9-4BAE-8E36-DE071EC9EC5E}" dt="2024-05-17T17:20:40.054" v="413" actId="478"/>
          <ac:picMkLst>
            <pc:docMk/>
            <pc:sldMk cId="52471576" sldId="257"/>
            <ac:picMk id="19" creationId="{9329F6B5-7FD5-1F6A-64ED-113276714009}"/>
          </ac:picMkLst>
        </pc:picChg>
        <pc:picChg chg="del">
          <ac:chgData name="Andres Cardona" userId="1510b8f99a2def15" providerId="LiveId" clId="{7E7340B0-C0A9-4BAE-8E36-DE071EC9EC5E}" dt="2024-05-17T17:20:39.165" v="412" actId="478"/>
          <ac:picMkLst>
            <pc:docMk/>
            <pc:sldMk cId="52471576" sldId="257"/>
            <ac:picMk id="22" creationId="{93BAD302-26BE-4210-237D-0886E846CA6D}"/>
          </ac:picMkLst>
        </pc:picChg>
        <pc:cxnChg chg="del mod">
          <ac:chgData name="Andres Cardona" userId="1510b8f99a2def15" providerId="LiveId" clId="{7E7340B0-C0A9-4BAE-8E36-DE071EC9EC5E}" dt="2024-05-17T17:20:43.152" v="415" actId="478"/>
          <ac:cxnSpMkLst>
            <pc:docMk/>
            <pc:sldMk cId="52471576" sldId="257"/>
            <ac:cxnSpMk id="27" creationId="{0ED46DC4-5531-FC75-37CC-0BA9E494E272}"/>
          </ac:cxnSpMkLst>
        </pc:cxnChg>
        <pc:cxnChg chg="del mod">
          <ac:chgData name="Andres Cardona" userId="1510b8f99a2def15" providerId="LiveId" clId="{7E7340B0-C0A9-4BAE-8E36-DE071EC9EC5E}" dt="2024-05-17T17:16:48.480" v="405" actId="478"/>
          <ac:cxnSpMkLst>
            <pc:docMk/>
            <pc:sldMk cId="52471576" sldId="257"/>
            <ac:cxnSpMk id="29" creationId="{49122C4D-DBC2-FD8D-0211-A2A8D3D256A1}"/>
          </ac:cxnSpMkLst>
        </pc:cxnChg>
        <pc:cxnChg chg="del mod">
          <ac:chgData name="Andres Cardona" userId="1510b8f99a2def15" providerId="LiveId" clId="{7E7340B0-C0A9-4BAE-8E36-DE071EC9EC5E}" dt="2024-05-17T17:20:47.686" v="419" actId="478"/>
          <ac:cxnSpMkLst>
            <pc:docMk/>
            <pc:sldMk cId="52471576" sldId="257"/>
            <ac:cxnSpMk id="31" creationId="{EE48AE5A-3E36-2F6B-8484-56FC972145B6}"/>
          </ac:cxnSpMkLst>
        </pc:cxnChg>
        <pc:cxnChg chg="del mod">
          <ac:chgData name="Andres Cardona" userId="1510b8f99a2def15" providerId="LiveId" clId="{7E7340B0-C0A9-4BAE-8E36-DE071EC9EC5E}" dt="2024-05-17T17:20:43.861" v="416" actId="478"/>
          <ac:cxnSpMkLst>
            <pc:docMk/>
            <pc:sldMk cId="52471576" sldId="257"/>
            <ac:cxnSpMk id="50" creationId="{D65F0C3A-0128-F0F4-77E0-88BBFA40F369}"/>
          </ac:cxnSpMkLst>
        </pc:cxnChg>
        <pc:cxnChg chg="del mod">
          <ac:chgData name="Andres Cardona" userId="1510b8f99a2def15" providerId="LiveId" clId="{7E7340B0-C0A9-4BAE-8E36-DE071EC9EC5E}" dt="2024-05-17T17:16:48.480" v="405" actId="478"/>
          <ac:cxnSpMkLst>
            <pc:docMk/>
            <pc:sldMk cId="52471576" sldId="257"/>
            <ac:cxnSpMk id="52" creationId="{F1338B1C-EDD7-D381-7FD2-97E31529C573}"/>
          </ac:cxnSpMkLst>
        </pc:cxnChg>
        <pc:cxnChg chg="del mod">
          <ac:chgData name="Andres Cardona" userId="1510b8f99a2def15" providerId="LiveId" clId="{7E7340B0-C0A9-4BAE-8E36-DE071EC9EC5E}" dt="2024-05-17T17:20:45.358" v="417" actId="478"/>
          <ac:cxnSpMkLst>
            <pc:docMk/>
            <pc:sldMk cId="52471576" sldId="257"/>
            <ac:cxnSpMk id="55" creationId="{7D71545B-6249-AECC-8C82-20036C4BCFF8}"/>
          </ac:cxnSpMkLst>
        </pc:cxnChg>
        <pc:cxnChg chg="del mod">
          <ac:chgData name="Andres Cardona" userId="1510b8f99a2def15" providerId="LiveId" clId="{7E7340B0-C0A9-4BAE-8E36-DE071EC9EC5E}" dt="2024-05-17T17:16:48.480" v="405" actId="478"/>
          <ac:cxnSpMkLst>
            <pc:docMk/>
            <pc:sldMk cId="52471576" sldId="257"/>
            <ac:cxnSpMk id="57" creationId="{9CDB128A-B512-E7A4-E41F-883C92654C97}"/>
          </ac:cxnSpMkLst>
        </pc:cxnChg>
        <pc:cxnChg chg="del mod">
          <ac:chgData name="Andres Cardona" userId="1510b8f99a2def15" providerId="LiveId" clId="{7E7340B0-C0A9-4BAE-8E36-DE071EC9EC5E}" dt="2024-05-17T17:16:48.480" v="405" actId="478"/>
          <ac:cxnSpMkLst>
            <pc:docMk/>
            <pc:sldMk cId="52471576" sldId="257"/>
            <ac:cxnSpMk id="67" creationId="{C118D5FC-AE9B-26A5-8EE4-EA831EEE5765}"/>
          </ac:cxnSpMkLst>
        </pc:cxnChg>
        <pc:cxnChg chg="del mod">
          <ac:chgData name="Andres Cardona" userId="1510b8f99a2def15" providerId="LiveId" clId="{7E7340B0-C0A9-4BAE-8E36-DE071EC9EC5E}" dt="2024-05-17T17:20:46.382" v="418" actId="478"/>
          <ac:cxnSpMkLst>
            <pc:docMk/>
            <pc:sldMk cId="52471576" sldId="257"/>
            <ac:cxnSpMk id="82" creationId="{C3772416-7F0C-69AA-5979-9F7ABF4783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F5D7A-465C-7CFB-3BD4-D6B64F53C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D8DB18-EF6C-7260-14FA-19BD02C2F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F5256-0A43-213A-6AEC-DC015383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3112B-EF35-D0B5-4F41-894D70C4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2ACCE-9F33-9D5F-D2DF-04E4553D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135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FDD1A-59F7-9DB7-4623-E162429C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CCDC60-D49E-86DB-4616-04ECE967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83203-27A7-0938-2FAD-6B6EF43B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96E62-70EA-80C5-D59D-97BD81FC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9E3EB-8AC1-0170-2AA8-D3A30186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749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84DC83-24C0-FA57-C2BE-23A7958C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506885-F384-6D77-9186-56A71863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5949D-DF06-9F68-FB83-1DA46E98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1E800-A831-3EBB-493C-4C16FC7A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97BE0-3EB4-FADF-A19D-AE8F183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29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4B4DA-8A87-40B7-86CC-B708739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E51A0-36DF-5D6A-FE38-5C68E13C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09D9F-1EED-92D6-E97D-D6E3FA43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44FD9-9758-E87D-092B-95DA9B8F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4C32C-DF59-67FC-5815-4010E96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874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3B634-F8F9-2702-3D4D-EAAFB6A6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5E2B4-D052-55B4-0D13-4AFAA5027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1DA4C-0624-B3CB-E6F2-133F6EAB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E3D07-71CB-2E56-385C-A05E2247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442CF-8E56-4364-B685-347A76B4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91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9B78-0054-A6AA-6E86-C6F32E4A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25469-A354-A570-648F-F6D1DFD02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669C5-66B2-D70F-67B6-B2A9633DE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B9F466-FC51-0A29-016D-82564CEF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AF652-1A2F-8896-EB33-9E9EAA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1F5D0-B2B6-434C-7382-722CEDC9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066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C467C-6089-5E09-48C2-BB1E3F01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254014-6F03-953C-96E5-7EDC08A3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EA49FB-2AE7-F1FC-129A-BC6AF51C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64D0F6-4198-445A-7CB8-87FC18832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E7C61D-891B-0956-345E-850903996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2EC923-FB63-B29C-78B9-54C788D9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480FE6-0AA6-3DC4-54D1-867C1285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7C377E-B517-E85D-4CDA-75171F90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277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07987-6911-C2C3-BDDD-9481474D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D9A823-660F-450A-3F57-1A97D58A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750C7A-B7E9-542B-9782-E2B4BEE1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60FBB1-F145-C628-05EF-D3F44D88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01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8061E1-7703-677D-5D5E-BBFC39C9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548C92-62A0-09D6-09F5-0B133C24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94C58-630B-F220-7D9C-7370A75F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49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19905-9225-2A4D-1A0C-A22586FE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E33BB6-242D-EFB2-666B-8CE746C9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0BC6C-221D-3F5C-6801-926CD103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2CFB6-1AE7-5515-D0AE-A172A319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525257-43CE-A3BA-382A-692F0297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34B19-BCE1-F1B7-C87E-0C88FC3E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21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366CD-64C3-2355-AC24-9EB2954A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6F1892-249C-AE00-552C-D090A14D2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74FB63-FC3B-1BFA-44AC-3FFC0F50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0FE7B4-4A33-2E14-E9DF-277BB2F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FCD92C-C269-46EF-656D-FDD72662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BF4709-6BF0-D273-7979-586DAC7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992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AD688D-F910-A575-5167-C9C86853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05174-8CC5-4F10-2C28-F914FB5E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12421-374E-82B9-7B62-559AE1A6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FD0D-EB10-42FB-9C65-38B67DFCA6BD}" type="datetimeFigureOut">
              <a:rPr lang="es-419" smtClean="0"/>
              <a:t>17/5/2024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F9BF6-3CD0-6572-3F0E-FA4A36F0A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58261-7DBF-E497-0D79-17D3911BE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2872-D33D-418D-AD9F-193DF3C436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552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B183C2C-C324-50F2-E61F-F187A21E322B}"/>
              </a:ext>
            </a:extLst>
          </p:cNvPr>
          <p:cNvSpPr/>
          <p:nvPr/>
        </p:nvSpPr>
        <p:spPr>
          <a:xfrm>
            <a:off x="2086158" y="2520547"/>
            <a:ext cx="3808538" cy="1816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BFD9333-66F2-CA34-12B0-FFF6DD8B94DE}"/>
              </a:ext>
            </a:extLst>
          </p:cNvPr>
          <p:cNvSpPr/>
          <p:nvPr/>
        </p:nvSpPr>
        <p:spPr>
          <a:xfrm>
            <a:off x="7881187" y="1361751"/>
            <a:ext cx="4200808" cy="35217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53F0E95-352B-D064-B7D8-7AAD561CBF94}"/>
              </a:ext>
            </a:extLst>
          </p:cNvPr>
          <p:cNvSpPr/>
          <p:nvPr/>
        </p:nvSpPr>
        <p:spPr>
          <a:xfrm>
            <a:off x="8143737" y="2466274"/>
            <a:ext cx="3358836" cy="2073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31F36A7-7C6C-9750-7F4B-4E94FF5511B9}"/>
              </a:ext>
            </a:extLst>
          </p:cNvPr>
          <p:cNvSpPr/>
          <p:nvPr/>
        </p:nvSpPr>
        <p:spPr>
          <a:xfrm>
            <a:off x="8744382" y="2937054"/>
            <a:ext cx="2522801" cy="1267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6DE3F0F-76C5-1E7B-825C-13A625F60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3339" y="3239588"/>
            <a:ext cx="606583" cy="60658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1F93857-CB6D-A98D-7966-78CEF5405693}"/>
              </a:ext>
            </a:extLst>
          </p:cNvPr>
          <p:cNvSpPr txBox="1"/>
          <p:nvPr/>
        </p:nvSpPr>
        <p:spPr>
          <a:xfrm>
            <a:off x="9400576" y="1606195"/>
            <a:ext cx="23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Azure Storage </a:t>
            </a:r>
            <a:r>
              <a:rPr lang="es-CO" dirty="0" err="1"/>
              <a:t>Account</a:t>
            </a:r>
            <a:endParaRPr lang="es-419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40DF46-2C16-871E-C39A-BFC7FDB7E97D}"/>
              </a:ext>
            </a:extLst>
          </p:cNvPr>
          <p:cNvSpPr txBox="1"/>
          <p:nvPr/>
        </p:nvSpPr>
        <p:spPr>
          <a:xfrm>
            <a:off x="8192052" y="2466274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Container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E494A-2FE7-1E79-D290-3083C2FF726E}"/>
              </a:ext>
            </a:extLst>
          </p:cNvPr>
          <p:cNvSpPr txBox="1"/>
          <p:nvPr/>
        </p:nvSpPr>
        <p:spPr>
          <a:xfrm>
            <a:off x="9950502" y="334446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blob</a:t>
            </a:r>
            <a:endParaRPr lang="es-419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1835A00-B5DD-04CB-FD98-06CD28FCE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77" y="1540180"/>
            <a:ext cx="2791573" cy="11459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26F0AF5-F4C0-5632-3EC3-E3A5BE126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06" y="4578212"/>
            <a:ext cx="3397977" cy="20007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329F6B5-7FD5-1F6A-64ED-113276714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9" y="3459518"/>
            <a:ext cx="841665" cy="104589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AAFCD2D-93DF-3A57-EFFA-0142932C5669}"/>
              </a:ext>
            </a:extLst>
          </p:cNvPr>
          <p:cNvSpPr txBox="1"/>
          <p:nvPr/>
        </p:nvSpPr>
        <p:spPr>
          <a:xfrm>
            <a:off x="3440317" y="306881"/>
            <a:ext cx="486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Azure Storage </a:t>
            </a:r>
            <a:r>
              <a:rPr lang="es-CO" dirty="0" err="1"/>
              <a:t>Account</a:t>
            </a:r>
            <a:r>
              <a:rPr lang="es-CO" dirty="0"/>
              <a:t> (Blob): </a:t>
            </a:r>
            <a:r>
              <a:rPr lang="es-CO" dirty="0" err="1"/>
              <a:t>Upload</a:t>
            </a:r>
            <a:r>
              <a:rPr lang="es-CO" dirty="0"/>
              <a:t> / </a:t>
            </a:r>
            <a:r>
              <a:rPr lang="es-CO" dirty="0" err="1"/>
              <a:t>Download</a:t>
            </a:r>
            <a:endParaRPr lang="es-419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3BAD302-26BE-4210-237D-0886E846C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0" y="1116554"/>
            <a:ext cx="1536128" cy="37392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D2A8A83-E3DF-E48C-CB15-1E8D938042F2}"/>
              </a:ext>
            </a:extLst>
          </p:cNvPr>
          <p:cNvSpPr txBox="1"/>
          <p:nvPr/>
        </p:nvSpPr>
        <p:spPr>
          <a:xfrm>
            <a:off x="2235453" y="2719611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AzureStorageAccountBlobManagement</a:t>
            </a:r>
            <a:endParaRPr lang="es-419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s-419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DEF3B72-7539-DD1E-13AB-ED7E2AF4382B}"/>
              </a:ext>
            </a:extLst>
          </p:cNvPr>
          <p:cNvSpPr txBox="1"/>
          <p:nvPr/>
        </p:nvSpPr>
        <p:spPr>
          <a:xfrm>
            <a:off x="2239561" y="3269510"/>
            <a:ext cx="143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Upload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Download</a:t>
            </a:r>
            <a:endParaRPr lang="es-419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ED46DC4-5531-FC75-37CC-0BA9E494E272}"/>
              </a:ext>
            </a:extLst>
          </p:cNvPr>
          <p:cNvCxnSpPr>
            <a:cxnSpLocks/>
            <a:stCxn id="15" idx="3"/>
            <a:endCxn id="25" idx="0"/>
          </p:cNvCxnSpPr>
          <p:nvPr/>
        </p:nvCxnSpPr>
        <p:spPr>
          <a:xfrm>
            <a:off x="3005750" y="2113142"/>
            <a:ext cx="984677" cy="40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9122C4D-DBC2-FD8D-0211-A2A8D3D256A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370997" y="4337452"/>
            <a:ext cx="1619430" cy="100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E48AE5A-3E36-2F6B-8484-56FC972145B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7472346" y="3570797"/>
            <a:ext cx="1272036" cy="2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38AFBEC-B0DD-B6EF-5318-C8E3B230C45D}"/>
              </a:ext>
            </a:extLst>
          </p:cNvPr>
          <p:cNvSpPr txBox="1"/>
          <p:nvPr/>
        </p:nvSpPr>
        <p:spPr>
          <a:xfrm>
            <a:off x="4214145" y="3439187"/>
            <a:ext cx="3258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u="sng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verify_file_integrity</a:t>
            </a:r>
            <a:r>
              <a:rPr lang="en-US" sz="1400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sz="1400" b="0" u="sng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</a:t>
            </a:r>
            <a:r>
              <a:rPr lang="en-US" sz="1400" b="0" u="sng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u="sng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en-US" sz="1400" b="0" u="sng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2D3A93C-87D2-85FB-E6AC-18328484A281}"/>
              </a:ext>
            </a:extLst>
          </p:cNvPr>
          <p:cNvSpPr txBox="1"/>
          <p:nvPr/>
        </p:nvSpPr>
        <p:spPr>
          <a:xfrm>
            <a:off x="4088190" y="828423"/>
            <a:ext cx="34680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err="1"/>
              <a:t>file_size</a:t>
            </a:r>
            <a:r>
              <a:rPr lang="es-CO" dirty="0"/>
              <a:t> = # bytes</a:t>
            </a:r>
          </a:p>
          <a:p>
            <a:r>
              <a:rPr lang="es-CO" dirty="0"/>
              <a:t>file_checksum_content_md5 = ###</a:t>
            </a:r>
            <a:endParaRPr lang="es-419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C1E6235-92C1-7E3C-0029-223FAF221B81}"/>
              </a:ext>
            </a:extLst>
          </p:cNvPr>
          <p:cNvSpPr txBox="1"/>
          <p:nvPr/>
        </p:nvSpPr>
        <p:spPr>
          <a:xfrm>
            <a:off x="4088189" y="5272896"/>
            <a:ext cx="34680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err="1"/>
              <a:t>file_size</a:t>
            </a:r>
            <a:r>
              <a:rPr lang="es-CO" dirty="0"/>
              <a:t> = # bytes</a:t>
            </a:r>
          </a:p>
          <a:p>
            <a:r>
              <a:rPr lang="es-CO" dirty="0"/>
              <a:t>file_checksum_content_md5 = ###</a:t>
            </a:r>
            <a:endParaRPr lang="es-419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A657CC0-BCEC-FC1A-7E9D-A89D0DAA0098}"/>
              </a:ext>
            </a:extLst>
          </p:cNvPr>
          <p:cNvSpPr txBox="1"/>
          <p:nvPr/>
        </p:nvSpPr>
        <p:spPr>
          <a:xfrm>
            <a:off x="8454676" y="4299555"/>
            <a:ext cx="359470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err="1"/>
              <a:t>blob_size</a:t>
            </a:r>
            <a:r>
              <a:rPr lang="es-CO" dirty="0"/>
              <a:t> = # bytes</a:t>
            </a:r>
          </a:p>
          <a:p>
            <a:r>
              <a:rPr lang="es-CO" dirty="0"/>
              <a:t>blob_checksum_content_md5 = ###</a:t>
            </a:r>
            <a:endParaRPr lang="es-419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65F0C3A-0128-F0F4-77E0-88BBFA40F369}"/>
              </a:ext>
            </a:extLst>
          </p:cNvPr>
          <p:cNvCxnSpPr>
            <a:stCxn id="15" idx="3"/>
            <a:endCxn id="44" idx="2"/>
          </p:cNvCxnSpPr>
          <p:nvPr/>
        </p:nvCxnSpPr>
        <p:spPr>
          <a:xfrm flipV="1">
            <a:off x="3005750" y="1474754"/>
            <a:ext cx="2816473" cy="63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1338B1C-EDD7-D381-7FD2-97E31529C573}"/>
              </a:ext>
            </a:extLst>
          </p:cNvPr>
          <p:cNvCxnSpPr>
            <a:stCxn id="17" idx="3"/>
            <a:endCxn id="45" idx="1"/>
          </p:cNvCxnSpPr>
          <p:nvPr/>
        </p:nvCxnSpPr>
        <p:spPr>
          <a:xfrm>
            <a:off x="3647083" y="5578573"/>
            <a:ext cx="441106" cy="1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7D71545B-6249-AECC-8C82-20036C4BCFF8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>
            <a:off x="5822223" y="1474754"/>
            <a:ext cx="21023" cy="196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CDB128A-B512-E7A4-E41F-883C92654C97}"/>
              </a:ext>
            </a:extLst>
          </p:cNvPr>
          <p:cNvCxnSpPr>
            <a:cxnSpLocks/>
            <a:stCxn id="45" idx="0"/>
            <a:endCxn id="36" idx="2"/>
          </p:cNvCxnSpPr>
          <p:nvPr/>
        </p:nvCxnSpPr>
        <p:spPr>
          <a:xfrm flipV="1">
            <a:off x="5822222" y="3746964"/>
            <a:ext cx="21024" cy="152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C118D5FC-AE9B-26A5-8EE4-EA831EEE576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3670466" y="3592676"/>
            <a:ext cx="543679" cy="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C3772416-7F0C-69AA-5979-9F7ABF478327}"/>
              </a:ext>
            </a:extLst>
          </p:cNvPr>
          <p:cNvCxnSpPr>
            <a:stCxn id="46" idx="1"/>
            <a:endCxn id="36" idx="2"/>
          </p:cNvCxnSpPr>
          <p:nvPr/>
        </p:nvCxnSpPr>
        <p:spPr>
          <a:xfrm flipH="1" flipV="1">
            <a:off x="5843246" y="3746964"/>
            <a:ext cx="2611430" cy="87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2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1AAFCD2D-93DF-3A57-EFFA-0142932C5669}"/>
              </a:ext>
            </a:extLst>
          </p:cNvPr>
          <p:cNvSpPr txBox="1"/>
          <p:nvPr/>
        </p:nvSpPr>
        <p:spPr>
          <a:xfrm>
            <a:off x="3440317" y="306881"/>
            <a:ext cx="379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Azure Storage </a:t>
            </a:r>
            <a:r>
              <a:rPr lang="es-CO" dirty="0" err="1"/>
              <a:t>Account</a:t>
            </a:r>
            <a:r>
              <a:rPr lang="es-CO" dirty="0"/>
              <a:t> (Blob): </a:t>
            </a:r>
            <a:r>
              <a:rPr lang="es-CO" dirty="0" err="1"/>
              <a:t>Controls</a:t>
            </a:r>
            <a:endParaRPr lang="es-419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D2A8A83-E3DF-E48C-CB15-1E8D938042F2}"/>
              </a:ext>
            </a:extLst>
          </p:cNvPr>
          <p:cNvSpPr txBox="1"/>
          <p:nvPr/>
        </p:nvSpPr>
        <p:spPr>
          <a:xfrm>
            <a:off x="270851" y="1809861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AzureStorageAccountBlobManagement</a:t>
            </a:r>
            <a:endParaRPr lang="es-419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s-419" sz="14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131A4E-8CBE-ADF8-D4A1-43D5AF3C2CAF}"/>
              </a:ext>
            </a:extLst>
          </p:cNvPr>
          <p:cNvSpPr txBox="1"/>
          <p:nvPr/>
        </p:nvSpPr>
        <p:spPr>
          <a:xfrm>
            <a:off x="270851" y="2231985"/>
            <a:ext cx="1165029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container_blob_upload_staging_blocks_commit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verify_file_integrity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print_charge_percentage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upload the file using block preparation and commit, and use the md5 checksum of the file content to verify the integrity of the uploaded blob content.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 function allows you to limit the ram memory used by reading in chunks but not the network connections to be used to improve the upload speed.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 can show the status progress.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Formats that failed (</a:t>
            </a:r>
            <a:r>
              <a:rPr lang="en-U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InvalidBlobOrBlock</a:t>
            </a:r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 mp4, backup</a:t>
            </a:r>
          </a:p>
          <a:p>
            <a:endParaRPr lang="en-US" sz="1100" dirty="0">
              <a:solidFill>
                <a:srgbClr val="CE9178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DCDCAA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DCDCAA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container_blob_upload_data_transfer_options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max_concurrency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verify_file_integrity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Upload file using multiple network upload connections, and use the md5 checksum of the file content to verify the integrity of the uploaded blob content.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 function allows you to limit the ram memory used by reading in chunks and the network connections to be used to improve the upload speed.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DCDCAA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DCDCAA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container_blob_download_data_transfer_options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max_concurrency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verify_file_integrity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You can set configuration options when instantiating a client to optimize performance for data transfer operations.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This function use the md5 checksum of the file content to verify the integrity of the downloaded blob content.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12FFC84-8D3A-68A6-FBF2-E0458FDDCF9D}"/>
              </a:ext>
            </a:extLst>
          </p:cNvPr>
          <p:cNvSpPr txBox="1"/>
          <p:nvPr/>
        </p:nvSpPr>
        <p:spPr>
          <a:xfrm>
            <a:off x="5091701" y="2990996"/>
            <a:ext cx="391863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1400" dirty="0"/>
              <a:t>Control </a:t>
            </a:r>
            <a:r>
              <a:rPr lang="es-CO" sz="1400" dirty="0" err="1"/>
              <a:t>vRAM</a:t>
            </a:r>
            <a:r>
              <a:rPr lang="es-CO" sz="1400" dirty="0"/>
              <a:t>=True</a:t>
            </a:r>
          </a:p>
          <a:p>
            <a:r>
              <a:rPr lang="es-CO" sz="1400" dirty="0"/>
              <a:t>Control </a:t>
            </a:r>
            <a:r>
              <a:rPr lang="es-CO" sz="1400" dirty="0" err="1"/>
              <a:t>Broadband</a:t>
            </a:r>
            <a:r>
              <a:rPr lang="es-CO" sz="1400" dirty="0"/>
              <a:t> = False,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max_concurrency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s-CO" sz="1400" dirty="0"/>
              <a:t> </a:t>
            </a:r>
            <a:endParaRPr lang="es-419" sz="14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AED6B4B-F883-3ED5-35A6-C9DA4D9D45D3}"/>
              </a:ext>
            </a:extLst>
          </p:cNvPr>
          <p:cNvSpPr txBox="1"/>
          <p:nvPr/>
        </p:nvSpPr>
        <p:spPr>
          <a:xfrm>
            <a:off x="5133315" y="4796446"/>
            <a:ext cx="206242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1400" dirty="0"/>
              <a:t>Control </a:t>
            </a:r>
            <a:r>
              <a:rPr lang="es-CO" sz="1400" dirty="0" err="1"/>
              <a:t>vRAM</a:t>
            </a:r>
            <a:r>
              <a:rPr lang="es-CO" sz="1400" dirty="0"/>
              <a:t>=True</a:t>
            </a:r>
          </a:p>
          <a:p>
            <a:r>
              <a:rPr lang="es-CO" sz="1400" dirty="0"/>
              <a:t>Control </a:t>
            </a:r>
            <a:r>
              <a:rPr lang="es-CO" sz="1400" dirty="0" err="1"/>
              <a:t>Broadband</a:t>
            </a:r>
            <a:r>
              <a:rPr lang="es-CO" sz="1400" dirty="0"/>
              <a:t> = True</a:t>
            </a:r>
            <a:endParaRPr lang="es-419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23272DC-6AD3-4F0D-9ECF-DD175603FD97}"/>
              </a:ext>
            </a:extLst>
          </p:cNvPr>
          <p:cNvSpPr txBox="1"/>
          <p:nvPr/>
        </p:nvSpPr>
        <p:spPr>
          <a:xfrm>
            <a:off x="5133315" y="6167961"/>
            <a:ext cx="206242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1400" dirty="0"/>
              <a:t>Control </a:t>
            </a:r>
            <a:r>
              <a:rPr lang="es-CO" sz="1400" dirty="0" err="1"/>
              <a:t>vRAM</a:t>
            </a:r>
            <a:r>
              <a:rPr lang="es-CO" sz="1400" dirty="0"/>
              <a:t>=True</a:t>
            </a:r>
          </a:p>
          <a:p>
            <a:r>
              <a:rPr lang="es-CO" sz="1400" dirty="0"/>
              <a:t>Control </a:t>
            </a:r>
            <a:r>
              <a:rPr lang="es-CO" sz="1400" dirty="0" err="1"/>
              <a:t>Broadband</a:t>
            </a:r>
            <a:r>
              <a:rPr lang="es-CO" sz="1400" dirty="0"/>
              <a:t> = True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52471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349</Words>
  <Application>Microsoft Office PowerPoint</Application>
  <PresentationFormat>Panorámica</PresentationFormat>
  <Paragraphs>43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Cardona</dc:creator>
  <cp:lastModifiedBy>Andres Cardona</cp:lastModifiedBy>
  <cp:revision>1</cp:revision>
  <dcterms:created xsi:type="dcterms:W3CDTF">2024-05-17T16:09:42Z</dcterms:created>
  <dcterms:modified xsi:type="dcterms:W3CDTF">2024-05-17T17:44:16Z</dcterms:modified>
</cp:coreProperties>
</file>