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en-US"/>
              <a:t>Clean Code</a:t>
            </a:r>
            <a:br>
              <a:rPr lang="x-none" altLang="en-US"/>
            </a:br>
            <a:r>
              <a:rPr lang="x-none" altLang="en-US" sz="1800">
                <a:sym typeface="+mn-ea"/>
              </a:rPr>
              <a:t>Motivation for Developers</a:t>
            </a:r>
            <a:endParaRPr lang="x-none" altLang="en-US" sz="1800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endParaRPr lang="x-none" altLang="en-US" sz="2400"/>
          </a:p>
          <a:p>
            <a:pPr algn="ctr"/>
            <a:r>
              <a:rPr lang="x-none" altLang="en-US" sz="2400"/>
              <a:t>By</a:t>
            </a:r>
            <a:endParaRPr lang="x-none" altLang="en-US" sz="2400"/>
          </a:p>
          <a:p>
            <a:pPr algn="ctr"/>
            <a:r>
              <a:rPr lang="x-none" altLang="en-US" sz="2400" b="1"/>
              <a:t>Damodar Lohani</a:t>
            </a:r>
            <a:endParaRPr lang="x-none" altLang="en-US" sz="2400" b="1"/>
          </a:p>
          <a:p>
            <a:pPr algn="ctr"/>
            <a:r>
              <a:rPr lang="x-none" altLang="en-US" sz="2400" b="1"/>
              <a:t>Lohani Tech</a:t>
            </a:r>
            <a:endParaRPr lang="x-none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Example</a:t>
            </a:r>
            <a:endParaRPr lang="x-none" altLang="en-US"/>
          </a:p>
        </p:txBody>
      </p:sp>
      <p:pic>
        <p:nvPicPr>
          <p:cNvPr id="4" name="Content Placeholder 3" descr="DeepinScreenshot201707230917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3570" y="267970"/>
            <a:ext cx="5534660" cy="6520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Example</a:t>
            </a:r>
            <a:endParaRPr lang="x-none" altLang="en-US"/>
          </a:p>
        </p:txBody>
      </p:sp>
      <p:pic>
        <p:nvPicPr>
          <p:cNvPr id="4" name="Content Placeholder 3" descr="DeepinScreenshot201707230919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23180" y="353060"/>
            <a:ext cx="6070600" cy="6077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What is Clean Code?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Any fool can write code that a computer can understand. Good programmers write code that humans can understand </a:t>
            </a:r>
            <a:r>
              <a:rPr lang="x-none" altLang="en-US"/>
              <a:t>- Martin Fowler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Why write clean code?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We read code more often than we write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How to write clean Code?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Learn to detect the smell of bad code</a:t>
            </a:r>
            <a:endParaRPr lang="x-none" altLang="en-US"/>
          </a:p>
          <a:p>
            <a:r>
              <a:rPr lang="x-none" altLang="en-US"/>
              <a:t>Write really obvious code</a:t>
            </a:r>
            <a:endParaRPr lang="x-none" altLang="en-US"/>
          </a:p>
          <a:p>
            <a:r>
              <a:rPr lang="x-none" altLang="en-US"/>
              <a:t>Refactor often</a:t>
            </a:r>
            <a:endParaRPr lang="x-none" altLang="en-US"/>
          </a:p>
          <a:p>
            <a:r>
              <a:rPr lang="x-none" altLang="en-US"/>
              <a:t>Strong cohesion</a:t>
            </a:r>
            <a:endParaRPr lang="x-none" altLang="en-US"/>
          </a:p>
          <a:p>
            <a:r>
              <a:rPr lang="x-none" altLang="en-US"/>
              <a:t>Automate</a:t>
            </a:r>
            <a:endParaRPr lang="x-none" altLang="en-US"/>
          </a:p>
          <a:p>
            <a:r>
              <a:rPr lang="x-none" altLang="en-US"/>
              <a:t>Gotta care</a:t>
            </a:r>
            <a:endParaRPr lang="x-none" altLang="en-US"/>
          </a:p>
          <a:p>
            <a:r>
              <a:rPr lang="x-none" altLang="en-US"/>
              <a:t>check and recheck your code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How...?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Write code that writes code</a:t>
            </a:r>
            <a:endParaRPr lang="x-none" altLang="en-US"/>
          </a:p>
          <a:p>
            <a:r>
              <a:rPr lang="x-none" altLang="en-US"/>
              <a:t>Design to test</a:t>
            </a:r>
            <a:endParaRPr lang="x-none" altLang="en-US"/>
          </a:p>
          <a:p>
            <a:r>
              <a:rPr lang="x-none" altLang="en-US"/>
              <a:t>Document everything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Kingsoft Office WPP</Application>
  <PresentationFormat>Widescreen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dlohani</dc:creator>
  <cp:lastModifiedBy>dlohani</cp:lastModifiedBy>
  <cp:revision>10</cp:revision>
  <dcterms:created xsi:type="dcterms:W3CDTF">2017-07-23T07:53:07Z</dcterms:created>
  <dcterms:modified xsi:type="dcterms:W3CDTF">2017-07-23T07:53:07Z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