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5544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A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047539"/>
            <a:ext cx="116586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361902"/>
            <a:ext cx="116586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40783"/>
            <a:ext cx="335184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40783"/>
            <a:ext cx="986123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595756"/>
            <a:ext cx="1340739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283499"/>
            <a:ext cx="1340739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703917"/>
            <a:ext cx="66065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703917"/>
            <a:ext cx="66065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40784"/>
            <a:ext cx="134073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569085"/>
            <a:ext cx="657617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338070"/>
            <a:ext cx="657617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569085"/>
            <a:ext cx="660856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338070"/>
            <a:ext cx="660856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8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26720"/>
            <a:ext cx="501360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21597"/>
            <a:ext cx="786955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920240"/>
            <a:ext cx="501360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26720"/>
            <a:ext cx="501360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21597"/>
            <a:ext cx="786955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920240"/>
            <a:ext cx="501360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1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40784"/>
            <a:ext cx="134073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703917"/>
            <a:ext cx="134073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5932594"/>
            <a:ext cx="34975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8E7A-5280-42A7-9E4D-BE34D648BBF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5932594"/>
            <a:ext cx="52463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5932594"/>
            <a:ext cx="34975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8B6E-09EF-4B5C-A059-DA468B772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0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D6E4785-7EFE-4362-9772-357DA70DCF71}"/>
              </a:ext>
            </a:extLst>
          </p:cNvPr>
          <p:cNvGrpSpPr/>
          <p:nvPr/>
        </p:nvGrpSpPr>
        <p:grpSpPr>
          <a:xfrm>
            <a:off x="543351" y="2645362"/>
            <a:ext cx="3845945" cy="1110075"/>
            <a:chOff x="-28787" y="2313359"/>
            <a:chExt cx="3845945" cy="11100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838CA5-A26C-4675-9798-9FB637635152}"/>
                </a:ext>
              </a:extLst>
            </p:cNvPr>
            <p:cNvSpPr txBox="1"/>
            <p:nvPr/>
          </p:nvSpPr>
          <p:spPr>
            <a:xfrm>
              <a:off x="-28787" y="2313359"/>
              <a:ext cx="38459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Total Detected Case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DA6BAA-3A45-4FEE-B208-1B0FD311E9DE}"/>
                </a:ext>
              </a:extLst>
            </p:cNvPr>
            <p:cNvSpPr txBox="1"/>
            <p:nvPr/>
          </p:nvSpPr>
          <p:spPr>
            <a:xfrm>
              <a:off x="747299" y="2653993"/>
              <a:ext cx="22937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275.165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BF5B848-DD15-4F23-B355-4FB3794D2645}"/>
              </a:ext>
            </a:extLst>
          </p:cNvPr>
          <p:cNvSpPr txBox="1"/>
          <p:nvPr/>
        </p:nvSpPr>
        <p:spPr>
          <a:xfrm>
            <a:off x="7839633" y="3317948"/>
            <a:ext cx="188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  <a:cs typeface="Arial" panose="020B0604020202020204" pitchFamily="34" charset="0"/>
              </a:rPr>
              <a:t>Israel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5674C75-3420-4D54-B071-BDF71A74BEEE}"/>
              </a:ext>
            </a:extLst>
          </p:cNvPr>
          <p:cNvGrpSpPr/>
          <p:nvPr/>
        </p:nvGrpSpPr>
        <p:grpSpPr>
          <a:xfrm>
            <a:off x="4857734" y="338853"/>
            <a:ext cx="4805004" cy="5577942"/>
            <a:chOff x="4281348" y="286728"/>
            <a:chExt cx="4805004" cy="55779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BEF27E-7A4E-4831-8356-1846644266A9}"/>
                </a:ext>
              </a:extLst>
            </p:cNvPr>
            <p:cNvSpPr txBox="1"/>
            <p:nvPr/>
          </p:nvSpPr>
          <p:spPr>
            <a:xfrm>
              <a:off x="4317926" y="286728"/>
              <a:ext cx="2467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Total Confirmed Cases per country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814791-65AE-4747-B7DC-9B3464743B65}"/>
                </a:ext>
              </a:extLst>
            </p:cNvPr>
            <p:cNvSpPr txBox="1"/>
            <p:nvPr/>
          </p:nvSpPr>
          <p:spPr>
            <a:xfrm>
              <a:off x="4290974" y="89746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82, 291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6EDC60-FD43-42C1-AE62-5F39F196E04F}"/>
                </a:ext>
              </a:extLst>
            </p:cNvPr>
            <p:cNvSpPr txBox="1"/>
            <p:nvPr/>
          </p:nvSpPr>
          <p:spPr>
            <a:xfrm>
              <a:off x="4298682" y="127306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47, 034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22A02D-4369-4779-B5AA-5716DB9DEE74}"/>
                </a:ext>
              </a:extLst>
            </p:cNvPr>
            <p:cNvSpPr txBox="1"/>
            <p:nvPr/>
          </p:nvSpPr>
          <p:spPr>
            <a:xfrm>
              <a:off x="4298680" y="169807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21, 571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CF53CC-CC06-4EEE-A4FD-D32B2DE45F5A}"/>
                </a:ext>
              </a:extLst>
            </p:cNvPr>
            <p:cNvSpPr txBox="1"/>
            <p:nvPr/>
          </p:nvSpPr>
          <p:spPr>
            <a:xfrm>
              <a:off x="4298679" y="2099846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19, 848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F6389B-8747-47CA-BCC4-7A7ED8FC36A4}"/>
                </a:ext>
              </a:extLst>
            </p:cNvPr>
            <p:cNvSpPr txBox="1"/>
            <p:nvPr/>
          </p:nvSpPr>
          <p:spPr>
            <a:xfrm>
              <a:off x="4298677" y="288950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5, 544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EB3C42-E42A-4475-97F2-D22512B2ED39}"/>
                </a:ext>
              </a:extLst>
            </p:cNvPr>
            <p:cNvSpPr txBox="1"/>
            <p:nvPr/>
          </p:nvSpPr>
          <p:spPr>
            <a:xfrm>
              <a:off x="4298678" y="250162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8, 652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DEE682-091F-4D72-8A60-34529E960CD8}"/>
                </a:ext>
              </a:extLst>
            </p:cNvPr>
            <p:cNvSpPr txBox="1"/>
            <p:nvPr/>
          </p:nvSpPr>
          <p:spPr>
            <a:xfrm>
              <a:off x="4298676" y="3716284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3, 003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D0E9F0-1BB8-4865-84FD-412DFC29A579}"/>
                </a:ext>
              </a:extLst>
            </p:cNvPr>
            <p:cNvSpPr txBox="1"/>
            <p:nvPr/>
          </p:nvSpPr>
          <p:spPr>
            <a:xfrm>
              <a:off x="4290976" y="415933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2, 649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5AFD9E-3FA1-405D-9E26-9937F7E4A033}"/>
                </a:ext>
              </a:extLst>
            </p:cNvPr>
            <p:cNvSpPr txBox="1"/>
            <p:nvPr/>
          </p:nvSpPr>
          <p:spPr>
            <a:xfrm>
              <a:off x="4298677" y="331450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4, 014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13D712-7A6B-47F5-8FCE-CD35BB94A597}"/>
                </a:ext>
              </a:extLst>
            </p:cNvPr>
            <p:cNvSpPr txBox="1"/>
            <p:nvPr/>
          </p:nvSpPr>
          <p:spPr>
            <a:xfrm>
              <a:off x="4281349" y="506799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1, 639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375003-3641-4BEE-93BF-A43C9A280D6F}"/>
                </a:ext>
              </a:extLst>
            </p:cNvPr>
            <p:cNvSpPr txBox="1"/>
            <p:nvPr/>
          </p:nvSpPr>
          <p:spPr>
            <a:xfrm>
              <a:off x="4290975" y="4609880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2, 257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8D5808-208F-4B83-8347-7ACA356FB3C6}"/>
                </a:ext>
              </a:extLst>
            </p:cNvPr>
            <p:cNvSpPr txBox="1"/>
            <p:nvPr/>
          </p:nvSpPr>
          <p:spPr>
            <a:xfrm>
              <a:off x="4281348" y="5526116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1, 085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859E6-E4A1-4E1B-BBDD-67DA77B4C7E1}"/>
                </a:ext>
              </a:extLst>
            </p:cNvPr>
            <p:cNvSpPr txBox="1"/>
            <p:nvPr/>
          </p:nvSpPr>
          <p:spPr>
            <a:xfrm>
              <a:off x="5117509" y="89387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China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4C79B6-42F1-4685-99CB-9FBF9FC10573}"/>
                </a:ext>
              </a:extLst>
            </p:cNvPr>
            <p:cNvSpPr txBox="1"/>
            <p:nvPr/>
          </p:nvSpPr>
          <p:spPr>
            <a:xfrm>
              <a:off x="5125211" y="126198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Italy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76DFEF-5C82-4347-BA64-0CE2CDC6103D}"/>
                </a:ext>
              </a:extLst>
            </p:cNvPr>
            <p:cNvSpPr txBox="1"/>
            <p:nvPr/>
          </p:nvSpPr>
          <p:spPr>
            <a:xfrm>
              <a:off x="5125211" y="169949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Spain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098FCA-5D5F-4507-82B3-1F0C52FB0D5F}"/>
                </a:ext>
              </a:extLst>
            </p:cNvPr>
            <p:cNvSpPr txBox="1"/>
            <p:nvPr/>
          </p:nvSpPr>
          <p:spPr>
            <a:xfrm>
              <a:off x="5125211" y="2099846"/>
              <a:ext cx="1111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Germany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74BE8B-6BF2-49FE-898A-DF36BB57E40D}"/>
                </a:ext>
              </a:extLst>
            </p:cNvPr>
            <p:cNvSpPr txBox="1"/>
            <p:nvPr/>
          </p:nvSpPr>
          <p:spPr>
            <a:xfrm>
              <a:off x="5125211" y="2898497"/>
              <a:ext cx="1256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Switzerland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2F4074-A799-4D70-8590-2767C61C3E87}"/>
                </a:ext>
              </a:extLst>
            </p:cNvPr>
            <p:cNvSpPr txBox="1"/>
            <p:nvPr/>
          </p:nvSpPr>
          <p:spPr>
            <a:xfrm>
              <a:off x="5125210" y="2491171"/>
              <a:ext cx="1352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South Korea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4D0EB0-6229-496C-A600-C8DCF6A5AD31}"/>
                </a:ext>
              </a:extLst>
            </p:cNvPr>
            <p:cNvSpPr txBox="1"/>
            <p:nvPr/>
          </p:nvSpPr>
          <p:spPr>
            <a:xfrm>
              <a:off x="5125210" y="3317948"/>
              <a:ext cx="1881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United Kingdom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5330BC-417E-4B77-A112-1435A28FC630}"/>
                </a:ext>
              </a:extLst>
            </p:cNvPr>
            <p:cNvSpPr txBox="1"/>
            <p:nvPr/>
          </p:nvSpPr>
          <p:spPr>
            <a:xfrm>
              <a:off x="5125210" y="505912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Sweden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6D2CD-6A61-4C50-AB0E-4A0626BE86F7}"/>
                </a:ext>
              </a:extLst>
            </p:cNvPr>
            <p:cNvSpPr txBox="1"/>
            <p:nvPr/>
          </p:nvSpPr>
          <p:spPr>
            <a:xfrm>
              <a:off x="5134160" y="4613964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Belgium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36309A-957A-4AC8-A96F-19601178EE62}"/>
                </a:ext>
              </a:extLst>
            </p:cNvPr>
            <p:cNvSpPr txBox="1"/>
            <p:nvPr/>
          </p:nvSpPr>
          <p:spPr>
            <a:xfrm>
              <a:off x="5123546" y="3708794"/>
              <a:ext cx="1517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Netherlands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7D0FF2-0A03-4E03-906A-5107D16C580D}"/>
                </a:ext>
              </a:extLst>
            </p:cNvPr>
            <p:cNvSpPr txBox="1"/>
            <p:nvPr/>
          </p:nvSpPr>
          <p:spPr>
            <a:xfrm>
              <a:off x="5130670" y="415933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Austria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8EA009-6E26-4D0B-95E6-E41FCF3B1FEC}"/>
                </a:ext>
              </a:extLst>
            </p:cNvPr>
            <p:cNvSpPr txBox="1"/>
            <p:nvPr/>
          </p:nvSpPr>
          <p:spPr>
            <a:xfrm>
              <a:off x="5127781" y="5526116"/>
              <a:ext cx="1253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Canada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182A3D-0C22-43D7-9979-8BF834054B3C}"/>
                </a:ext>
              </a:extLst>
            </p:cNvPr>
            <p:cNvSpPr txBox="1"/>
            <p:nvPr/>
          </p:nvSpPr>
          <p:spPr>
            <a:xfrm>
              <a:off x="6861019" y="89746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1, 030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05582C-7457-470C-9766-BD13788E520D}"/>
                </a:ext>
              </a:extLst>
            </p:cNvPr>
            <p:cNvSpPr txBox="1"/>
            <p:nvPr/>
          </p:nvSpPr>
          <p:spPr>
            <a:xfrm>
              <a:off x="6868727" y="127306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1, 020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0F8BB-1AA6-44E6-BF3C-1BF1B460D3DA}"/>
                </a:ext>
              </a:extLst>
            </p:cNvPr>
            <p:cNvSpPr txBox="1"/>
            <p:nvPr/>
          </p:nvSpPr>
          <p:spPr>
            <a:xfrm>
              <a:off x="6868725" y="169807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977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A6DE8B-0D18-4AAC-AFB9-26D74EA9E183}"/>
                </a:ext>
              </a:extLst>
            </p:cNvPr>
            <p:cNvSpPr txBox="1"/>
            <p:nvPr/>
          </p:nvSpPr>
          <p:spPr>
            <a:xfrm>
              <a:off x="6868724" y="2099846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963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25EF4F-5182-4C32-80F7-BB50C467F2A6}"/>
                </a:ext>
              </a:extLst>
            </p:cNvPr>
            <p:cNvSpPr txBox="1"/>
            <p:nvPr/>
          </p:nvSpPr>
          <p:spPr>
            <a:xfrm>
              <a:off x="6868722" y="288950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791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824446-D053-4FD0-800C-C9FBED5E449D}"/>
                </a:ext>
              </a:extLst>
            </p:cNvPr>
            <p:cNvSpPr txBox="1"/>
            <p:nvPr/>
          </p:nvSpPr>
          <p:spPr>
            <a:xfrm>
              <a:off x="6868723" y="250162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823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508AEC9-63E3-4A3A-8CA8-A461DBBA2F5E}"/>
                </a:ext>
              </a:extLst>
            </p:cNvPr>
            <p:cNvSpPr txBox="1"/>
            <p:nvPr/>
          </p:nvSpPr>
          <p:spPr>
            <a:xfrm>
              <a:off x="6868721" y="3716284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670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D992C1-98CA-40B9-9AC4-13CCC11404E4}"/>
                </a:ext>
              </a:extLst>
            </p:cNvPr>
            <p:cNvSpPr txBox="1"/>
            <p:nvPr/>
          </p:nvSpPr>
          <p:spPr>
            <a:xfrm>
              <a:off x="6861021" y="415933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501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F39808-4252-47D7-92BB-694F6B7EC889}"/>
                </a:ext>
              </a:extLst>
            </p:cNvPr>
            <p:cNvSpPr txBox="1"/>
            <p:nvPr/>
          </p:nvSpPr>
          <p:spPr>
            <a:xfrm>
              <a:off x="6868722" y="3314509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705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1A2739-571C-456B-924E-45E293AB8275}"/>
                </a:ext>
              </a:extLst>
            </p:cNvPr>
            <p:cNvSpPr txBox="1"/>
            <p:nvPr/>
          </p:nvSpPr>
          <p:spPr>
            <a:xfrm>
              <a:off x="6851394" y="506799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385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1AB923-7857-4C7F-8145-1E889E320A76}"/>
                </a:ext>
              </a:extLst>
            </p:cNvPr>
            <p:cNvSpPr txBox="1"/>
            <p:nvPr/>
          </p:nvSpPr>
          <p:spPr>
            <a:xfrm>
              <a:off x="6861020" y="4609880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409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EE5D4A-AF0A-4B5F-866E-F8CAE5BEFB5B}"/>
                </a:ext>
              </a:extLst>
            </p:cNvPr>
            <p:cNvSpPr txBox="1"/>
            <p:nvPr/>
          </p:nvSpPr>
          <p:spPr>
            <a:xfrm>
              <a:off x="6851393" y="5526116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369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A94E-D84C-41CA-BF8B-ECF2A24989C0}"/>
                </a:ext>
              </a:extLst>
            </p:cNvPr>
            <p:cNvSpPr txBox="1"/>
            <p:nvPr/>
          </p:nvSpPr>
          <p:spPr>
            <a:xfrm>
              <a:off x="7562428" y="893879"/>
              <a:ext cx="1119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Malaysia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FEA70F-4162-44E2-848C-4CA4138CECC8}"/>
                </a:ext>
              </a:extLst>
            </p:cNvPr>
            <p:cNvSpPr txBox="1"/>
            <p:nvPr/>
          </p:nvSpPr>
          <p:spPr>
            <a:xfrm>
              <a:off x="7570130" y="1261988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Portugal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0C24D1-01B8-4FDD-88CE-4F747D301C10}"/>
                </a:ext>
              </a:extLst>
            </p:cNvPr>
            <p:cNvSpPr txBox="1"/>
            <p:nvPr/>
          </p:nvSpPr>
          <p:spPr>
            <a:xfrm>
              <a:off x="7570130" y="1699491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Brazil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2D2B9F-73E1-4095-AB53-A5A519EB24E8}"/>
                </a:ext>
              </a:extLst>
            </p:cNvPr>
            <p:cNvSpPr txBox="1"/>
            <p:nvPr/>
          </p:nvSpPr>
          <p:spPr>
            <a:xfrm>
              <a:off x="7570130" y="2099846"/>
              <a:ext cx="1111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Japan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7A2875-67C8-42DF-B0F0-31A9722EE581}"/>
                </a:ext>
              </a:extLst>
            </p:cNvPr>
            <p:cNvSpPr txBox="1"/>
            <p:nvPr/>
          </p:nvSpPr>
          <p:spPr>
            <a:xfrm>
              <a:off x="7570130" y="2898497"/>
              <a:ext cx="1256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Australia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7F76C7-BD94-46ED-A384-739AA853B087}"/>
                </a:ext>
              </a:extLst>
            </p:cNvPr>
            <p:cNvSpPr txBox="1"/>
            <p:nvPr/>
          </p:nvSpPr>
          <p:spPr>
            <a:xfrm>
              <a:off x="7570129" y="2491171"/>
              <a:ext cx="1352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Czechia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3B04E5-BF34-4378-9C03-E60A6106743D}"/>
                </a:ext>
              </a:extLst>
            </p:cNvPr>
            <p:cNvSpPr txBox="1"/>
            <p:nvPr/>
          </p:nvSpPr>
          <p:spPr>
            <a:xfrm>
              <a:off x="7570129" y="5059129"/>
              <a:ext cx="1253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Singapore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3BEB94-F5C1-47C6-AE6C-4AD3639EE03D}"/>
                </a:ext>
              </a:extLst>
            </p:cNvPr>
            <p:cNvSpPr txBox="1"/>
            <p:nvPr/>
          </p:nvSpPr>
          <p:spPr>
            <a:xfrm>
              <a:off x="7579079" y="4613964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Poland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D3965D-EAE2-4B6B-85BD-9845C7389706}"/>
                </a:ext>
              </a:extLst>
            </p:cNvPr>
            <p:cNvSpPr txBox="1"/>
            <p:nvPr/>
          </p:nvSpPr>
          <p:spPr>
            <a:xfrm>
              <a:off x="7568465" y="3708794"/>
              <a:ext cx="1517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Turkey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0ADBD9-DA34-4F32-85C3-C3529D449FA4}"/>
                </a:ext>
              </a:extLst>
            </p:cNvPr>
            <p:cNvSpPr txBox="1"/>
            <p:nvPr/>
          </p:nvSpPr>
          <p:spPr>
            <a:xfrm>
              <a:off x="7575589" y="4159337"/>
              <a:ext cx="975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Pakistan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5EE66E-3D1E-41E4-B93F-300502B349F9}"/>
                </a:ext>
              </a:extLst>
            </p:cNvPr>
            <p:cNvSpPr txBox="1"/>
            <p:nvPr/>
          </p:nvSpPr>
          <p:spPr>
            <a:xfrm>
              <a:off x="7572700" y="5526116"/>
              <a:ext cx="1253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Indonesia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F5E55BC-91AB-4446-99C7-625097AC0D80}"/>
              </a:ext>
            </a:extLst>
          </p:cNvPr>
          <p:cNvGrpSpPr/>
          <p:nvPr/>
        </p:nvGrpSpPr>
        <p:grpSpPr>
          <a:xfrm>
            <a:off x="10529683" y="327243"/>
            <a:ext cx="3562922" cy="5746314"/>
            <a:chOff x="10151506" y="309067"/>
            <a:chExt cx="3562922" cy="574631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5AE1F3F-CCC8-47C4-9566-6403B23B5CF3}"/>
                </a:ext>
              </a:extLst>
            </p:cNvPr>
            <p:cNvSpPr/>
            <p:nvPr/>
          </p:nvSpPr>
          <p:spPr>
            <a:xfrm>
              <a:off x="10151506" y="309067"/>
              <a:ext cx="25653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Total Death and Recovery</a:t>
              </a:r>
            </a:p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per country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DF226C-8B1F-4927-8D00-E444B2D0F4E0}"/>
                </a:ext>
              </a:extLst>
            </p:cNvPr>
            <p:cNvSpPr txBox="1"/>
            <p:nvPr/>
          </p:nvSpPr>
          <p:spPr>
            <a:xfrm>
              <a:off x="10151506" y="956855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3, 139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58, 942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CC1F3D0-22CA-418F-9D14-E5D8A6F92456}"/>
                </a:ext>
              </a:extLst>
            </p:cNvPr>
            <p:cNvSpPr txBox="1"/>
            <p:nvPr/>
          </p:nvSpPr>
          <p:spPr>
            <a:xfrm>
              <a:off x="10151506" y="1358423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4, 032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4, 440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D511A-C8C2-4904-8503-2E9D7BDC56BF}"/>
                </a:ext>
              </a:extLst>
            </p:cNvPr>
            <p:cNvSpPr txBox="1"/>
            <p:nvPr/>
          </p:nvSpPr>
          <p:spPr>
            <a:xfrm>
              <a:off x="11882655" y="958218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Hubei, China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6CA6E6-20AA-41C3-ABE4-776E974385C5}"/>
                </a:ext>
              </a:extLst>
            </p:cNvPr>
            <p:cNvSpPr txBox="1"/>
            <p:nvPr/>
          </p:nvSpPr>
          <p:spPr>
            <a:xfrm>
              <a:off x="11882654" y="1357060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Italy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A3548F-6CFE-46ED-B9DF-8B4B3F2B4591}"/>
                </a:ext>
              </a:extLst>
            </p:cNvPr>
            <p:cNvSpPr txBox="1"/>
            <p:nvPr/>
          </p:nvSpPr>
          <p:spPr>
            <a:xfrm>
              <a:off x="10151506" y="1784825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1, 422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6,745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407BDB-5BDB-46DB-944F-9AD44AC0F6BD}"/>
                </a:ext>
              </a:extLst>
            </p:cNvPr>
            <p:cNvSpPr txBox="1"/>
            <p:nvPr/>
          </p:nvSpPr>
          <p:spPr>
            <a:xfrm>
              <a:off x="11885396" y="1783462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Iran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74DA3A-7CD2-45B7-86B8-007E2053CDE7}"/>
                </a:ext>
              </a:extLst>
            </p:cNvPr>
            <p:cNvSpPr txBox="1"/>
            <p:nvPr/>
          </p:nvSpPr>
          <p:spPr>
            <a:xfrm>
              <a:off x="10151506" y="2244563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1, 093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1, 588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0E8147-AC0A-4FD6-AF32-BC587096C906}"/>
                </a:ext>
              </a:extLst>
            </p:cNvPr>
            <p:cNvSpPr txBox="1"/>
            <p:nvPr/>
          </p:nvSpPr>
          <p:spPr>
            <a:xfrm>
              <a:off x="11882654" y="2243200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Spain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68CEB7-CA64-4EB3-8984-C12FC72B96CA}"/>
                </a:ext>
              </a:extLst>
            </p:cNvPr>
            <p:cNvSpPr txBox="1"/>
            <p:nvPr/>
          </p:nvSpPr>
          <p:spPr>
            <a:xfrm>
              <a:off x="10151506" y="4000820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100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1, 540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374E2E-B782-4420-BB27-2FEBE12C4620}"/>
                </a:ext>
              </a:extLst>
            </p:cNvPr>
            <p:cNvSpPr txBox="1"/>
            <p:nvPr/>
          </p:nvSpPr>
          <p:spPr>
            <a:xfrm>
              <a:off x="11882653" y="4000820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South Korea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95D7D2-4AE5-413F-A9E0-6D145ABEFFD5}"/>
                </a:ext>
              </a:extLst>
            </p:cNvPr>
            <p:cNvSpPr txBox="1"/>
            <p:nvPr/>
          </p:nvSpPr>
          <p:spPr>
            <a:xfrm>
              <a:off x="10161918" y="2701575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450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40811A7-AA68-436D-BA62-1F9F22696671}"/>
                </a:ext>
              </a:extLst>
            </p:cNvPr>
            <p:cNvSpPr txBox="1"/>
            <p:nvPr/>
          </p:nvSpPr>
          <p:spPr>
            <a:xfrm>
              <a:off x="11882653" y="2682788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France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3AA3AC-2285-4E72-95E7-98831804FC7D}"/>
                </a:ext>
              </a:extLst>
            </p:cNvPr>
            <p:cNvSpPr txBox="1"/>
            <p:nvPr/>
          </p:nvSpPr>
          <p:spPr>
            <a:xfrm>
              <a:off x="10161918" y="3109648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177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65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80EC39-B9C7-4568-A981-2DA89644A220}"/>
                </a:ext>
              </a:extLst>
            </p:cNvPr>
            <p:cNvSpPr txBox="1"/>
            <p:nvPr/>
          </p:nvSpPr>
          <p:spPr>
            <a:xfrm>
              <a:off x="11882653" y="3090861"/>
              <a:ext cx="1831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United Kingdom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D22B66-CA2E-42F5-AB71-8CFBFAB4C8DE}"/>
                </a:ext>
              </a:extLst>
            </p:cNvPr>
            <p:cNvSpPr txBox="1"/>
            <p:nvPr/>
          </p:nvSpPr>
          <p:spPr>
            <a:xfrm>
              <a:off x="10172394" y="3541784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139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147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F58165-7F87-4585-99F4-62B1219176A3}"/>
                </a:ext>
              </a:extLst>
            </p:cNvPr>
            <p:cNvSpPr txBox="1"/>
            <p:nvPr/>
          </p:nvSpPr>
          <p:spPr>
            <a:xfrm>
              <a:off x="11893129" y="3522997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United State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5CF4820-6AB3-4225-A271-329EE3ECD005}"/>
                </a:ext>
              </a:extLst>
            </p:cNvPr>
            <p:cNvSpPr txBox="1"/>
            <p:nvPr/>
          </p:nvSpPr>
          <p:spPr>
            <a:xfrm>
              <a:off x="10172394" y="4457832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33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191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FD0D86-FDCD-48C5-A491-9579CE8E5227}"/>
                </a:ext>
              </a:extLst>
            </p:cNvPr>
            <p:cNvSpPr txBox="1"/>
            <p:nvPr/>
          </p:nvSpPr>
          <p:spPr>
            <a:xfrm>
              <a:off x="11903541" y="4457832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Japan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341E058-82EF-4BDF-8A77-EF51EC7F596E}"/>
                </a:ext>
              </a:extLst>
            </p:cNvPr>
            <p:cNvSpPr txBox="1"/>
            <p:nvPr/>
          </p:nvSpPr>
          <p:spPr>
            <a:xfrm>
              <a:off x="10172394" y="4919143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32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854423-99D4-4EAC-9F9D-DB0967E1F171}"/>
                </a:ext>
              </a:extLst>
            </p:cNvPr>
            <p:cNvSpPr txBox="1"/>
            <p:nvPr/>
          </p:nvSpPr>
          <p:spPr>
            <a:xfrm>
              <a:off x="11903541" y="4919143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Indonesia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F632795-964E-4337-9BB7-A740F03D74AF}"/>
                </a:ext>
              </a:extLst>
            </p:cNvPr>
            <p:cNvSpPr txBox="1"/>
            <p:nvPr/>
          </p:nvSpPr>
          <p:spPr>
            <a:xfrm>
              <a:off x="10172394" y="5317985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87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BC47286-2DF6-4242-9BA9-976601C8BACC}"/>
                </a:ext>
              </a:extLst>
            </p:cNvPr>
            <p:cNvSpPr txBox="1"/>
            <p:nvPr/>
          </p:nvSpPr>
          <p:spPr>
            <a:xfrm>
              <a:off x="11903541" y="5317985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Malaysia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3DE781-667B-4794-98AA-2F9CB695DDC9}"/>
                </a:ext>
              </a:extLst>
            </p:cNvPr>
            <p:cNvSpPr txBox="1"/>
            <p:nvPr/>
          </p:nvSpPr>
          <p:spPr>
            <a:xfrm>
              <a:off x="10161095" y="5716827"/>
              <a:ext cx="1852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00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600" b="1" dirty="0">
                  <a:latin typeface="Avenir Next LT Pro" panose="020B05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600" b="1" dirty="0">
                  <a:solidFill>
                    <a:srgbClr val="FFFF00"/>
                  </a:solidFill>
                  <a:latin typeface="Avenir Next LT Pro" panose="020B0504020202020204" pitchFamily="34" charset="0"/>
                  <a:cs typeface="Arial" panose="020B0604020202020204" pitchFamily="34" charset="0"/>
                </a:rPr>
                <a:t> 131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7309CB8-0493-4B66-9C2B-DF16B65733AF}"/>
                </a:ext>
              </a:extLst>
            </p:cNvPr>
            <p:cNvSpPr txBox="1"/>
            <p:nvPr/>
          </p:nvSpPr>
          <p:spPr>
            <a:xfrm>
              <a:off x="11892242" y="5716827"/>
              <a:ext cx="1458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  <a:cs typeface="Arial" panose="020B0604020202020204" pitchFamily="34" charset="0"/>
                </a:rPr>
                <a:t>Singapore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624FF2B-DB35-450E-9A2F-1B36A72429BB}"/>
              </a:ext>
            </a:extLst>
          </p:cNvPr>
          <p:cNvSpPr txBox="1"/>
          <p:nvPr/>
        </p:nvSpPr>
        <p:spPr>
          <a:xfrm>
            <a:off x="63901" y="5904280"/>
            <a:ext cx="184898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85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Last Updated at</a:t>
            </a:r>
          </a:p>
          <a:p>
            <a:pPr algn="ctr"/>
            <a:r>
              <a:rPr lang="en-US" sz="1400" dirty="0">
                <a:latin typeface="Avenir Next LT Pro" panose="020B0504020202020204" pitchFamily="34" charset="0"/>
                <a:cs typeface="Arial" panose="020B0604020202020204" pitchFamily="34" charset="0"/>
              </a:rPr>
              <a:t>3/21/2020 13:07:42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AA7BF3-0C28-4C58-B9DE-F84D5CAF5BB2}"/>
              </a:ext>
            </a:extLst>
          </p:cNvPr>
          <p:cNvGrpSpPr/>
          <p:nvPr/>
        </p:nvGrpSpPr>
        <p:grpSpPr>
          <a:xfrm>
            <a:off x="139047" y="158188"/>
            <a:ext cx="1934060" cy="347956"/>
            <a:chOff x="2781300" y="5845846"/>
            <a:chExt cx="4143498" cy="745455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9113B008-032E-4528-B14C-0176F14608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4" b="99415" l="5250" r="93325">
                          <a14:foregroundMark x1="8814" y1="22131" x2="8814" y2="22131"/>
                          <a14:foregroundMark x1="31886" y1="12178" x2="31886" y2="12178"/>
                          <a14:foregroundMark x1="35321" y1="12529" x2="41802" y2="19087"/>
                          <a14:foregroundMark x1="41802" y1="19087" x2="39404" y2="32084"/>
                          <a14:foregroundMark x1="39404" y1="32084" x2="33052" y2="37471"/>
                          <a14:foregroundMark x1="33052" y1="37471" x2="25599" y2="38642"/>
                          <a14:foregroundMark x1="25599" y1="38642" x2="24109" y2="24824"/>
                          <a14:foregroundMark x1="24109" y1="24824" x2="26312" y2="12529"/>
                          <a14:foregroundMark x1="26312" y1="12529" x2="33182" y2="8665"/>
                          <a14:foregroundMark x1="33182" y1="8665" x2="33571" y2="11241"/>
                          <a14:foregroundMark x1="46209" y1="7728" x2="46209" y2="7728"/>
                          <a14:foregroundMark x1="34802" y1="43794" x2="34802" y2="43794"/>
                          <a14:foregroundMark x1="39987" y1="35012" x2="39987" y2="35012"/>
                          <a14:foregroundMark x1="39987" y1="35948" x2="34608" y2="44262"/>
                          <a14:foregroundMark x1="34608" y1="44262" x2="27673" y2="39696"/>
                          <a14:foregroundMark x1="27673" y1="39696" x2="25535" y2="25878"/>
                          <a14:foregroundMark x1="25535" y1="25878" x2="26766" y2="12295"/>
                          <a14:foregroundMark x1="26766" y1="12295" x2="32923" y2="6323"/>
                          <a14:foregroundMark x1="32923" y1="6323" x2="39209" y2="12529"/>
                          <a14:foregroundMark x1="39209" y1="12529" x2="40506" y2="24941"/>
                          <a14:foregroundMark x1="41413" y1="20258" x2="41024" y2="33138"/>
                          <a14:foregroundMark x1="41024" y1="33138" x2="40181" y2="35948"/>
                          <a14:foregroundMark x1="39145" y1="13115" x2="42450" y2="24356"/>
                          <a14:foregroundMark x1="42450" y1="24356" x2="41737" y2="29742"/>
                          <a14:foregroundMark x1="25081" y1="17213" x2="24433" y2="35363"/>
                          <a14:foregroundMark x1="47246" y1="11241" x2="51588" y2="34660"/>
                          <a14:foregroundMark x1="67531" y1="15574" x2="67336" y2="38173"/>
                          <a14:foregroundMark x1="77900" y1="20960" x2="77382" y2="41920"/>
                          <a14:foregroundMark x1="68568" y1="68735" x2="68244" y2="99415"/>
                          <a14:foregroundMark x1="77058" y1="68501" x2="77252" y2="75410"/>
                          <a14:foregroundMark x1="58328" y1="6792" x2="58328" y2="9953"/>
                          <a14:foregroundMark x1="57809" y1="5621" x2="60596" y2="5621"/>
                          <a14:foregroundMark x1="44329" y1="4684" x2="46922" y2="17447"/>
                          <a14:foregroundMark x1="46922" y1="17447" x2="46922" y2="19321"/>
                          <a14:foregroundMark x1="58004" y1="4918" x2="59883" y2="18150"/>
                          <a14:foregroundMark x1="59883" y1="18150" x2="59041" y2="19672"/>
                          <a14:foregroundMark x1="6416" y1="66042" x2="23007" y2="67681"/>
                          <a14:foregroundMark x1="23007" y1="67681" x2="48153" y2="66745"/>
                          <a14:foregroundMark x1="48153" y1="66745" x2="54958" y2="66745"/>
                          <a14:foregroundMark x1="5314" y1="86768" x2="35710" y2="87237"/>
                          <a14:foregroundMark x1="11860" y1="83021" x2="11860" y2="83021"/>
                          <a14:foregroundMark x1="15295" y1="70492" x2="15295" y2="70492"/>
                          <a14:foregroundMark x1="37784" y1="69204" x2="37784" y2="69204"/>
                          <a14:foregroundMark x1="28516" y1="15691" x2="26572" y2="29391"/>
                          <a14:foregroundMark x1="26572" y1="29391" x2="26312" y2="30211"/>
                          <a14:foregroundMark x1="33441" y1="13466" x2="37135" y2="24824"/>
                          <a14:foregroundMark x1="37135" y1="24824" x2="37784" y2="29274"/>
                          <a14:foregroundMark x1="27673" y1="9016" x2="23979" y2="21429"/>
                          <a14:foregroundMark x1="31108" y1="4918" x2="38820" y2="12061"/>
                          <a14:foregroundMark x1="38820" y1="12061" x2="43357" y2="21546"/>
                          <a14:foregroundMark x1="43357" y1="21546" x2="43487" y2="22131"/>
                          <a14:foregroundMark x1="35191" y1="7143" x2="40506" y2="12061"/>
                          <a14:foregroundMark x1="34413" y1="5152" x2="36682" y2="9602"/>
                          <a14:foregroundMark x1="22942" y1="30796" x2="26636" y2="40632"/>
                          <a14:foregroundMark x1="93325" y1="22248" x2="90927" y2="32904"/>
                          <a14:foregroundMark x1="14971" y1="81733" x2="14971" y2="81733"/>
                          <a14:foregroundMark x1="14647" y1="80796" x2="21711" y2="80445"/>
                          <a14:foregroundMark x1="21711" y1="80445" x2="32016" y2="81148"/>
                          <a14:foregroundMark x1="53338" y1="62998" x2="53338" y2="74122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648"/>
            <a:stretch/>
          </p:blipFill>
          <p:spPr bwMode="auto">
            <a:xfrm>
              <a:off x="2781300" y="5883629"/>
              <a:ext cx="2590800" cy="70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FEE835DA-F9DC-4F2A-A5BC-38E21FB51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4" b="99415" l="5250" r="93325">
                          <a14:foregroundMark x1="8814" y1="22131" x2="8814" y2="22131"/>
                          <a14:foregroundMark x1="31886" y1="12178" x2="31886" y2="12178"/>
                          <a14:foregroundMark x1="35321" y1="12529" x2="41802" y2="19087"/>
                          <a14:foregroundMark x1="41802" y1="19087" x2="39404" y2="32084"/>
                          <a14:foregroundMark x1="39404" y1="32084" x2="33052" y2="37471"/>
                          <a14:foregroundMark x1="33052" y1="37471" x2="25599" y2="38642"/>
                          <a14:foregroundMark x1="25599" y1="38642" x2="24109" y2="24824"/>
                          <a14:foregroundMark x1="24109" y1="24824" x2="26312" y2="12529"/>
                          <a14:foregroundMark x1="26312" y1="12529" x2="33182" y2="8665"/>
                          <a14:foregroundMark x1="33182" y1="8665" x2="33571" y2="11241"/>
                          <a14:foregroundMark x1="46209" y1="7728" x2="46209" y2="7728"/>
                          <a14:foregroundMark x1="34802" y1="43794" x2="34802" y2="43794"/>
                          <a14:foregroundMark x1="39987" y1="35012" x2="39987" y2="35012"/>
                          <a14:foregroundMark x1="39987" y1="35948" x2="34608" y2="44262"/>
                          <a14:foregroundMark x1="34608" y1="44262" x2="27673" y2="39696"/>
                          <a14:foregroundMark x1="27673" y1="39696" x2="25535" y2="25878"/>
                          <a14:foregroundMark x1="25535" y1="25878" x2="26766" y2="12295"/>
                          <a14:foregroundMark x1="26766" y1="12295" x2="32923" y2="6323"/>
                          <a14:foregroundMark x1="32923" y1="6323" x2="39209" y2="12529"/>
                          <a14:foregroundMark x1="39209" y1="12529" x2="40506" y2="24941"/>
                          <a14:foregroundMark x1="41413" y1="20258" x2="41024" y2="33138"/>
                          <a14:foregroundMark x1="41024" y1="33138" x2="40181" y2="35948"/>
                          <a14:foregroundMark x1="39145" y1="13115" x2="42450" y2="24356"/>
                          <a14:foregroundMark x1="42450" y1="24356" x2="41737" y2="29742"/>
                          <a14:foregroundMark x1="25081" y1="17213" x2="24433" y2="35363"/>
                          <a14:foregroundMark x1="47246" y1="11241" x2="51588" y2="34660"/>
                          <a14:foregroundMark x1="67531" y1="15574" x2="67336" y2="38173"/>
                          <a14:foregroundMark x1="77900" y1="20960" x2="77382" y2="41920"/>
                          <a14:foregroundMark x1="68568" y1="68735" x2="68244" y2="99415"/>
                          <a14:foregroundMark x1="77058" y1="68501" x2="77252" y2="75410"/>
                          <a14:foregroundMark x1="58328" y1="6792" x2="58328" y2="9953"/>
                          <a14:foregroundMark x1="57809" y1="5621" x2="60596" y2="5621"/>
                          <a14:foregroundMark x1="44329" y1="4684" x2="46922" y2="17447"/>
                          <a14:foregroundMark x1="46922" y1="17447" x2="46922" y2="19321"/>
                          <a14:foregroundMark x1="58004" y1="4918" x2="59883" y2="18150"/>
                          <a14:foregroundMark x1="59883" y1="18150" x2="59041" y2="19672"/>
                          <a14:foregroundMark x1="6416" y1="66042" x2="23007" y2="67681"/>
                          <a14:foregroundMark x1="23007" y1="67681" x2="48153" y2="66745"/>
                          <a14:foregroundMark x1="48153" y1="66745" x2="54958" y2="66745"/>
                          <a14:foregroundMark x1="5314" y1="86768" x2="35710" y2="87237"/>
                          <a14:foregroundMark x1="11860" y1="83021" x2="11860" y2="83021"/>
                          <a14:foregroundMark x1="15295" y1="70492" x2="15295" y2="70492"/>
                          <a14:foregroundMark x1="37784" y1="69204" x2="37784" y2="69204"/>
                          <a14:foregroundMark x1="28516" y1="15691" x2="26572" y2="29391"/>
                          <a14:foregroundMark x1="26572" y1="29391" x2="26312" y2="30211"/>
                          <a14:foregroundMark x1="33441" y1="13466" x2="37135" y2="24824"/>
                          <a14:foregroundMark x1="37135" y1="24824" x2="37784" y2="29274"/>
                          <a14:foregroundMark x1="27673" y1="9016" x2="23979" y2="21429"/>
                          <a14:foregroundMark x1="31108" y1="4918" x2="38820" y2="12061"/>
                          <a14:foregroundMark x1="38820" y1="12061" x2="43357" y2="21546"/>
                          <a14:foregroundMark x1="43357" y1="21546" x2="43487" y2="22131"/>
                          <a14:foregroundMark x1="35191" y1="7143" x2="40506" y2="12061"/>
                          <a14:foregroundMark x1="34413" y1="5152" x2="36682" y2="9602"/>
                          <a14:foregroundMark x1="22942" y1="30796" x2="26636" y2="40632"/>
                          <a14:foregroundMark x1="93325" y1="22248" x2="90927" y2="32904"/>
                          <a14:foregroundMark x1="14971" y1="81733" x2="14971" y2="81733"/>
                          <a14:foregroundMark x1="14647" y1="80796" x2="21711" y2="80445"/>
                          <a14:foregroundMark x1="21711" y1="80445" x2="32016" y2="81148"/>
                          <a14:foregroundMark x1="53338" y1="62998" x2="53338" y2="74122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48" t="48014"/>
            <a:stretch/>
          </p:blipFill>
          <p:spPr bwMode="auto">
            <a:xfrm>
              <a:off x="5840500" y="5845846"/>
              <a:ext cx="1084298" cy="745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D604411-CADD-4C59-8F83-6F36EB14F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84" b="99415" l="5250" r="93325">
                          <a14:foregroundMark x1="8814" y1="22131" x2="8814" y2="22131"/>
                          <a14:foregroundMark x1="31886" y1="12178" x2="31886" y2="12178"/>
                          <a14:foregroundMark x1="35321" y1="12529" x2="41802" y2="19087"/>
                          <a14:foregroundMark x1="41802" y1="19087" x2="39404" y2="32084"/>
                          <a14:foregroundMark x1="39404" y1="32084" x2="33052" y2="37471"/>
                          <a14:foregroundMark x1="33052" y1="37471" x2="25599" y2="38642"/>
                          <a14:foregroundMark x1="25599" y1="38642" x2="24109" y2="24824"/>
                          <a14:foregroundMark x1="24109" y1="24824" x2="26312" y2="12529"/>
                          <a14:foregroundMark x1="26312" y1="12529" x2="33182" y2="8665"/>
                          <a14:foregroundMark x1="33182" y1="8665" x2="33571" y2="11241"/>
                          <a14:foregroundMark x1="46209" y1="7728" x2="46209" y2="7728"/>
                          <a14:foregroundMark x1="34802" y1="43794" x2="34802" y2="43794"/>
                          <a14:foregroundMark x1="39987" y1="35012" x2="39987" y2="35012"/>
                          <a14:foregroundMark x1="39987" y1="35948" x2="34608" y2="44262"/>
                          <a14:foregroundMark x1="34608" y1="44262" x2="27673" y2="39696"/>
                          <a14:foregroundMark x1="27673" y1="39696" x2="25535" y2="25878"/>
                          <a14:foregroundMark x1="25535" y1="25878" x2="26766" y2="12295"/>
                          <a14:foregroundMark x1="26766" y1="12295" x2="32923" y2="6323"/>
                          <a14:foregroundMark x1="32923" y1="6323" x2="39209" y2="12529"/>
                          <a14:foregroundMark x1="39209" y1="12529" x2="40506" y2="24941"/>
                          <a14:foregroundMark x1="41413" y1="20258" x2="41024" y2="33138"/>
                          <a14:foregroundMark x1="41024" y1="33138" x2="40181" y2="35948"/>
                          <a14:foregroundMark x1="39145" y1="13115" x2="42450" y2="24356"/>
                          <a14:foregroundMark x1="42450" y1="24356" x2="41737" y2="29742"/>
                          <a14:foregroundMark x1="25081" y1="17213" x2="24433" y2="35363"/>
                          <a14:foregroundMark x1="47246" y1="11241" x2="51588" y2="34660"/>
                          <a14:foregroundMark x1="67531" y1="15574" x2="67336" y2="38173"/>
                          <a14:foregroundMark x1="77900" y1="20960" x2="77382" y2="41920"/>
                          <a14:foregroundMark x1="68568" y1="68735" x2="68244" y2="99415"/>
                          <a14:foregroundMark x1="77058" y1="68501" x2="77252" y2="75410"/>
                          <a14:foregroundMark x1="58328" y1="6792" x2="58328" y2="9953"/>
                          <a14:foregroundMark x1="57809" y1="5621" x2="60596" y2="5621"/>
                          <a14:foregroundMark x1="44329" y1="4684" x2="46922" y2="17447"/>
                          <a14:foregroundMark x1="46922" y1="17447" x2="46922" y2="19321"/>
                          <a14:foregroundMark x1="58004" y1="4918" x2="59883" y2="18150"/>
                          <a14:foregroundMark x1="59883" y1="18150" x2="59041" y2="19672"/>
                          <a14:foregroundMark x1="6416" y1="66042" x2="23007" y2="67681"/>
                          <a14:foregroundMark x1="23007" y1="67681" x2="48153" y2="66745"/>
                          <a14:foregroundMark x1="48153" y1="66745" x2="54958" y2="66745"/>
                          <a14:foregroundMark x1="5314" y1="86768" x2="35710" y2="87237"/>
                          <a14:foregroundMark x1="11860" y1="83021" x2="11860" y2="83021"/>
                          <a14:foregroundMark x1="15295" y1="70492" x2="15295" y2="70492"/>
                          <a14:foregroundMark x1="37784" y1="69204" x2="37784" y2="69204"/>
                          <a14:foregroundMark x1="28516" y1="15691" x2="26572" y2="29391"/>
                          <a14:foregroundMark x1="26572" y1="29391" x2="26312" y2="30211"/>
                          <a14:foregroundMark x1="33441" y1="13466" x2="37135" y2="24824"/>
                          <a14:foregroundMark x1="37135" y1="24824" x2="37784" y2="29274"/>
                          <a14:foregroundMark x1="27673" y1="9016" x2="23979" y2="21429"/>
                          <a14:foregroundMark x1="31108" y1="4918" x2="38820" y2="12061"/>
                          <a14:foregroundMark x1="38820" y1="12061" x2="43357" y2="21546"/>
                          <a14:foregroundMark x1="43357" y1="21546" x2="43487" y2="22131"/>
                          <a14:foregroundMark x1="35191" y1="7143" x2="40506" y2="12061"/>
                          <a14:foregroundMark x1="34413" y1="5152" x2="36682" y2="9602"/>
                          <a14:foregroundMark x1="22942" y1="30796" x2="26636" y2="40632"/>
                          <a14:foregroundMark x1="93325" y1="22248" x2="90927" y2="32904"/>
                          <a14:foregroundMark x1="14971" y1="81733" x2="14971" y2="81733"/>
                          <a14:foregroundMark x1="14647" y1="80796" x2="21711" y2="80445"/>
                          <a14:foregroundMark x1="21711" y1="80445" x2="32016" y2="81148"/>
                          <a14:foregroundMark x1="53338" y1="62998" x2="53338" y2="74122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05" t="69993" r="27720" b="-1"/>
            <a:stretch/>
          </p:blipFill>
          <p:spPr bwMode="auto">
            <a:xfrm rot="16200000">
              <a:off x="5469705" y="6022315"/>
              <a:ext cx="235090" cy="43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040F989-F628-4B5B-BB30-0457FF9E6CAA}"/>
              </a:ext>
            </a:extLst>
          </p:cNvPr>
          <p:cNvSpPr/>
          <p:nvPr/>
        </p:nvSpPr>
        <p:spPr>
          <a:xfrm>
            <a:off x="14198793" y="6149700"/>
            <a:ext cx="13388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85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Source : JHU CSSE</a:t>
            </a:r>
          </a:p>
        </p:txBody>
      </p:sp>
    </p:spTree>
    <p:extLst>
      <p:ext uri="{BB962C8B-B14F-4D97-AF65-F5344CB8AC3E}">
        <p14:creationId xmlns:p14="http://schemas.microsoft.com/office/powerpoint/2010/main" val="335078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171</Words>
  <Application>Microsoft Office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LOHANSEN</dc:creator>
  <cp:lastModifiedBy>LOHANSEN</cp:lastModifiedBy>
  <cp:revision>16</cp:revision>
  <dcterms:created xsi:type="dcterms:W3CDTF">2020-03-21T05:20:30Z</dcterms:created>
  <dcterms:modified xsi:type="dcterms:W3CDTF">2020-03-22T10:02:53Z</dcterms:modified>
</cp:coreProperties>
</file>