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5544800" cy="7315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197187"/>
            <a:ext cx="11658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3842174"/>
            <a:ext cx="11658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B9E-522C-46F4-A11F-9AD2C1574A3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7F99-51AA-4B0E-9332-6C3860C7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B9E-522C-46F4-A11F-9AD2C1574A3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7F99-51AA-4B0E-9332-6C3860C7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5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389467"/>
            <a:ext cx="3351848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389467"/>
            <a:ext cx="9861233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B9E-522C-46F4-A11F-9AD2C1574A3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7F99-51AA-4B0E-9332-6C3860C7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8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B9E-522C-46F4-A11F-9AD2C1574A3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7F99-51AA-4B0E-9332-6C3860C7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1823721"/>
            <a:ext cx="1340739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4895428"/>
            <a:ext cx="1340739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B9E-522C-46F4-A11F-9AD2C1574A3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7F99-51AA-4B0E-9332-6C3860C7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5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1947333"/>
            <a:ext cx="66065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1947333"/>
            <a:ext cx="66065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B9E-522C-46F4-A11F-9AD2C1574A3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7F99-51AA-4B0E-9332-6C3860C7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389467"/>
            <a:ext cx="1340739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1793241"/>
            <a:ext cx="6576178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2672080"/>
            <a:ext cx="657617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1793241"/>
            <a:ext cx="6608565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2672080"/>
            <a:ext cx="660856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B9E-522C-46F4-A11F-9AD2C1574A3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7F99-51AA-4B0E-9332-6C3860C7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7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B9E-522C-46F4-A11F-9AD2C1574A3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7F99-51AA-4B0E-9332-6C3860C7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B9E-522C-46F4-A11F-9AD2C1574A3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7F99-51AA-4B0E-9332-6C3860C7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6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87680"/>
            <a:ext cx="5013602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053254"/>
            <a:ext cx="7869555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194560"/>
            <a:ext cx="5013602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B9E-522C-46F4-A11F-9AD2C1574A3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7F99-51AA-4B0E-9332-6C3860C7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8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87680"/>
            <a:ext cx="5013602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053254"/>
            <a:ext cx="7869555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194560"/>
            <a:ext cx="5013602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B9E-522C-46F4-A11F-9AD2C1574A3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7F99-51AA-4B0E-9332-6C3860C7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7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389467"/>
            <a:ext cx="1340739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1947333"/>
            <a:ext cx="1340739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6780107"/>
            <a:ext cx="34975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3FB9E-522C-46F4-A11F-9AD2C1574A3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6780107"/>
            <a:ext cx="52463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6780107"/>
            <a:ext cx="34975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57F99-51AA-4B0E-9332-6C3860C7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12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235">
            <a:extLst>
              <a:ext uri="{FF2B5EF4-FFF2-40B4-BE49-F238E27FC236}">
                <a16:creationId xmlns:a16="http://schemas.microsoft.com/office/drawing/2014/main" id="{2F20296D-1406-43B7-BC0F-794B7D5035EE}"/>
              </a:ext>
            </a:extLst>
          </p:cNvPr>
          <p:cNvGrpSpPr/>
          <p:nvPr/>
        </p:nvGrpSpPr>
        <p:grpSpPr>
          <a:xfrm>
            <a:off x="5468013" y="286599"/>
            <a:ext cx="4608773" cy="400110"/>
            <a:chOff x="1101567" y="241349"/>
            <a:chExt cx="4608773" cy="400110"/>
          </a:xfrm>
        </p:grpSpPr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8418668-759E-4983-9AB9-8B4EE187B5EB}"/>
                </a:ext>
              </a:extLst>
            </p:cNvPr>
            <p:cNvSpPr txBox="1"/>
            <p:nvPr/>
          </p:nvSpPr>
          <p:spPr>
            <a:xfrm>
              <a:off x="1101567" y="241349"/>
              <a:ext cx="46087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DKI Jakarta Positive 		      Area</a:t>
              </a:r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7EF102BE-C6C5-4311-A59B-AE5ACF3C0288}"/>
                </a:ext>
              </a:extLst>
            </p:cNvPr>
            <p:cNvGrpSpPr/>
            <p:nvPr/>
          </p:nvGrpSpPr>
          <p:grpSpPr>
            <a:xfrm>
              <a:off x="3590936" y="320464"/>
              <a:ext cx="1352360" cy="243303"/>
              <a:chOff x="2781300" y="5845846"/>
              <a:chExt cx="4143498" cy="745455"/>
            </a:xfrm>
          </p:grpSpPr>
          <p:pic>
            <p:nvPicPr>
              <p:cNvPr id="239" name="Picture 2">
                <a:extLst>
                  <a:ext uri="{FF2B5EF4-FFF2-40B4-BE49-F238E27FC236}">
                    <a16:creationId xmlns:a16="http://schemas.microsoft.com/office/drawing/2014/main" id="{97CD08C0-42EA-4B0E-841A-FF01F726D2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684" b="99415" l="5250" r="93325">
                            <a14:foregroundMark x1="8814" y1="22131" x2="8814" y2="22131"/>
                            <a14:foregroundMark x1="31886" y1="12178" x2="31886" y2="12178"/>
                            <a14:foregroundMark x1="35321" y1="12529" x2="41802" y2="19087"/>
                            <a14:foregroundMark x1="41802" y1="19087" x2="39404" y2="32084"/>
                            <a14:foregroundMark x1="39404" y1="32084" x2="33052" y2="37471"/>
                            <a14:foregroundMark x1="33052" y1="37471" x2="25599" y2="38642"/>
                            <a14:foregroundMark x1="25599" y1="38642" x2="24109" y2="24824"/>
                            <a14:foregroundMark x1="24109" y1="24824" x2="26312" y2="12529"/>
                            <a14:foregroundMark x1="26312" y1="12529" x2="33182" y2="8665"/>
                            <a14:foregroundMark x1="33182" y1="8665" x2="33571" y2="11241"/>
                            <a14:foregroundMark x1="46209" y1="7728" x2="46209" y2="7728"/>
                            <a14:foregroundMark x1="34802" y1="43794" x2="34802" y2="43794"/>
                            <a14:foregroundMark x1="39987" y1="35012" x2="39987" y2="35012"/>
                            <a14:foregroundMark x1="39987" y1="35948" x2="34608" y2="44262"/>
                            <a14:foregroundMark x1="34608" y1="44262" x2="27673" y2="39696"/>
                            <a14:foregroundMark x1="27673" y1="39696" x2="25535" y2="25878"/>
                            <a14:foregroundMark x1="25535" y1="25878" x2="26766" y2="12295"/>
                            <a14:foregroundMark x1="26766" y1="12295" x2="32923" y2="6323"/>
                            <a14:foregroundMark x1="32923" y1="6323" x2="39209" y2="12529"/>
                            <a14:foregroundMark x1="39209" y1="12529" x2="40506" y2="24941"/>
                            <a14:foregroundMark x1="41413" y1="20258" x2="41024" y2="33138"/>
                            <a14:foregroundMark x1="41024" y1="33138" x2="40181" y2="35948"/>
                            <a14:foregroundMark x1="39145" y1="13115" x2="42450" y2="24356"/>
                            <a14:foregroundMark x1="42450" y1="24356" x2="41737" y2="29742"/>
                            <a14:foregroundMark x1="25081" y1="17213" x2="24433" y2="35363"/>
                            <a14:foregroundMark x1="47246" y1="11241" x2="51588" y2="34660"/>
                            <a14:foregroundMark x1="67531" y1="15574" x2="67336" y2="38173"/>
                            <a14:foregroundMark x1="77900" y1="20960" x2="77382" y2="41920"/>
                            <a14:foregroundMark x1="68568" y1="68735" x2="68244" y2="99415"/>
                            <a14:foregroundMark x1="77058" y1="68501" x2="77252" y2="75410"/>
                            <a14:foregroundMark x1="58328" y1="6792" x2="58328" y2="9953"/>
                            <a14:foregroundMark x1="57809" y1="5621" x2="60596" y2="5621"/>
                            <a14:foregroundMark x1="44329" y1="4684" x2="46922" y2="17447"/>
                            <a14:foregroundMark x1="46922" y1="17447" x2="46922" y2="19321"/>
                            <a14:foregroundMark x1="58004" y1="4918" x2="59883" y2="18150"/>
                            <a14:foregroundMark x1="59883" y1="18150" x2="59041" y2="19672"/>
                            <a14:foregroundMark x1="6416" y1="66042" x2="23007" y2="67681"/>
                            <a14:foregroundMark x1="23007" y1="67681" x2="48153" y2="66745"/>
                            <a14:foregroundMark x1="48153" y1="66745" x2="54958" y2="66745"/>
                            <a14:foregroundMark x1="5314" y1="86768" x2="35710" y2="87237"/>
                            <a14:foregroundMark x1="11860" y1="83021" x2="11860" y2="83021"/>
                            <a14:foregroundMark x1="15295" y1="70492" x2="15295" y2="70492"/>
                            <a14:foregroundMark x1="37784" y1="69204" x2="37784" y2="69204"/>
                            <a14:foregroundMark x1="28516" y1="15691" x2="26572" y2="29391"/>
                            <a14:foregroundMark x1="26572" y1="29391" x2="26312" y2="30211"/>
                            <a14:foregroundMark x1="33441" y1="13466" x2="37135" y2="24824"/>
                            <a14:foregroundMark x1="37135" y1="24824" x2="37784" y2="29274"/>
                            <a14:foregroundMark x1="27673" y1="9016" x2="23979" y2="21429"/>
                            <a14:foregroundMark x1="31108" y1="4918" x2="38820" y2="12061"/>
                            <a14:foregroundMark x1="38820" y1="12061" x2="43357" y2="21546"/>
                            <a14:foregroundMark x1="43357" y1="21546" x2="43487" y2="22131"/>
                            <a14:foregroundMark x1="35191" y1="7143" x2="40506" y2="12061"/>
                            <a14:foregroundMark x1="34413" y1="5152" x2="36682" y2="9602"/>
                            <a14:foregroundMark x1="22942" y1="30796" x2="26636" y2="40632"/>
                            <a14:foregroundMark x1="93325" y1="22248" x2="90927" y2="32904"/>
                            <a14:foregroundMark x1="14971" y1="81733" x2="14971" y2="81733"/>
                            <a14:foregroundMark x1="14647" y1="80796" x2="21711" y2="80445"/>
                            <a14:foregroundMark x1="21711" y1="80445" x2="32016" y2="81148"/>
                            <a14:foregroundMark x1="53338" y1="62998" x2="53338" y2="74122"/>
                          </a14:backgroundRemoval>
                        </a14:imgEffect>
                        <a14:imgEffect>
                          <a14:sharpenSoften amount="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648"/>
              <a:stretch/>
            </p:blipFill>
            <p:spPr bwMode="auto">
              <a:xfrm>
                <a:off x="2781300" y="5883629"/>
                <a:ext cx="2590800" cy="707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0" name="Picture 2">
                <a:extLst>
                  <a:ext uri="{FF2B5EF4-FFF2-40B4-BE49-F238E27FC236}">
                    <a16:creationId xmlns:a16="http://schemas.microsoft.com/office/drawing/2014/main" id="{7C6C88AE-2200-472E-8D9D-3FB9FF3C7D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684" b="99415" l="5250" r="93325">
                            <a14:foregroundMark x1="8814" y1="22131" x2="8814" y2="22131"/>
                            <a14:foregroundMark x1="31886" y1="12178" x2="31886" y2="12178"/>
                            <a14:foregroundMark x1="35321" y1="12529" x2="41802" y2="19087"/>
                            <a14:foregroundMark x1="41802" y1="19087" x2="39404" y2="32084"/>
                            <a14:foregroundMark x1="39404" y1="32084" x2="33052" y2="37471"/>
                            <a14:foregroundMark x1="33052" y1="37471" x2="25599" y2="38642"/>
                            <a14:foregroundMark x1="25599" y1="38642" x2="24109" y2="24824"/>
                            <a14:foregroundMark x1="24109" y1="24824" x2="26312" y2="12529"/>
                            <a14:foregroundMark x1="26312" y1="12529" x2="33182" y2="8665"/>
                            <a14:foregroundMark x1="33182" y1="8665" x2="33571" y2="11241"/>
                            <a14:foregroundMark x1="46209" y1="7728" x2="46209" y2="7728"/>
                            <a14:foregroundMark x1="34802" y1="43794" x2="34802" y2="43794"/>
                            <a14:foregroundMark x1="39987" y1="35012" x2="39987" y2="35012"/>
                            <a14:foregroundMark x1="39987" y1="35948" x2="34608" y2="44262"/>
                            <a14:foregroundMark x1="34608" y1="44262" x2="27673" y2="39696"/>
                            <a14:foregroundMark x1="27673" y1="39696" x2="25535" y2="25878"/>
                            <a14:foregroundMark x1="25535" y1="25878" x2="26766" y2="12295"/>
                            <a14:foregroundMark x1="26766" y1="12295" x2="32923" y2="6323"/>
                            <a14:foregroundMark x1="32923" y1="6323" x2="39209" y2="12529"/>
                            <a14:foregroundMark x1="39209" y1="12529" x2="40506" y2="24941"/>
                            <a14:foregroundMark x1="41413" y1="20258" x2="41024" y2="33138"/>
                            <a14:foregroundMark x1="41024" y1="33138" x2="40181" y2="35948"/>
                            <a14:foregroundMark x1="39145" y1="13115" x2="42450" y2="24356"/>
                            <a14:foregroundMark x1="42450" y1="24356" x2="41737" y2="29742"/>
                            <a14:foregroundMark x1="25081" y1="17213" x2="24433" y2="35363"/>
                            <a14:foregroundMark x1="47246" y1="11241" x2="51588" y2="34660"/>
                            <a14:foregroundMark x1="67531" y1="15574" x2="67336" y2="38173"/>
                            <a14:foregroundMark x1="77900" y1="20960" x2="77382" y2="41920"/>
                            <a14:foregroundMark x1="68568" y1="68735" x2="68244" y2="99415"/>
                            <a14:foregroundMark x1="77058" y1="68501" x2="77252" y2="75410"/>
                            <a14:foregroundMark x1="58328" y1="6792" x2="58328" y2="9953"/>
                            <a14:foregroundMark x1="57809" y1="5621" x2="60596" y2="5621"/>
                            <a14:foregroundMark x1="44329" y1="4684" x2="46922" y2="17447"/>
                            <a14:foregroundMark x1="46922" y1="17447" x2="46922" y2="19321"/>
                            <a14:foregroundMark x1="58004" y1="4918" x2="59883" y2="18150"/>
                            <a14:foregroundMark x1="59883" y1="18150" x2="59041" y2="19672"/>
                            <a14:foregroundMark x1="6416" y1="66042" x2="23007" y2="67681"/>
                            <a14:foregroundMark x1="23007" y1="67681" x2="48153" y2="66745"/>
                            <a14:foregroundMark x1="48153" y1="66745" x2="54958" y2="66745"/>
                            <a14:foregroundMark x1="5314" y1="86768" x2="35710" y2="87237"/>
                            <a14:foregroundMark x1="11860" y1="83021" x2="11860" y2="83021"/>
                            <a14:foregroundMark x1="15295" y1="70492" x2="15295" y2="70492"/>
                            <a14:foregroundMark x1="37784" y1="69204" x2="37784" y2="69204"/>
                            <a14:foregroundMark x1="28516" y1="15691" x2="26572" y2="29391"/>
                            <a14:foregroundMark x1="26572" y1="29391" x2="26312" y2="30211"/>
                            <a14:foregroundMark x1="33441" y1="13466" x2="37135" y2="24824"/>
                            <a14:foregroundMark x1="37135" y1="24824" x2="37784" y2="29274"/>
                            <a14:foregroundMark x1="27673" y1="9016" x2="23979" y2="21429"/>
                            <a14:foregroundMark x1="31108" y1="4918" x2="38820" y2="12061"/>
                            <a14:foregroundMark x1="38820" y1="12061" x2="43357" y2="21546"/>
                            <a14:foregroundMark x1="43357" y1="21546" x2="43487" y2="22131"/>
                            <a14:foregroundMark x1="35191" y1="7143" x2="40506" y2="12061"/>
                            <a14:foregroundMark x1="34413" y1="5152" x2="36682" y2="9602"/>
                            <a14:foregroundMark x1="22942" y1="30796" x2="26636" y2="40632"/>
                            <a14:foregroundMark x1="93325" y1="22248" x2="90927" y2="32904"/>
                            <a14:foregroundMark x1="14971" y1="81733" x2="14971" y2="81733"/>
                            <a14:foregroundMark x1="14647" y1="80796" x2="21711" y2="80445"/>
                            <a14:foregroundMark x1="21711" y1="80445" x2="32016" y2="81148"/>
                            <a14:foregroundMark x1="53338" y1="62998" x2="53338" y2="74122"/>
                          </a14:backgroundRemoval>
                        </a14:imgEffect>
                        <a14:imgEffect>
                          <a14:sharpenSoften amount="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148" t="48014"/>
              <a:stretch/>
            </p:blipFill>
            <p:spPr bwMode="auto">
              <a:xfrm>
                <a:off x="5840500" y="5845846"/>
                <a:ext cx="1084298" cy="7454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1" name="Picture 2">
                <a:extLst>
                  <a:ext uri="{FF2B5EF4-FFF2-40B4-BE49-F238E27FC236}">
                    <a16:creationId xmlns:a16="http://schemas.microsoft.com/office/drawing/2014/main" id="{F2649CF0-CA5E-4176-AD21-1BCF33A09E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684" b="99415" l="5250" r="93325">
                            <a14:foregroundMark x1="8814" y1="22131" x2="8814" y2="22131"/>
                            <a14:foregroundMark x1="31886" y1="12178" x2="31886" y2="12178"/>
                            <a14:foregroundMark x1="35321" y1="12529" x2="41802" y2="19087"/>
                            <a14:foregroundMark x1="41802" y1="19087" x2="39404" y2="32084"/>
                            <a14:foregroundMark x1="39404" y1="32084" x2="33052" y2="37471"/>
                            <a14:foregroundMark x1="33052" y1="37471" x2="25599" y2="38642"/>
                            <a14:foregroundMark x1="25599" y1="38642" x2="24109" y2="24824"/>
                            <a14:foregroundMark x1="24109" y1="24824" x2="26312" y2="12529"/>
                            <a14:foregroundMark x1="26312" y1="12529" x2="33182" y2="8665"/>
                            <a14:foregroundMark x1="33182" y1="8665" x2="33571" y2="11241"/>
                            <a14:foregroundMark x1="46209" y1="7728" x2="46209" y2="7728"/>
                            <a14:foregroundMark x1="34802" y1="43794" x2="34802" y2="43794"/>
                            <a14:foregroundMark x1="39987" y1="35012" x2="39987" y2="35012"/>
                            <a14:foregroundMark x1="39987" y1="35948" x2="34608" y2="44262"/>
                            <a14:foregroundMark x1="34608" y1="44262" x2="27673" y2="39696"/>
                            <a14:foregroundMark x1="27673" y1="39696" x2="25535" y2="25878"/>
                            <a14:foregroundMark x1="25535" y1="25878" x2="26766" y2="12295"/>
                            <a14:foregroundMark x1="26766" y1="12295" x2="32923" y2="6323"/>
                            <a14:foregroundMark x1="32923" y1="6323" x2="39209" y2="12529"/>
                            <a14:foregroundMark x1="39209" y1="12529" x2="40506" y2="24941"/>
                            <a14:foregroundMark x1="41413" y1="20258" x2="41024" y2="33138"/>
                            <a14:foregroundMark x1="41024" y1="33138" x2="40181" y2="35948"/>
                            <a14:foregroundMark x1="39145" y1="13115" x2="42450" y2="24356"/>
                            <a14:foregroundMark x1="42450" y1="24356" x2="41737" y2="29742"/>
                            <a14:foregroundMark x1="25081" y1="17213" x2="24433" y2="35363"/>
                            <a14:foregroundMark x1="47246" y1="11241" x2="51588" y2="34660"/>
                            <a14:foregroundMark x1="67531" y1="15574" x2="67336" y2="38173"/>
                            <a14:foregroundMark x1="77900" y1="20960" x2="77382" y2="41920"/>
                            <a14:foregroundMark x1="68568" y1="68735" x2="68244" y2="99415"/>
                            <a14:foregroundMark x1="77058" y1="68501" x2="77252" y2="75410"/>
                            <a14:foregroundMark x1="58328" y1="6792" x2="58328" y2="9953"/>
                            <a14:foregroundMark x1="57809" y1="5621" x2="60596" y2="5621"/>
                            <a14:foregroundMark x1="44329" y1="4684" x2="46922" y2="17447"/>
                            <a14:foregroundMark x1="46922" y1="17447" x2="46922" y2="19321"/>
                            <a14:foregroundMark x1="58004" y1="4918" x2="59883" y2="18150"/>
                            <a14:foregroundMark x1="59883" y1="18150" x2="59041" y2="19672"/>
                            <a14:foregroundMark x1="6416" y1="66042" x2="23007" y2="67681"/>
                            <a14:foregroundMark x1="23007" y1="67681" x2="48153" y2="66745"/>
                            <a14:foregroundMark x1="48153" y1="66745" x2="54958" y2="66745"/>
                            <a14:foregroundMark x1="5314" y1="86768" x2="35710" y2="87237"/>
                            <a14:foregroundMark x1="11860" y1="83021" x2="11860" y2="83021"/>
                            <a14:foregroundMark x1="15295" y1="70492" x2="15295" y2="70492"/>
                            <a14:foregroundMark x1="37784" y1="69204" x2="37784" y2="69204"/>
                            <a14:foregroundMark x1="28516" y1="15691" x2="26572" y2="29391"/>
                            <a14:foregroundMark x1="26572" y1="29391" x2="26312" y2="30211"/>
                            <a14:foregroundMark x1="33441" y1="13466" x2="37135" y2="24824"/>
                            <a14:foregroundMark x1="37135" y1="24824" x2="37784" y2="29274"/>
                            <a14:foregroundMark x1="27673" y1="9016" x2="23979" y2="21429"/>
                            <a14:foregroundMark x1="31108" y1="4918" x2="38820" y2="12061"/>
                            <a14:foregroundMark x1="38820" y1="12061" x2="43357" y2="21546"/>
                            <a14:foregroundMark x1="43357" y1="21546" x2="43487" y2="22131"/>
                            <a14:foregroundMark x1="35191" y1="7143" x2="40506" y2="12061"/>
                            <a14:foregroundMark x1="34413" y1="5152" x2="36682" y2="9602"/>
                            <a14:foregroundMark x1="22942" y1="30796" x2="26636" y2="40632"/>
                            <a14:foregroundMark x1="93325" y1="22248" x2="90927" y2="32904"/>
                            <a14:foregroundMark x1="14971" y1="81733" x2="14971" y2="81733"/>
                            <a14:foregroundMark x1="14647" y1="80796" x2="21711" y2="80445"/>
                            <a14:foregroundMark x1="21711" y1="80445" x2="32016" y2="81148"/>
                            <a14:foregroundMark x1="53338" y1="62998" x2="53338" y2="74122"/>
                          </a14:backgroundRemoval>
                        </a14:imgEffect>
                        <a14:imgEffect>
                          <a14:sharpenSoften amount="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205" t="69993" r="27720" b="-1"/>
              <a:stretch/>
            </p:blipFill>
            <p:spPr bwMode="auto">
              <a:xfrm rot="16200000">
                <a:off x="5469705" y="6022315"/>
                <a:ext cx="235090" cy="430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B1D1E04-ACDA-4A9D-A5DF-C36487C7001D}"/>
              </a:ext>
            </a:extLst>
          </p:cNvPr>
          <p:cNvGrpSpPr/>
          <p:nvPr/>
        </p:nvGrpSpPr>
        <p:grpSpPr>
          <a:xfrm>
            <a:off x="455861" y="837432"/>
            <a:ext cx="14672831" cy="5733443"/>
            <a:chOff x="330998" y="981049"/>
            <a:chExt cx="14672831" cy="57334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7C1DE0B-FA95-4AB5-8A22-5D1ECBADE9C3}"/>
                </a:ext>
              </a:extLst>
            </p:cNvPr>
            <p:cNvGrpSpPr/>
            <p:nvPr/>
          </p:nvGrpSpPr>
          <p:grpSpPr>
            <a:xfrm>
              <a:off x="330998" y="1028070"/>
              <a:ext cx="2508290" cy="5686422"/>
              <a:chOff x="8964416" y="448413"/>
              <a:chExt cx="2508290" cy="568642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4B0CA31-06D9-40F8-A6A1-CF0ECDE96424}"/>
                  </a:ext>
                </a:extLst>
              </p:cNvPr>
              <p:cNvGrpSpPr/>
              <p:nvPr/>
            </p:nvGrpSpPr>
            <p:grpSpPr>
              <a:xfrm>
                <a:off x="9174390" y="752442"/>
                <a:ext cx="1703409" cy="338554"/>
                <a:chOff x="295360" y="1225049"/>
                <a:chExt cx="1703409" cy="338554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C14CA20-20F1-486C-BE68-4BEC0460BE31}"/>
                    </a:ext>
                  </a:extLst>
                </p:cNvPr>
                <p:cNvSpPr txBox="1"/>
                <p:nvPr/>
              </p:nvSpPr>
              <p:spPr>
                <a:xfrm>
                  <a:off x="295360" y="1225049"/>
                  <a:ext cx="9752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2B91F6C-0107-43E0-9708-3BD13B909DB9}"/>
                    </a:ext>
                  </a:extLst>
                </p:cNvPr>
                <p:cNvSpPr txBox="1"/>
                <p:nvPr/>
              </p:nvSpPr>
              <p:spPr>
                <a:xfrm>
                  <a:off x="1023486" y="1225049"/>
                  <a:ext cx="9752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Kamal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C4E9D8B-6A8E-494C-BCDE-FE9371BC3C18}"/>
                  </a:ext>
                </a:extLst>
              </p:cNvPr>
              <p:cNvGrpSpPr/>
              <p:nvPr/>
            </p:nvGrpSpPr>
            <p:grpSpPr>
              <a:xfrm>
                <a:off x="9174389" y="1033246"/>
                <a:ext cx="1851074" cy="338554"/>
                <a:chOff x="295360" y="1563603"/>
                <a:chExt cx="1851074" cy="338554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723AE46-0D5A-40CF-9F74-6E44D5525F3C}"/>
                    </a:ext>
                  </a:extLst>
                </p:cNvPr>
                <p:cNvSpPr txBox="1"/>
                <p:nvPr/>
              </p:nvSpPr>
              <p:spPr>
                <a:xfrm>
                  <a:off x="295360" y="1563603"/>
                  <a:ext cx="9752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2 Case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E35EED8-37C7-42B3-8AD0-C7B2BA4C9A7B}"/>
                    </a:ext>
                  </a:extLst>
                </p:cNvPr>
                <p:cNvSpPr txBox="1"/>
                <p:nvPr/>
              </p:nvSpPr>
              <p:spPr>
                <a:xfrm>
                  <a:off x="1023488" y="1563603"/>
                  <a:ext cx="11229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Tegal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 Alur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CB8EDE5-23A2-4A0F-BE10-3138F242E1A8}"/>
                  </a:ext>
                </a:extLst>
              </p:cNvPr>
              <p:cNvGrpSpPr/>
              <p:nvPr/>
            </p:nvGrpSpPr>
            <p:grpSpPr>
              <a:xfrm>
                <a:off x="9183655" y="1332797"/>
                <a:ext cx="1851074" cy="338554"/>
                <a:chOff x="314251" y="1911280"/>
                <a:chExt cx="1851074" cy="338554"/>
              </a:xfrm>
            </p:grpSpPr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49B0C6A-F37D-4405-975A-449D29B70ABD}"/>
                    </a:ext>
                  </a:extLst>
                </p:cNvPr>
                <p:cNvSpPr txBox="1"/>
                <p:nvPr/>
              </p:nvSpPr>
              <p:spPr>
                <a:xfrm>
                  <a:off x="314251" y="1911280"/>
                  <a:ext cx="9752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8 Case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66B672D-A359-494D-B550-4934C60CA023}"/>
                    </a:ext>
                  </a:extLst>
                </p:cNvPr>
                <p:cNvSpPr txBox="1"/>
                <p:nvPr/>
              </p:nvSpPr>
              <p:spPr>
                <a:xfrm>
                  <a:off x="1042379" y="1911280"/>
                  <a:ext cx="11229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Kali </a:t>
                  </a:r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Deres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3D3A188-BC48-452D-9ECA-CADA13E153B4}"/>
                  </a:ext>
                </a:extLst>
              </p:cNvPr>
              <p:cNvGrpSpPr/>
              <p:nvPr/>
            </p:nvGrpSpPr>
            <p:grpSpPr>
              <a:xfrm>
                <a:off x="9183655" y="1603475"/>
                <a:ext cx="2188316" cy="338554"/>
                <a:chOff x="314251" y="1911280"/>
                <a:chExt cx="2188316" cy="338554"/>
              </a:xfrm>
            </p:grpSpPr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6B9931C-7755-408E-A1E0-1B0AB561DB2E}"/>
                    </a:ext>
                  </a:extLst>
                </p:cNvPr>
                <p:cNvSpPr txBox="1"/>
                <p:nvPr/>
              </p:nvSpPr>
              <p:spPr>
                <a:xfrm>
                  <a:off x="314251" y="1911280"/>
                  <a:ext cx="9752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8 Case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AD3FF4C-2ECF-468D-8B4B-B2AD839549F3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46018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Pegadungan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D9CF666-FAB2-42EE-B337-CC259ABC41B3}"/>
                  </a:ext>
                </a:extLst>
              </p:cNvPr>
              <p:cNvGrpSpPr/>
              <p:nvPr/>
            </p:nvGrpSpPr>
            <p:grpSpPr>
              <a:xfrm>
                <a:off x="9184123" y="1883466"/>
                <a:ext cx="2188316" cy="338554"/>
                <a:chOff x="314251" y="1911280"/>
                <a:chExt cx="2188316" cy="338554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3BB610D-8C50-4A06-ADCC-A4FEB0735060}"/>
                    </a:ext>
                  </a:extLst>
                </p:cNvPr>
                <p:cNvSpPr txBox="1"/>
                <p:nvPr/>
              </p:nvSpPr>
              <p:spPr>
                <a:xfrm>
                  <a:off x="314251" y="1911280"/>
                  <a:ext cx="975283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4 Case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7DD4530-2931-42A7-B51A-8C130AAAC109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460189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Pluit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F953466-33E3-44CE-81A1-9E7B4124CBA7}"/>
                  </a:ext>
                </a:extLst>
              </p:cNvPr>
              <p:cNvGrpSpPr/>
              <p:nvPr/>
            </p:nvGrpSpPr>
            <p:grpSpPr>
              <a:xfrm>
                <a:off x="9183655" y="2161694"/>
                <a:ext cx="2188316" cy="584775"/>
                <a:chOff x="314251" y="1911280"/>
                <a:chExt cx="2188316" cy="584775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5AB7B56-2CFB-4186-BDBF-55D1AEFC6422}"/>
                    </a:ext>
                  </a:extLst>
                </p:cNvPr>
                <p:cNvSpPr txBox="1"/>
                <p:nvPr/>
              </p:nvSpPr>
              <p:spPr>
                <a:xfrm>
                  <a:off x="314251" y="1911280"/>
                  <a:ext cx="975283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2 Case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538F757-ACB0-4746-9DD9-465C02C117EC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460189" cy="584775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Cengkareng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 Timur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CE044BB-ECF7-47B1-8EDE-6A1AC94EFAF6}"/>
                  </a:ext>
                </a:extLst>
              </p:cNvPr>
              <p:cNvGrpSpPr/>
              <p:nvPr/>
            </p:nvGrpSpPr>
            <p:grpSpPr>
              <a:xfrm>
                <a:off x="9174389" y="2666263"/>
                <a:ext cx="2188316" cy="338554"/>
                <a:chOff x="314251" y="1911280"/>
                <a:chExt cx="2188316" cy="338554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4346935-95AF-483A-8AEB-0B32FAA97254}"/>
                    </a:ext>
                  </a:extLst>
                </p:cNvPr>
                <p:cNvSpPr txBox="1"/>
                <p:nvPr/>
              </p:nvSpPr>
              <p:spPr>
                <a:xfrm>
                  <a:off x="314251" y="1911280"/>
                  <a:ext cx="975283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7636B74-F992-4EAE-B95D-95F0744F25C0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460189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Duri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Kosambi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7748D16-0628-43CC-987F-38677A0704A7}"/>
                  </a:ext>
                </a:extLst>
              </p:cNvPr>
              <p:cNvGrpSpPr/>
              <p:nvPr/>
            </p:nvGrpSpPr>
            <p:grpSpPr>
              <a:xfrm>
                <a:off x="9174389" y="2965814"/>
                <a:ext cx="2188316" cy="338554"/>
                <a:chOff x="314251" y="1911280"/>
                <a:chExt cx="2188316" cy="338554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4614747-DA25-42E7-B755-54EEB7D14EA9}"/>
                    </a:ext>
                  </a:extLst>
                </p:cNvPr>
                <p:cNvSpPr txBox="1"/>
                <p:nvPr/>
              </p:nvSpPr>
              <p:spPr>
                <a:xfrm>
                  <a:off x="314251" y="1911280"/>
                  <a:ext cx="975283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5387238-B85D-40F8-B809-316D150F6169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460189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Kapuk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DDAB57-906F-424A-A7A9-1B17ADD8BB23}"/>
                  </a:ext>
                </a:extLst>
              </p:cNvPr>
              <p:cNvSpPr txBox="1"/>
              <p:nvPr/>
            </p:nvSpPr>
            <p:spPr>
              <a:xfrm>
                <a:off x="8964416" y="448413"/>
                <a:ext cx="16681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rPr>
                  <a:t>North Area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5B88F57-B973-4F91-A8EF-CB7E9E911E23}"/>
                  </a:ext>
                </a:extLst>
              </p:cNvPr>
              <p:cNvGrpSpPr/>
              <p:nvPr/>
            </p:nvGrpSpPr>
            <p:grpSpPr>
              <a:xfrm>
                <a:off x="9183655" y="3325882"/>
                <a:ext cx="2278532" cy="338554"/>
                <a:chOff x="314251" y="1911280"/>
                <a:chExt cx="2278532" cy="338554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857AF36-CD32-4AC5-9C26-C1002D4773C5}"/>
                    </a:ext>
                  </a:extLst>
                </p:cNvPr>
                <p:cNvSpPr txBox="1"/>
                <p:nvPr/>
              </p:nvSpPr>
              <p:spPr>
                <a:xfrm>
                  <a:off x="314251" y="1911280"/>
                  <a:ext cx="975283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4 Case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BC1984D-FD6C-4586-8969-AB03CF9525F6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Sungai </a:t>
                  </a:r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Bambu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E6429B5-F4AF-47A5-A574-8270F85592DC}"/>
                  </a:ext>
                </a:extLst>
              </p:cNvPr>
              <p:cNvGrpSpPr/>
              <p:nvPr/>
            </p:nvGrpSpPr>
            <p:grpSpPr>
              <a:xfrm>
                <a:off x="9183657" y="3670024"/>
                <a:ext cx="2278531" cy="338554"/>
                <a:chOff x="314252" y="1911280"/>
                <a:chExt cx="2278531" cy="338554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96F1D6E-1622-40FE-8CE4-D8EBEA58C7A9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0BCC050-33AA-4849-82BE-3E9E6A034C96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Tugu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 Selatan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D068EF0-8DFB-46F0-B84A-FE66DF951A49}"/>
                  </a:ext>
                </a:extLst>
              </p:cNvPr>
              <p:cNvGrpSpPr/>
              <p:nvPr/>
            </p:nvGrpSpPr>
            <p:grpSpPr>
              <a:xfrm>
                <a:off x="9183657" y="3990995"/>
                <a:ext cx="2278531" cy="338554"/>
                <a:chOff x="314252" y="1911280"/>
                <a:chExt cx="2278531" cy="338554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C404ECC-00A0-4A54-85FE-27B53453F247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9A20D9B-7FD6-4299-85D7-622427FBC991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Tugu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 Utara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B3B9A08-0410-40FF-ACF3-A87F60CBD27F}"/>
                  </a:ext>
                </a:extLst>
              </p:cNvPr>
              <p:cNvGrpSpPr/>
              <p:nvPr/>
            </p:nvGrpSpPr>
            <p:grpSpPr>
              <a:xfrm>
                <a:off x="9183657" y="4329549"/>
                <a:ext cx="2278531" cy="338554"/>
                <a:chOff x="314252" y="1911280"/>
                <a:chExt cx="2278531" cy="338554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0BE3973-15E3-476D-88FE-12DD27CEE581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535ADFC-AA58-4BB7-87AB-BB8033A59D92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Sunter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 Agung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374A735-AC1E-4334-BAFD-17177B5F6C0C}"/>
                  </a:ext>
                </a:extLst>
              </p:cNvPr>
              <p:cNvGrpSpPr/>
              <p:nvPr/>
            </p:nvGrpSpPr>
            <p:grpSpPr>
              <a:xfrm>
                <a:off x="9194175" y="4668103"/>
                <a:ext cx="2278531" cy="338554"/>
                <a:chOff x="314252" y="1911280"/>
                <a:chExt cx="2278531" cy="338554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208A1AE-B8E9-476B-A677-78912DF02B78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53573E9-0AEA-4FEF-91CF-5FD0398D7D46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Sukapura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5565FF0-E0CA-4B04-B74F-5D6EA107E065}"/>
                  </a:ext>
                </a:extLst>
              </p:cNvPr>
              <p:cNvGrpSpPr/>
              <p:nvPr/>
            </p:nvGrpSpPr>
            <p:grpSpPr>
              <a:xfrm>
                <a:off x="9194175" y="4984402"/>
                <a:ext cx="2278531" cy="584775"/>
                <a:chOff x="314252" y="1911280"/>
                <a:chExt cx="2278531" cy="584775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A0BFAD5-E24C-4ACB-BEBA-63826CA2E42A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6 Case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1C0EB15-6BC8-43C0-8BAE-9C15D3E41A6E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584775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Kelapa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Gading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 Timur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F6FE925-CA84-46A4-A445-E644B3A1F2D2}"/>
                  </a:ext>
                </a:extLst>
              </p:cNvPr>
              <p:cNvGrpSpPr/>
              <p:nvPr/>
            </p:nvGrpSpPr>
            <p:grpSpPr>
              <a:xfrm>
                <a:off x="9194175" y="5550060"/>
                <a:ext cx="2278531" cy="584775"/>
                <a:chOff x="314252" y="1911280"/>
                <a:chExt cx="2278531" cy="584775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412C0EC-B133-4674-9C51-5E15E68B38CF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2 Case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79A09C6-8B4B-40A1-AFD0-7E520AD146F1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584775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Kelapa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Gading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 Barat</a:t>
                  </a:r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A27AC38-B5D5-4105-88D9-B6623A40D888}"/>
                </a:ext>
              </a:extLst>
            </p:cNvPr>
            <p:cNvGrpSpPr/>
            <p:nvPr/>
          </p:nvGrpSpPr>
          <p:grpSpPr>
            <a:xfrm>
              <a:off x="3307251" y="1036294"/>
              <a:ext cx="2620390" cy="5144887"/>
              <a:chOff x="8964416" y="6372855"/>
              <a:chExt cx="2620390" cy="5144887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A62751D-B550-493F-BDAA-1CCE723AB721}"/>
                  </a:ext>
                </a:extLst>
              </p:cNvPr>
              <p:cNvSpPr txBox="1"/>
              <p:nvPr/>
            </p:nvSpPr>
            <p:spPr>
              <a:xfrm>
                <a:off x="8964416" y="6372855"/>
                <a:ext cx="16681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rPr>
                  <a:t>West Area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AB9D2C6-F03D-4D78-A303-E66D32BD6DA1}"/>
                  </a:ext>
                </a:extLst>
              </p:cNvPr>
              <p:cNvGrpSpPr/>
              <p:nvPr/>
            </p:nvGrpSpPr>
            <p:grpSpPr>
              <a:xfrm>
                <a:off x="9199678" y="6670036"/>
                <a:ext cx="2278531" cy="338554"/>
                <a:chOff x="314252" y="1911280"/>
                <a:chExt cx="2278531" cy="338554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9134097E-28D5-4396-929D-2D6C92973BF5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5309EEF-AFB2-4209-9AB4-2C053A2D6825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Jelambar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2BE0614-8211-408C-A9C2-0F4D07CEE3C5}"/>
                  </a:ext>
                </a:extLst>
              </p:cNvPr>
              <p:cNvGrpSpPr/>
              <p:nvPr/>
            </p:nvGrpSpPr>
            <p:grpSpPr>
              <a:xfrm>
                <a:off x="9203800" y="6943084"/>
                <a:ext cx="2278531" cy="338554"/>
                <a:chOff x="314252" y="1911280"/>
                <a:chExt cx="2278531" cy="338554"/>
              </a:xfrm>
            </p:grpSpPr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CC8AC6C-2232-43F8-89BD-D606802BA1CB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AC5754-CE24-4FF2-89F9-19598F222595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Jelambar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Baru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F4183D9-5B25-4865-8E4B-EDD96868B8B6}"/>
                  </a:ext>
                </a:extLst>
              </p:cNvPr>
              <p:cNvGrpSpPr/>
              <p:nvPr/>
            </p:nvGrpSpPr>
            <p:grpSpPr>
              <a:xfrm>
                <a:off x="9214387" y="7258630"/>
                <a:ext cx="2278531" cy="338554"/>
                <a:chOff x="314252" y="1911280"/>
                <a:chExt cx="2278531" cy="338554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5F5D729-7604-40F8-AD56-49419AFC80CC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DF1A912-44C7-49A1-8626-4AC4DD9115EE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Grogol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02E7BF5-E732-445D-8135-566C83789802}"/>
                  </a:ext>
                </a:extLst>
              </p:cNvPr>
              <p:cNvGrpSpPr/>
              <p:nvPr/>
            </p:nvGrpSpPr>
            <p:grpSpPr>
              <a:xfrm>
                <a:off x="9214387" y="7535538"/>
                <a:ext cx="2278531" cy="338554"/>
                <a:chOff x="314252" y="1911280"/>
                <a:chExt cx="2278531" cy="338554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756DB6F-3573-4237-8774-915DA1316061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2 Case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F97AF1D-7034-4280-954F-AC9AD8910584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Duri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Kepa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E4BAFFD-A344-40FA-A1E6-9B01666137ED}"/>
                  </a:ext>
                </a:extLst>
              </p:cNvPr>
              <p:cNvGrpSpPr/>
              <p:nvPr/>
            </p:nvGrpSpPr>
            <p:grpSpPr>
              <a:xfrm>
                <a:off x="9215883" y="7836346"/>
                <a:ext cx="2278531" cy="338554"/>
                <a:chOff x="314252" y="1911280"/>
                <a:chExt cx="2278531" cy="338554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42E9E8E-78B1-4977-9D44-4ABD3B080ABA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607FA85-ACA5-4FBF-A5DB-3BD9DA939C50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Palmerah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B0BE1888-05E8-4EF8-9692-D4C1AC8EDBEF}"/>
                  </a:ext>
                </a:extLst>
              </p:cNvPr>
              <p:cNvGrpSpPr/>
              <p:nvPr/>
            </p:nvGrpSpPr>
            <p:grpSpPr>
              <a:xfrm>
                <a:off x="9214387" y="8113254"/>
                <a:ext cx="2278531" cy="584775"/>
                <a:chOff x="314252" y="1911280"/>
                <a:chExt cx="2278531" cy="584775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8362043-81C6-45E2-92AB-E0BFCC43E737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2 Case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E092612-26DD-4F40-A256-34C0FDA5B200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584775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Kembangan Utara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18E48754-5021-4BC0-BB93-47C3C4C5EDA3}"/>
                  </a:ext>
                </a:extLst>
              </p:cNvPr>
              <p:cNvGrpSpPr/>
              <p:nvPr/>
            </p:nvGrpSpPr>
            <p:grpSpPr>
              <a:xfrm>
                <a:off x="9214387" y="8601839"/>
                <a:ext cx="2278531" cy="584775"/>
                <a:chOff x="314252" y="1911280"/>
                <a:chExt cx="2278531" cy="584775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D7A0EBC-09A3-4A5A-95A0-91EFA9428068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E523B55-307D-4A1A-B8C3-C77666017918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584775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Kembangan Selatan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EF398ADC-39F0-4187-8382-00B3A048F6BC}"/>
                  </a:ext>
                </a:extLst>
              </p:cNvPr>
              <p:cNvGrpSpPr/>
              <p:nvPr/>
            </p:nvGrpSpPr>
            <p:grpSpPr>
              <a:xfrm>
                <a:off x="9212706" y="9103994"/>
                <a:ext cx="2278531" cy="338554"/>
                <a:chOff x="314252" y="1911280"/>
                <a:chExt cx="2278531" cy="338554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0C5C5FE-B0D9-46B3-BD43-C6694808D5B9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7 Case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AE69451-9CF1-471E-A406-4DB9157079BD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Tomang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3B69643-F664-466A-A54F-CF8813EC1D20}"/>
                  </a:ext>
                </a:extLst>
              </p:cNvPr>
              <p:cNvGrpSpPr/>
              <p:nvPr/>
            </p:nvGrpSpPr>
            <p:grpSpPr>
              <a:xfrm>
                <a:off x="9212706" y="9423302"/>
                <a:ext cx="2278531" cy="338554"/>
                <a:chOff x="314252" y="1911280"/>
                <a:chExt cx="2278531" cy="338554"/>
              </a:xfrm>
            </p:grpSpPr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68FEB126-01FC-4086-8787-EEA33FB51271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5 Case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50B6D83F-0DB7-4A6C-BD40-AFEDDAE305D4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Kebon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Jeruk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2CDAA4A-CE31-41B3-B9CC-474957BB5D4C}"/>
                  </a:ext>
                </a:extLst>
              </p:cNvPr>
              <p:cNvGrpSpPr/>
              <p:nvPr/>
            </p:nvGrpSpPr>
            <p:grpSpPr>
              <a:xfrm>
                <a:off x="9212706" y="9742440"/>
                <a:ext cx="2278531" cy="338554"/>
                <a:chOff x="314252" y="1911280"/>
                <a:chExt cx="2278531" cy="338554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831EF22-1413-42DA-8D5A-FA0C6ADFBCD9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3 Case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7F129CB-985E-4EEE-9FB1-BB11AB1F03F1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Srengseng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7C6B0C5-6313-4D4B-A110-91C5432F38B9}"/>
                  </a:ext>
                </a:extLst>
              </p:cNvPr>
              <p:cNvGrpSpPr/>
              <p:nvPr/>
            </p:nvGrpSpPr>
            <p:grpSpPr>
              <a:xfrm>
                <a:off x="9212706" y="10044281"/>
                <a:ext cx="2278531" cy="338554"/>
                <a:chOff x="314252" y="1911280"/>
                <a:chExt cx="2278531" cy="338554"/>
              </a:xfrm>
            </p:grpSpPr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A2826BC-76B3-48DE-81F3-6A23D3C5B64D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2 Case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BF31849-FA04-4DE3-8929-9FA7C1AA6096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Kelapa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Dua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E70653B-75D3-4705-90C9-F72D60EFFED2}"/>
                  </a:ext>
                </a:extLst>
              </p:cNvPr>
              <p:cNvGrpSpPr/>
              <p:nvPr/>
            </p:nvGrpSpPr>
            <p:grpSpPr>
              <a:xfrm>
                <a:off x="9225182" y="10329337"/>
                <a:ext cx="2359624" cy="338554"/>
                <a:chOff x="314252" y="1911280"/>
                <a:chExt cx="2359624" cy="338554"/>
              </a:xfrm>
            </p:grpSpPr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86451EA-BC83-4926-B0B6-8451B6F691C0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FC0B726-BF81-4C91-A950-190B8B1E3B6A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631498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Meruya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Selatn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57D13F72-75D9-448B-8C00-B065D7233103}"/>
                  </a:ext>
                </a:extLst>
              </p:cNvPr>
              <p:cNvGrpSpPr/>
              <p:nvPr/>
            </p:nvGrpSpPr>
            <p:grpSpPr>
              <a:xfrm>
                <a:off x="9212706" y="10645746"/>
                <a:ext cx="2359624" cy="338554"/>
                <a:chOff x="314252" y="1911280"/>
                <a:chExt cx="2359624" cy="338554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8CAA30B-3CFC-44D3-89CB-49AD9A83AD9F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5715BBD-4F4E-46E5-84A1-13541804698A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631498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Joglo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6C71282-7199-496C-BAC5-4190C840B137}"/>
                  </a:ext>
                </a:extLst>
              </p:cNvPr>
              <p:cNvGrpSpPr/>
              <p:nvPr/>
            </p:nvGrpSpPr>
            <p:grpSpPr>
              <a:xfrm>
                <a:off x="9225182" y="10932967"/>
                <a:ext cx="2359624" cy="584775"/>
                <a:chOff x="314252" y="1911280"/>
                <a:chExt cx="2359624" cy="584775"/>
              </a:xfrm>
            </p:grpSpPr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4423F55-ABBC-4990-A837-FF7F985AD23E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AA52EFA5-BB32-477A-B2A0-B2E45680B163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631498" cy="584775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Petukangan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 Utara</a:t>
                  </a:r>
                </a:p>
              </p:txBody>
            </p: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CB024DF-BB98-4325-9887-01BA1C603FA7}"/>
                </a:ext>
              </a:extLst>
            </p:cNvPr>
            <p:cNvGrpSpPr/>
            <p:nvPr/>
          </p:nvGrpSpPr>
          <p:grpSpPr>
            <a:xfrm>
              <a:off x="6369090" y="1026129"/>
              <a:ext cx="2898807" cy="5569234"/>
              <a:chOff x="8618650" y="536612"/>
              <a:chExt cx="2898807" cy="5569234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1128B37-B391-48FA-ADA0-F68D27466724}"/>
                  </a:ext>
                </a:extLst>
              </p:cNvPr>
              <p:cNvGrpSpPr/>
              <p:nvPr/>
            </p:nvGrpSpPr>
            <p:grpSpPr>
              <a:xfrm>
                <a:off x="8828623" y="3054013"/>
                <a:ext cx="2188316" cy="338554"/>
                <a:chOff x="314251" y="1911280"/>
                <a:chExt cx="2188316" cy="338554"/>
              </a:xfrm>
            </p:grpSpPr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467E9DA3-CF09-40DE-BE09-59AC2CE49FE0}"/>
                    </a:ext>
                  </a:extLst>
                </p:cNvPr>
                <p:cNvSpPr txBox="1"/>
                <p:nvPr/>
              </p:nvSpPr>
              <p:spPr>
                <a:xfrm>
                  <a:off x="314251" y="1911280"/>
                  <a:ext cx="975283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79F07385-F817-40F8-9AA8-D5EA9BAB7B88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460189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Pulo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F9B5B2F-DE04-4B63-BA9C-35D41C89B734}"/>
                  </a:ext>
                </a:extLst>
              </p:cNvPr>
              <p:cNvGrpSpPr/>
              <p:nvPr/>
            </p:nvGrpSpPr>
            <p:grpSpPr>
              <a:xfrm>
                <a:off x="8828624" y="840641"/>
                <a:ext cx="1703409" cy="338554"/>
                <a:chOff x="295360" y="1225049"/>
                <a:chExt cx="1703409" cy="338554"/>
              </a:xfrm>
            </p:grpSpPr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2AC119DC-FBC8-4C2E-B573-8086E0AEA178}"/>
                    </a:ext>
                  </a:extLst>
                </p:cNvPr>
                <p:cNvSpPr txBox="1"/>
                <p:nvPr/>
              </p:nvSpPr>
              <p:spPr>
                <a:xfrm>
                  <a:off x="295360" y="1225049"/>
                  <a:ext cx="9752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CB106477-8DE5-4DBB-B57C-232F384F02E6}"/>
                    </a:ext>
                  </a:extLst>
                </p:cNvPr>
                <p:cNvSpPr txBox="1"/>
                <p:nvPr/>
              </p:nvSpPr>
              <p:spPr>
                <a:xfrm>
                  <a:off x="1023486" y="1225049"/>
                  <a:ext cx="9752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Ulujami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51F573C2-2371-4178-B45E-123603D0D825}"/>
                  </a:ext>
                </a:extLst>
              </p:cNvPr>
              <p:cNvGrpSpPr/>
              <p:nvPr/>
            </p:nvGrpSpPr>
            <p:grpSpPr>
              <a:xfrm>
                <a:off x="8828623" y="1121445"/>
                <a:ext cx="1851074" cy="338554"/>
                <a:chOff x="295360" y="1563603"/>
                <a:chExt cx="1851074" cy="338554"/>
              </a:xfrm>
            </p:grpSpPr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2CCEC136-FFAF-453E-AAF9-3F97A33C2B95}"/>
                    </a:ext>
                  </a:extLst>
                </p:cNvPr>
                <p:cNvSpPr txBox="1"/>
                <p:nvPr/>
              </p:nvSpPr>
              <p:spPr>
                <a:xfrm>
                  <a:off x="295360" y="1563603"/>
                  <a:ext cx="9752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2 Case</a:t>
                  </a:r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25721CA7-0488-4884-A89A-7F9E59FB1B0B}"/>
                    </a:ext>
                  </a:extLst>
                </p:cNvPr>
                <p:cNvSpPr txBox="1"/>
                <p:nvPr/>
              </p:nvSpPr>
              <p:spPr>
                <a:xfrm>
                  <a:off x="1023488" y="1563603"/>
                  <a:ext cx="11229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Cipulir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F81603A9-18E2-4B39-937E-897CD33CDDF5}"/>
                  </a:ext>
                </a:extLst>
              </p:cNvPr>
              <p:cNvGrpSpPr/>
              <p:nvPr/>
            </p:nvGrpSpPr>
            <p:grpSpPr>
              <a:xfrm>
                <a:off x="8837889" y="1420996"/>
                <a:ext cx="2679568" cy="338554"/>
                <a:chOff x="314251" y="1911280"/>
                <a:chExt cx="2679568" cy="338554"/>
              </a:xfrm>
            </p:grpSpPr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AE3390F5-5CE4-4CDF-960A-E35FADED93D7}"/>
                    </a:ext>
                  </a:extLst>
                </p:cNvPr>
                <p:cNvSpPr txBox="1"/>
                <p:nvPr/>
              </p:nvSpPr>
              <p:spPr>
                <a:xfrm>
                  <a:off x="314251" y="1911280"/>
                  <a:ext cx="9752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3 Case</a:t>
                  </a: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9A4DB3B-7EC6-4272-8902-BD5213512C83}"/>
                    </a:ext>
                  </a:extLst>
                </p:cNvPr>
                <p:cNvSpPr txBox="1"/>
                <p:nvPr/>
              </p:nvSpPr>
              <p:spPr>
                <a:xfrm>
                  <a:off x="1042379" y="1911280"/>
                  <a:ext cx="19514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Kebayoran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 Lama 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3EC9D2-C2D8-4991-9297-4EA3FA06DFD4}"/>
                  </a:ext>
                </a:extLst>
              </p:cNvPr>
              <p:cNvGrpSpPr/>
              <p:nvPr/>
            </p:nvGrpSpPr>
            <p:grpSpPr>
              <a:xfrm>
                <a:off x="8837889" y="1691674"/>
                <a:ext cx="2188316" cy="338554"/>
                <a:chOff x="314251" y="1911280"/>
                <a:chExt cx="2188316" cy="338554"/>
              </a:xfrm>
            </p:grpSpPr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4C3041AF-4607-4874-A930-954BC8E1F8B2}"/>
                    </a:ext>
                  </a:extLst>
                </p:cNvPr>
                <p:cNvSpPr txBox="1"/>
                <p:nvPr/>
              </p:nvSpPr>
              <p:spPr>
                <a:xfrm>
                  <a:off x="314251" y="1911280"/>
                  <a:ext cx="9752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9B98CDB-6D74-436B-95D8-D47AE6ACE236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46018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Bintaro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2E047966-D5CE-4E9C-8291-4B583ED5C7E7}"/>
                  </a:ext>
                </a:extLst>
              </p:cNvPr>
              <p:cNvGrpSpPr/>
              <p:nvPr/>
            </p:nvGrpSpPr>
            <p:grpSpPr>
              <a:xfrm>
                <a:off x="8838357" y="1971665"/>
                <a:ext cx="2419930" cy="338554"/>
                <a:chOff x="314251" y="1911280"/>
                <a:chExt cx="2419930" cy="338554"/>
              </a:xfrm>
            </p:grpSpPr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CDA9415E-F231-4BB4-A4E1-BC1CA9252140}"/>
                    </a:ext>
                  </a:extLst>
                </p:cNvPr>
                <p:cNvSpPr txBox="1"/>
                <p:nvPr/>
              </p:nvSpPr>
              <p:spPr>
                <a:xfrm>
                  <a:off x="314251" y="1911280"/>
                  <a:ext cx="975283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39C94B05-206F-420E-AB9D-A4D40B53ACEE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691803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Gandaria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 Utara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A4DE5F4D-1A74-4F90-B375-F670824E31FC}"/>
                  </a:ext>
                </a:extLst>
              </p:cNvPr>
              <p:cNvGrpSpPr/>
              <p:nvPr/>
            </p:nvGrpSpPr>
            <p:grpSpPr>
              <a:xfrm>
                <a:off x="8837889" y="2249893"/>
                <a:ext cx="2188316" cy="584775"/>
                <a:chOff x="314251" y="1911280"/>
                <a:chExt cx="2188316" cy="584775"/>
              </a:xfrm>
            </p:grpSpPr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6BB3396A-397F-44C1-8BC2-9F75FF42C923}"/>
                    </a:ext>
                  </a:extLst>
                </p:cNvPr>
                <p:cNvSpPr txBox="1"/>
                <p:nvPr/>
              </p:nvSpPr>
              <p:spPr>
                <a:xfrm>
                  <a:off x="314251" y="1911280"/>
                  <a:ext cx="975283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5 Case</a:t>
                  </a:r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0C03DED5-BF75-438C-8524-D3C47158CEE1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460189" cy="584775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Cilandak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 Barat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A2944142-D54F-4CC6-B403-878551549574}"/>
                  </a:ext>
                </a:extLst>
              </p:cNvPr>
              <p:cNvGrpSpPr/>
              <p:nvPr/>
            </p:nvGrpSpPr>
            <p:grpSpPr>
              <a:xfrm>
                <a:off x="8828623" y="2754462"/>
                <a:ext cx="2188316" cy="338554"/>
                <a:chOff x="314251" y="1911280"/>
                <a:chExt cx="2188316" cy="338554"/>
              </a:xfrm>
            </p:grpSpPr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EDEF1E9C-6F21-4C8C-8F95-76D394937947}"/>
                    </a:ext>
                  </a:extLst>
                </p:cNvPr>
                <p:cNvSpPr txBox="1"/>
                <p:nvPr/>
              </p:nvSpPr>
              <p:spPr>
                <a:xfrm>
                  <a:off x="314251" y="1911280"/>
                  <a:ext cx="975283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5 Case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F633AF3-A550-4FD5-9FE5-E2A2BCCDAA90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460189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Bangka</a:t>
                  </a:r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C1A1EDF-D03F-411D-AC4A-A7A233D24B78}"/>
                  </a:ext>
                </a:extLst>
              </p:cNvPr>
              <p:cNvSpPr txBox="1"/>
              <p:nvPr/>
            </p:nvSpPr>
            <p:spPr>
              <a:xfrm>
                <a:off x="8618650" y="536612"/>
                <a:ext cx="16681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rPr>
                  <a:t>North Area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B2669D3-4C01-477B-ACC2-FAB3B9AB3E18}"/>
                  </a:ext>
                </a:extLst>
              </p:cNvPr>
              <p:cNvSpPr txBox="1"/>
              <p:nvPr/>
            </p:nvSpPr>
            <p:spPr>
              <a:xfrm>
                <a:off x="8837889" y="3414081"/>
                <a:ext cx="975283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  <a:latin typeface="Avenir Next LT Pro" panose="020B0504020202020204" pitchFamily="34" charset="0"/>
                    <a:cs typeface="Arial" panose="020B0604020202020204" pitchFamily="34" charset="0"/>
                  </a:rPr>
                  <a:t>2 Case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C5BBC4D-B626-477D-B43F-7AC0093B8B2B}"/>
                  </a:ext>
                </a:extLst>
              </p:cNvPr>
              <p:cNvSpPr txBox="1"/>
              <p:nvPr/>
            </p:nvSpPr>
            <p:spPr>
              <a:xfrm>
                <a:off x="9566016" y="3414081"/>
                <a:ext cx="1550405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latin typeface="Avenir Next LT Pro" panose="020B0504020202020204" pitchFamily="34" charset="0"/>
                    <a:cs typeface="Arial" panose="020B0604020202020204" pitchFamily="34" charset="0"/>
                  </a:rPr>
                  <a:t>Petogoan</a:t>
                </a:r>
                <a:endParaRPr lang="en-US" sz="1600" dirty="0">
                  <a:latin typeface="Avenir Next LT Pro" panose="020B05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5A6DDB5F-F7CB-4790-BD8B-244FBDA32EC7}"/>
                  </a:ext>
                </a:extLst>
              </p:cNvPr>
              <p:cNvGrpSpPr/>
              <p:nvPr/>
            </p:nvGrpSpPr>
            <p:grpSpPr>
              <a:xfrm>
                <a:off x="8837891" y="3758223"/>
                <a:ext cx="2278531" cy="338554"/>
                <a:chOff x="314252" y="1911280"/>
                <a:chExt cx="2278531" cy="338554"/>
              </a:xfrm>
            </p:grpSpPr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8BCB081E-7918-42EA-98E1-6278B82D065B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2 Case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F6AAA967-96EC-4465-98F6-54A171440DF0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Rawa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 Barat</a:t>
                  </a: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D924E85-C64E-4338-91AF-CE24A00B17B6}"/>
                  </a:ext>
                </a:extLst>
              </p:cNvPr>
              <p:cNvGrpSpPr/>
              <p:nvPr/>
            </p:nvGrpSpPr>
            <p:grpSpPr>
              <a:xfrm>
                <a:off x="8837891" y="4096777"/>
                <a:ext cx="2419929" cy="338554"/>
                <a:chOff x="314252" y="1911280"/>
                <a:chExt cx="2419929" cy="338554"/>
              </a:xfrm>
            </p:grpSpPr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A9050FA-8EA0-47EE-B419-8409BE5B4D56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AF7F27C-E224-4ED3-85EC-39C0E7B9C626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691803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Pela </a:t>
                  </a:r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Mampang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E3D7940E-D3E8-4396-AC17-6373C52157A9}"/>
                  </a:ext>
                </a:extLst>
              </p:cNvPr>
              <p:cNvGrpSpPr/>
              <p:nvPr/>
            </p:nvGrpSpPr>
            <p:grpSpPr>
              <a:xfrm>
                <a:off x="8837891" y="4435331"/>
                <a:ext cx="2278531" cy="338554"/>
                <a:chOff x="314252" y="1911280"/>
                <a:chExt cx="2278531" cy="338554"/>
              </a:xfrm>
            </p:grpSpPr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08178C2-9C03-410F-9939-F9CB02E96BBA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C116471-C5E3-4726-9C9F-8192576F4EE2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Selong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84A83207-E87D-48ED-AC43-DBEE31D5D2BF}"/>
                  </a:ext>
                </a:extLst>
              </p:cNvPr>
              <p:cNvGrpSpPr/>
              <p:nvPr/>
            </p:nvGrpSpPr>
            <p:grpSpPr>
              <a:xfrm>
                <a:off x="8837891" y="4773885"/>
                <a:ext cx="2278531" cy="338554"/>
                <a:chOff x="314252" y="1911280"/>
                <a:chExt cx="2278531" cy="338554"/>
              </a:xfrm>
            </p:grpSpPr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FE6450E9-3C74-4E09-A3F7-CFF2582A3234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2 Case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B0372DBA-F437-4485-9E80-148AC8DE0CE4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Semanggi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BE63A130-A77E-4DDF-AC14-7D1EC19E4BCC}"/>
                  </a:ext>
                </a:extLst>
              </p:cNvPr>
              <p:cNvGrpSpPr/>
              <p:nvPr/>
            </p:nvGrpSpPr>
            <p:grpSpPr>
              <a:xfrm>
                <a:off x="8848409" y="5112439"/>
                <a:ext cx="2278531" cy="338554"/>
                <a:chOff x="314252" y="1911280"/>
                <a:chExt cx="2278531" cy="338554"/>
              </a:xfrm>
            </p:grpSpPr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D01B7ECA-5434-441D-9E7B-827E360AF952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2 Case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FE9BB90E-EF3F-45D8-84B9-C63F2175692F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Kuningan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	</a:t>
                  </a: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3E1265E9-68BE-48D7-83C3-A4EB40A66264}"/>
                  </a:ext>
                </a:extLst>
              </p:cNvPr>
              <p:cNvGrpSpPr/>
              <p:nvPr/>
            </p:nvGrpSpPr>
            <p:grpSpPr>
              <a:xfrm>
                <a:off x="8848409" y="5428738"/>
                <a:ext cx="2278531" cy="338554"/>
                <a:chOff x="314252" y="1911280"/>
                <a:chExt cx="2278531" cy="338554"/>
              </a:xfrm>
            </p:grpSpPr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E97EE19-4AE0-4F20-BB28-D15306C04BB1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41276DF8-7294-4D45-9D7D-1857FAD39CAD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Duren </a:t>
                  </a:r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Tiga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DB80173-09ED-4077-AAB6-47971F2DFF9E}"/>
                  </a:ext>
                </a:extLst>
              </p:cNvPr>
              <p:cNvGrpSpPr/>
              <p:nvPr/>
            </p:nvGrpSpPr>
            <p:grpSpPr>
              <a:xfrm>
                <a:off x="8848409" y="5767292"/>
                <a:ext cx="2278531" cy="338554"/>
                <a:chOff x="314252" y="1911280"/>
                <a:chExt cx="2278531" cy="338554"/>
              </a:xfrm>
            </p:grpSpPr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1510E457-DBEA-41ED-BB8E-32D2EBEF9DA2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2397E17-AAFC-4D5B-959F-00587ADFC7C7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Kalibata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E552D4A4-9EC9-4ACD-A0A8-39A1CAC9F9B4}"/>
                </a:ext>
              </a:extLst>
            </p:cNvPr>
            <p:cNvGrpSpPr/>
            <p:nvPr/>
          </p:nvGrpSpPr>
          <p:grpSpPr>
            <a:xfrm>
              <a:off x="9468194" y="1301541"/>
              <a:ext cx="2290076" cy="2133425"/>
              <a:chOff x="8848409" y="6157121"/>
              <a:chExt cx="2290076" cy="2133425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5B585E28-6B3F-488C-ADA7-B695A8813652}"/>
                  </a:ext>
                </a:extLst>
              </p:cNvPr>
              <p:cNvGrpSpPr/>
              <p:nvPr/>
            </p:nvGrpSpPr>
            <p:grpSpPr>
              <a:xfrm>
                <a:off x="8848409" y="6157121"/>
                <a:ext cx="2278531" cy="338554"/>
                <a:chOff x="314252" y="1911280"/>
                <a:chExt cx="2278531" cy="338554"/>
              </a:xfrm>
            </p:grpSpPr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0E9EF505-0728-4EDE-942F-65A4BA28211D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2 Case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B4CFA01D-9005-4293-85FB-D25E4B0AFF8E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Ps </a:t>
                  </a:r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Minggu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86511B75-0961-4A23-93FD-02DD2E0FB828}"/>
                  </a:ext>
                </a:extLst>
              </p:cNvPr>
              <p:cNvGrpSpPr/>
              <p:nvPr/>
            </p:nvGrpSpPr>
            <p:grpSpPr>
              <a:xfrm>
                <a:off x="8848409" y="6524831"/>
                <a:ext cx="2278531" cy="338554"/>
                <a:chOff x="314252" y="1911280"/>
                <a:chExt cx="2278531" cy="338554"/>
              </a:xfrm>
            </p:grpSpPr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644E74F9-F74C-449E-AF5A-C3411EDC406C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A237C0C6-9698-4254-9216-19D4E6036CFF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Ragunan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A147FA32-14D4-454C-96F9-72F89A7D832D}"/>
                  </a:ext>
                </a:extLst>
              </p:cNvPr>
              <p:cNvGrpSpPr/>
              <p:nvPr/>
            </p:nvGrpSpPr>
            <p:grpSpPr>
              <a:xfrm>
                <a:off x="8848409" y="6863385"/>
                <a:ext cx="2278531" cy="338554"/>
                <a:chOff x="314252" y="1911280"/>
                <a:chExt cx="2278531" cy="338554"/>
              </a:xfrm>
            </p:grpSpPr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E8E562CA-9278-404E-9AFC-64F0BCFB4F91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2 Case</a:t>
                  </a: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C5A0B837-2839-4D29-B270-D567B4BD20A2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Cilandak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 Barat</a:t>
                  </a:r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A6991C66-45A6-40AD-AB68-B1DCE756D2CD}"/>
                  </a:ext>
                </a:extLst>
              </p:cNvPr>
              <p:cNvGrpSpPr/>
              <p:nvPr/>
            </p:nvGrpSpPr>
            <p:grpSpPr>
              <a:xfrm>
                <a:off x="8848409" y="7250125"/>
                <a:ext cx="2278531" cy="338554"/>
                <a:chOff x="314252" y="1911280"/>
                <a:chExt cx="2278531" cy="338554"/>
              </a:xfrm>
            </p:grpSpPr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AFC32B7-2F64-4629-A5C1-CA7683D080FC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F06D0504-D726-4DD8-AA71-58B7B175BC41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Pondok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Labu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86A63CA6-7EEE-4115-97D2-0E631E188D87}"/>
                  </a:ext>
                </a:extLst>
              </p:cNvPr>
              <p:cNvGrpSpPr/>
              <p:nvPr/>
            </p:nvGrpSpPr>
            <p:grpSpPr>
              <a:xfrm>
                <a:off x="8848409" y="7588679"/>
                <a:ext cx="2278531" cy="338554"/>
                <a:chOff x="314252" y="1911280"/>
                <a:chExt cx="2278531" cy="338554"/>
              </a:xfrm>
            </p:grpSpPr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90C7647D-0870-45FD-B4E0-C724A5C5A7E7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92B8F901-B456-43B7-95D5-102AAC06ABFD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Lebak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Bulus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79BFBFB9-E4A4-4D2A-90E9-0A8DA478BE9C}"/>
                  </a:ext>
                </a:extLst>
              </p:cNvPr>
              <p:cNvGrpSpPr/>
              <p:nvPr/>
            </p:nvGrpSpPr>
            <p:grpSpPr>
              <a:xfrm>
                <a:off x="8859954" y="7951992"/>
                <a:ext cx="2278531" cy="338554"/>
                <a:chOff x="314252" y="1911280"/>
                <a:chExt cx="2278531" cy="338554"/>
              </a:xfrm>
            </p:grpSpPr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B24616FF-ADDA-4AAB-AA61-439D40860F12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2 Case</a:t>
                  </a: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961ADD0-508A-456D-B825-1462379442FC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Jagakarsa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E3EC7717-A696-4F8E-A992-EE78372A3AB1}"/>
                </a:ext>
              </a:extLst>
            </p:cNvPr>
            <p:cNvGrpSpPr/>
            <p:nvPr/>
          </p:nvGrpSpPr>
          <p:grpSpPr>
            <a:xfrm>
              <a:off x="9220847" y="3782516"/>
              <a:ext cx="2685901" cy="2792099"/>
              <a:chOff x="9042749" y="11808027"/>
              <a:chExt cx="2685901" cy="2792099"/>
            </a:xfrm>
          </p:grpSpPr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F3B82402-ACDD-4D31-A8B8-57C3E29E6511}"/>
                  </a:ext>
                </a:extLst>
              </p:cNvPr>
              <p:cNvSpPr txBox="1"/>
              <p:nvPr/>
            </p:nvSpPr>
            <p:spPr>
              <a:xfrm>
                <a:off x="9042749" y="11808027"/>
                <a:ext cx="16681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rPr>
                  <a:t>Central Area</a:t>
                </a:r>
              </a:p>
            </p:txBody>
          </p: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58EA7E7B-AD5B-4328-AF24-A1DF05C3FC65}"/>
                  </a:ext>
                </a:extLst>
              </p:cNvPr>
              <p:cNvGrpSpPr/>
              <p:nvPr/>
            </p:nvGrpSpPr>
            <p:grpSpPr>
              <a:xfrm>
                <a:off x="9278011" y="12105208"/>
                <a:ext cx="2278531" cy="338554"/>
                <a:chOff x="314252" y="1911280"/>
                <a:chExt cx="2278531" cy="338554"/>
              </a:xfrm>
            </p:grpSpPr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4E06E15B-601C-45D7-AB3B-CBDE950E4B15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2 Case</a:t>
                  </a:r>
                </a:p>
              </p:txBody>
            </p: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FE8A1007-8411-42BE-9783-DD0976C29587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Pisangan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Baru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3515B168-5E5A-46BE-8285-200CCD5BB262}"/>
                  </a:ext>
                </a:extLst>
              </p:cNvPr>
              <p:cNvGrpSpPr/>
              <p:nvPr/>
            </p:nvGrpSpPr>
            <p:grpSpPr>
              <a:xfrm>
                <a:off x="9292720" y="12693802"/>
                <a:ext cx="2278531" cy="338554"/>
                <a:chOff x="314252" y="1911280"/>
                <a:chExt cx="2278531" cy="338554"/>
              </a:xfrm>
            </p:grpSpPr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E0BEEF87-7441-4A31-ACDC-FB42FAC2F1BA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87CC8B28-659A-4719-9D80-639F201DA50C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Menteng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7052BCAB-FE9D-4648-8B7E-2919F2EC7A2F}"/>
                  </a:ext>
                </a:extLst>
              </p:cNvPr>
              <p:cNvGrpSpPr/>
              <p:nvPr/>
            </p:nvGrpSpPr>
            <p:grpSpPr>
              <a:xfrm>
                <a:off x="9292720" y="12970710"/>
                <a:ext cx="2278531" cy="338554"/>
                <a:chOff x="314252" y="1911280"/>
                <a:chExt cx="2278531" cy="338554"/>
              </a:xfrm>
            </p:grpSpPr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1872D240-1616-4B5E-AF9F-8F96E499D5A3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3 Case</a:t>
                  </a:r>
                </a:p>
              </p:txBody>
            </p: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7B6E03B0-9492-466C-9743-30D63413D8A5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Pasar Manggis</a:t>
                  </a:r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411B1930-129C-424D-A02E-F30E6DC8DA7C}"/>
                  </a:ext>
                </a:extLst>
              </p:cNvPr>
              <p:cNvGrpSpPr/>
              <p:nvPr/>
            </p:nvGrpSpPr>
            <p:grpSpPr>
              <a:xfrm>
                <a:off x="9289341" y="13252388"/>
                <a:ext cx="2278531" cy="584775"/>
                <a:chOff x="314252" y="1911280"/>
                <a:chExt cx="2278531" cy="584775"/>
              </a:xfrm>
            </p:grpSpPr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4280AFC-7024-4415-B555-B84E3AE97EAF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3F7C5E95-160E-4781-B0D1-87455BD750A5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584775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Cipinang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Cempedak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61B054D7-ED7A-4A46-B145-6E54407789BD}"/>
                  </a:ext>
                </a:extLst>
              </p:cNvPr>
              <p:cNvGrpSpPr/>
              <p:nvPr/>
            </p:nvGrpSpPr>
            <p:grpSpPr>
              <a:xfrm>
                <a:off x="9289341" y="13744623"/>
                <a:ext cx="2278531" cy="584775"/>
                <a:chOff x="314252" y="1911280"/>
                <a:chExt cx="2278531" cy="584775"/>
              </a:xfrm>
            </p:grpSpPr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D8EC5F51-E3F5-4BF7-B3A9-AB9EBF0ABC38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61FE80BD-F573-49C3-97A2-F635A4D46125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584775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Cipinang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Muara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06575868-CA4E-4867-A02D-31AACAB02B6A}"/>
                  </a:ext>
                </a:extLst>
              </p:cNvPr>
              <p:cNvGrpSpPr/>
              <p:nvPr/>
            </p:nvGrpSpPr>
            <p:grpSpPr>
              <a:xfrm>
                <a:off x="9272834" y="14261572"/>
                <a:ext cx="2455816" cy="338554"/>
                <a:chOff x="314252" y="1911280"/>
                <a:chExt cx="2455816" cy="338554"/>
              </a:xfrm>
            </p:grpSpPr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E174102-F1F1-4D41-963D-B7027FDC05E4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2 Case</a:t>
                  </a: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6CBD2361-26AD-496B-922A-974016E8A39A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727690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Cempaka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Putih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CD15E620-AF55-4F5A-BCEB-97F9AEB3B004}"/>
                  </a:ext>
                </a:extLst>
              </p:cNvPr>
              <p:cNvGrpSpPr/>
              <p:nvPr/>
            </p:nvGrpSpPr>
            <p:grpSpPr>
              <a:xfrm>
                <a:off x="9278011" y="12384420"/>
                <a:ext cx="2396320" cy="338554"/>
                <a:chOff x="314252" y="1911280"/>
                <a:chExt cx="2396320" cy="338554"/>
              </a:xfrm>
            </p:grpSpPr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C92B718-0A30-4E93-9EBD-160EEB065615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2 Case</a:t>
                  </a:r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7235FF3F-8F81-44D8-B7BA-3F56F8D99C46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668194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Pisangan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 Timur</a:t>
                  </a:r>
                </a:p>
              </p:txBody>
            </p:sp>
          </p:grp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D17C1D55-DA76-42BA-AEB6-B6E406ED10C4}"/>
                </a:ext>
              </a:extLst>
            </p:cNvPr>
            <p:cNvGrpSpPr/>
            <p:nvPr/>
          </p:nvGrpSpPr>
          <p:grpSpPr>
            <a:xfrm>
              <a:off x="12282478" y="981049"/>
              <a:ext cx="2721351" cy="3874804"/>
              <a:chOff x="11778451" y="2695273"/>
              <a:chExt cx="2721351" cy="3874804"/>
            </a:xfrm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E12A7786-E9ED-4471-A1B3-0E96836B11E2}"/>
                  </a:ext>
                </a:extLst>
              </p:cNvPr>
              <p:cNvSpPr txBox="1"/>
              <p:nvPr/>
            </p:nvSpPr>
            <p:spPr>
              <a:xfrm>
                <a:off x="11778451" y="2695273"/>
                <a:ext cx="16681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rPr>
                  <a:t>East Area</a:t>
                </a:r>
              </a:p>
            </p:txBody>
          </p: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A5A627E9-FD5F-4054-BB4E-682D25A197C4}"/>
                  </a:ext>
                </a:extLst>
              </p:cNvPr>
              <p:cNvGrpSpPr/>
              <p:nvPr/>
            </p:nvGrpSpPr>
            <p:grpSpPr>
              <a:xfrm>
                <a:off x="12013713" y="2992454"/>
                <a:ext cx="2278531" cy="338554"/>
                <a:chOff x="314252" y="1911280"/>
                <a:chExt cx="2278531" cy="338554"/>
              </a:xfrm>
            </p:grpSpPr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19D1E5DB-DB6B-4594-B50B-A2808B3FE375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3BE3B941-0FFE-490F-9502-5352995C9E51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Cakung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 Timur</a:t>
                  </a:r>
                </a:p>
              </p:txBody>
            </p: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67C8BFF7-3597-4334-A9A5-90FFC54AE90F}"/>
                  </a:ext>
                </a:extLst>
              </p:cNvPr>
              <p:cNvGrpSpPr/>
              <p:nvPr/>
            </p:nvGrpSpPr>
            <p:grpSpPr>
              <a:xfrm>
                <a:off x="12028422" y="3581048"/>
                <a:ext cx="2278531" cy="338554"/>
                <a:chOff x="314252" y="1911280"/>
                <a:chExt cx="2278531" cy="338554"/>
              </a:xfrm>
            </p:grpSpPr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C925427C-254C-4490-B2A9-4523A0DC078D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2 Case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57CBC1AB-634A-43BF-BF01-83F56E2BF47E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Penggilingan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B2E2FD1A-D0CD-41F5-8CED-F1B93F084660}"/>
                  </a:ext>
                </a:extLst>
              </p:cNvPr>
              <p:cNvGrpSpPr/>
              <p:nvPr/>
            </p:nvGrpSpPr>
            <p:grpSpPr>
              <a:xfrm>
                <a:off x="12028422" y="3857956"/>
                <a:ext cx="2278531" cy="338554"/>
                <a:chOff x="314252" y="1911280"/>
                <a:chExt cx="2278531" cy="338554"/>
              </a:xfrm>
            </p:grpSpPr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2B915386-95DB-4FD0-ABE3-5FB06B726649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3 Case</a:t>
                  </a: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E5E540AA-C42E-4676-8208-1EDD080C77A9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Pasar Manggis</a:t>
                  </a:r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7F3206F4-3C78-4980-BD9C-53DC15286B4A}"/>
                  </a:ext>
                </a:extLst>
              </p:cNvPr>
              <p:cNvGrpSpPr/>
              <p:nvPr/>
            </p:nvGrpSpPr>
            <p:grpSpPr>
              <a:xfrm>
                <a:off x="12025043" y="4139634"/>
                <a:ext cx="2278531" cy="338554"/>
                <a:chOff x="314252" y="1911280"/>
                <a:chExt cx="2278531" cy="338554"/>
              </a:xfrm>
            </p:grpSpPr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4AEFDB7A-761A-40F8-A968-EC386CF2E61E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131C0C98-71A0-4A46-9FC0-4055FE4B046A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Klender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8E57EA29-F295-4D6B-9E8D-ABAEC39D88A7}"/>
                  </a:ext>
                </a:extLst>
              </p:cNvPr>
              <p:cNvGrpSpPr/>
              <p:nvPr/>
            </p:nvGrpSpPr>
            <p:grpSpPr>
              <a:xfrm>
                <a:off x="12025043" y="4444246"/>
                <a:ext cx="2278531" cy="338554"/>
                <a:chOff x="314252" y="1911280"/>
                <a:chExt cx="2278531" cy="338554"/>
              </a:xfrm>
            </p:grpSpPr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4E08F2B1-8FB9-4845-AEE0-6788A4F0040D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99E0ECB0-CE1F-45EF-931F-C7BD11D83AD1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Duren </a:t>
                  </a:r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Sawit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9D21A615-B838-4E01-9617-C7B281FF9434}"/>
                  </a:ext>
                </a:extLst>
              </p:cNvPr>
              <p:cNvGrpSpPr/>
              <p:nvPr/>
            </p:nvGrpSpPr>
            <p:grpSpPr>
              <a:xfrm>
                <a:off x="12025043" y="4748858"/>
                <a:ext cx="2455816" cy="338554"/>
                <a:chOff x="314252" y="1911280"/>
                <a:chExt cx="2455816" cy="338554"/>
              </a:xfrm>
            </p:grpSpPr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C9B700D0-B5DB-4D39-9F88-E2F6A0CF481F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806E9F83-8F43-4E75-97E4-7B1466C57782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727690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Pondok</a:t>
                  </a:r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Kelapa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FEF64F70-3D34-4912-935B-E093B4B31C78}"/>
                  </a:ext>
                </a:extLst>
              </p:cNvPr>
              <p:cNvGrpSpPr/>
              <p:nvPr/>
            </p:nvGrpSpPr>
            <p:grpSpPr>
              <a:xfrm>
                <a:off x="12013713" y="3271666"/>
                <a:ext cx="2396320" cy="338554"/>
                <a:chOff x="314252" y="1911280"/>
                <a:chExt cx="2396320" cy="338554"/>
              </a:xfrm>
            </p:grpSpPr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1761AD4-B8B2-40E9-B99A-B19FB876D0A0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2 Case</a:t>
                  </a: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CEB5A345-0053-4A59-99CA-384F7F0ABE34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668194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Ujung </a:t>
                  </a:r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Menteng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AA27A9B8-988C-4C10-800F-279F864C8CE4}"/>
                  </a:ext>
                </a:extLst>
              </p:cNvPr>
              <p:cNvGrpSpPr/>
              <p:nvPr/>
            </p:nvGrpSpPr>
            <p:grpSpPr>
              <a:xfrm>
                <a:off x="12025043" y="5044871"/>
                <a:ext cx="2455816" cy="338554"/>
                <a:chOff x="314252" y="1911280"/>
                <a:chExt cx="2455816" cy="338554"/>
              </a:xfrm>
            </p:grpSpPr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13330FE3-4B1C-4B47-9E69-BD69F723ABAE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06833F3-285A-4682-BE49-FF5C0E58154B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727690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Cawang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5D9572F3-7434-4D13-BA67-E44C1DC19B04}"/>
                  </a:ext>
                </a:extLst>
              </p:cNvPr>
              <p:cNvGrpSpPr/>
              <p:nvPr/>
            </p:nvGrpSpPr>
            <p:grpSpPr>
              <a:xfrm>
                <a:off x="12025043" y="5365549"/>
                <a:ext cx="2455816" cy="584775"/>
                <a:chOff x="314252" y="1911280"/>
                <a:chExt cx="2455816" cy="584775"/>
              </a:xfrm>
            </p:grpSpPr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EC7EEB93-354A-4F21-B65B-256D0CB93605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2C0AA3A0-EA11-4D70-8C1E-AD5D28A142BD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727690" cy="584775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Halim Perdana Kusuma</a:t>
                  </a:r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BE6BB1EC-421D-4678-9082-6ACD4F809E3D}"/>
                  </a:ext>
                </a:extLst>
              </p:cNvPr>
              <p:cNvGrpSpPr/>
              <p:nvPr/>
            </p:nvGrpSpPr>
            <p:grpSpPr>
              <a:xfrm>
                <a:off x="12037629" y="5916568"/>
                <a:ext cx="2455816" cy="338554"/>
                <a:chOff x="314252" y="1911280"/>
                <a:chExt cx="2455816" cy="338554"/>
              </a:xfrm>
            </p:grpSpPr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CEBDA21B-6B82-491F-8DE4-37E79CC5E1F6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CACF870D-AFA5-4606-A9FC-B6979A8C255B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727690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Setu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DAF4E971-9DCD-4E72-89DD-4134F95FBC40}"/>
                  </a:ext>
                </a:extLst>
              </p:cNvPr>
              <p:cNvGrpSpPr/>
              <p:nvPr/>
            </p:nvGrpSpPr>
            <p:grpSpPr>
              <a:xfrm>
                <a:off x="12043986" y="6231523"/>
                <a:ext cx="2455816" cy="338554"/>
                <a:chOff x="314252" y="1911280"/>
                <a:chExt cx="2455816" cy="338554"/>
              </a:xfrm>
            </p:grpSpPr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24919AAA-0AF4-42AE-A103-DB82CE3342A6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2 Case</a:t>
                  </a:r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E1522E43-54B6-4EC6-83D4-4BCB4B090C8C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727690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Pinang </a:t>
                  </a:r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Ranti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D9A05D00-5004-410B-ABE5-78FE6742FEC0}"/>
                </a:ext>
              </a:extLst>
            </p:cNvPr>
            <p:cNvGrpSpPr/>
            <p:nvPr/>
          </p:nvGrpSpPr>
          <p:grpSpPr>
            <a:xfrm>
              <a:off x="12282477" y="5065257"/>
              <a:ext cx="2631582" cy="1503541"/>
              <a:chOff x="11986009" y="12541496"/>
              <a:chExt cx="2631582" cy="1503541"/>
            </a:xfrm>
          </p:grpSpPr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4E4EB1AD-CC02-48F9-986D-7F5BEB0C371B}"/>
                  </a:ext>
                </a:extLst>
              </p:cNvPr>
              <p:cNvSpPr txBox="1"/>
              <p:nvPr/>
            </p:nvSpPr>
            <p:spPr>
              <a:xfrm>
                <a:off x="11986009" y="12541496"/>
                <a:ext cx="16681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rPr>
                  <a:t>Other Area</a:t>
                </a:r>
              </a:p>
            </p:txBody>
          </p: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668F6E21-39BD-486C-801D-96FF2E8892B0}"/>
                  </a:ext>
                </a:extLst>
              </p:cNvPr>
              <p:cNvGrpSpPr/>
              <p:nvPr/>
            </p:nvGrpSpPr>
            <p:grpSpPr>
              <a:xfrm>
                <a:off x="12221271" y="12838677"/>
                <a:ext cx="2278531" cy="338554"/>
                <a:chOff x="314252" y="1911280"/>
                <a:chExt cx="2278531" cy="338554"/>
              </a:xfrm>
            </p:grpSpPr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9D46C729-8562-4B56-91F8-04B0C6F1BB34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09A2AAC5-92E2-4589-BF50-5B8F7CF83B75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Cijantung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835B7C04-7773-4C92-ACC8-49CCF717CCB1}"/>
                  </a:ext>
                </a:extLst>
              </p:cNvPr>
              <p:cNvGrpSpPr/>
              <p:nvPr/>
            </p:nvGrpSpPr>
            <p:grpSpPr>
              <a:xfrm>
                <a:off x="12235980" y="13427271"/>
                <a:ext cx="2278531" cy="338554"/>
                <a:chOff x="314252" y="1911280"/>
                <a:chExt cx="2278531" cy="338554"/>
              </a:xfrm>
            </p:grpSpPr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CDEE3A3E-0112-49EB-BA8F-03E7433DAF8E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CC568C70-E324-41DC-B6A7-AED9A6C78CA1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Cibubur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74DDD9D5-6290-4281-8607-B12E0BFD44ED}"/>
                  </a:ext>
                </a:extLst>
              </p:cNvPr>
              <p:cNvGrpSpPr/>
              <p:nvPr/>
            </p:nvGrpSpPr>
            <p:grpSpPr>
              <a:xfrm>
                <a:off x="12221271" y="13117889"/>
                <a:ext cx="2396320" cy="338554"/>
                <a:chOff x="314252" y="1911280"/>
                <a:chExt cx="2396320" cy="338554"/>
              </a:xfrm>
            </p:grpSpPr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B46A3B62-836F-4125-B005-09391226BD22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1 Case</a:t>
                  </a:r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90FE9741-D4A0-4F7A-AF70-478D13208717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668194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Ciracas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72E80A64-681A-4F35-98A6-AE0E7858B8F3}"/>
                  </a:ext>
                </a:extLst>
              </p:cNvPr>
              <p:cNvGrpSpPr/>
              <p:nvPr/>
            </p:nvGrpSpPr>
            <p:grpSpPr>
              <a:xfrm>
                <a:off x="12242402" y="13706483"/>
                <a:ext cx="2278531" cy="338554"/>
                <a:chOff x="314252" y="1911280"/>
                <a:chExt cx="2278531" cy="338554"/>
              </a:xfrm>
            </p:grpSpPr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6ABEF465-ADF6-42A3-817A-503CE075ABF0}"/>
                    </a:ext>
                  </a:extLst>
                </p:cNvPr>
                <p:cNvSpPr txBox="1"/>
                <p:nvPr/>
              </p:nvSpPr>
              <p:spPr>
                <a:xfrm>
                  <a:off x="314252" y="1911280"/>
                  <a:ext cx="8452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2 Case</a:t>
                  </a:r>
                </a:p>
              </p:txBody>
            </p: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6FF1CD63-F824-4046-AADA-69064CE374FD}"/>
                    </a:ext>
                  </a:extLst>
                </p:cNvPr>
                <p:cNvSpPr txBox="1"/>
                <p:nvPr/>
              </p:nvSpPr>
              <p:spPr>
                <a:xfrm>
                  <a:off x="1042378" y="1911280"/>
                  <a:ext cx="1550405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>
                      <a:latin typeface="Avenir Next LT Pro" panose="020B0504020202020204" pitchFamily="34" charset="0"/>
                      <a:cs typeface="Arial" panose="020B0604020202020204" pitchFamily="34" charset="0"/>
                    </a:rPr>
                    <a:t>Kalisari</a:t>
                  </a:r>
                  <a:endParaRPr lang="en-US" sz="1600" dirty="0">
                    <a:latin typeface="Avenir Next LT Pro" panose="020B05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B6736D15-0130-4A31-886F-A5BE50B23B4A}"/>
                </a:ext>
              </a:extLst>
            </p:cNvPr>
            <p:cNvSpPr txBox="1"/>
            <p:nvPr/>
          </p:nvSpPr>
          <p:spPr>
            <a:xfrm>
              <a:off x="9265803" y="1009417"/>
              <a:ext cx="1668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North Area</a:t>
              </a:r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EA33CC00-C67E-429F-B268-4255BD42E504}"/>
              </a:ext>
            </a:extLst>
          </p:cNvPr>
          <p:cNvSpPr txBox="1"/>
          <p:nvPr/>
        </p:nvSpPr>
        <p:spPr>
          <a:xfrm>
            <a:off x="0" y="6820256"/>
            <a:ext cx="1848982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85000"/>
                  </a:schemeClr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Last Updated at</a:t>
            </a:r>
          </a:p>
          <a:p>
            <a:pPr algn="ctr"/>
            <a:r>
              <a:rPr lang="en-US" sz="1400" dirty="0">
                <a:latin typeface="Avenir Next LT Pro" panose="020B0504020202020204" pitchFamily="34" charset="0"/>
                <a:cs typeface="Arial" panose="020B0604020202020204" pitchFamily="34" charset="0"/>
              </a:rPr>
              <a:t>3/21/2020 13:07:42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19D6221-1D04-4139-9C62-47793C212037}"/>
              </a:ext>
            </a:extLst>
          </p:cNvPr>
          <p:cNvSpPr/>
          <p:nvPr/>
        </p:nvSpPr>
        <p:spPr>
          <a:xfrm>
            <a:off x="14058022" y="7061284"/>
            <a:ext cx="14879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85000"/>
                  </a:schemeClr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Source : jakarta.go.id</a:t>
            </a:r>
          </a:p>
        </p:txBody>
      </p:sp>
    </p:spTree>
    <p:extLst>
      <p:ext uri="{BB962C8B-B14F-4D97-AF65-F5344CB8AC3E}">
        <p14:creationId xmlns:p14="http://schemas.microsoft.com/office/powerpoint/2010/main" val="178196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</TotalTime>
  <Words>297</Words>
  <Application>Microsoft Office PowerPoint</Application>
  <PresentationFormat>Custom</PresentationFormat>
  <Paragraphs>157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LOHANSEN</dc:creator>
  <cp:lastModifiedBy>LOHANSEN</cp:lastModifiedBy>
  <cp:revision>15</cp:revision>
  <dcterms:created xsi:type="dcterms:W3CDTF">2020-03-21T08:35:49Z</dcterms:created>
  <dcterms:modified xsi:type="dcterms:W3CDTF">2020-03-22T04:07:25Z</dcterms:modified>
</cp:coreProperties>
</file>