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1019" r:id="rId5"/>
    <p:sldId id="1018" r:id="rId6"/>
    <p:sldId id="256" r:id="rId7"/>
    <p:sldId id="346" r:id="rId8"/>
  </p:sldIdLst>
  <p:sldSz cx="12192000" cy="6858000"/>
  <p:notesSz cx="6807200" cy="99393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29" roundtripDataSignature="AMtx7mhLm9JnTY/KZziNDdzwPOMYXAXNzg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FC9CA2F-CB39-E82D-0FC6-DEF9B48DBED2}" name="Jet Kim" initials="JK" userId="e08bd8733469e1cf" providerId="Windows Live"/>
  <p188:author id="{F1DD3F3C-2658-07F1-1CB6-B9C733309A1C}" name="PC" initials="P" userId="PC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찬욱" initials="이찬" lastIdx="1" clrIdx="0">
    <p:extLst>
      <p:ext uri="{19B8F6BF-5375-455C-9EA6-DF929625EA0E}">
        <p15:presenceInfo xmlns:p15="http://schemas.microsoft.com/office/powerpoint/2012/main" userId="29a182652aa504f0" providerId="Windows Live"/>
      </p:ext>
    </p:extLst>
  </p:cmAuthor>
  <p:cmAuthor id="2" name="shinhyuna" initials="s" lastIdx="13" clrIdx="1">
    <p:extLst>
      <p:ext uri="{19B8F6BF-5375-455C-9EA6-DF929625EA0E}">
        <p15:presenceInfo xmlns:p15="http://schemas.microsoft.com/office/powerpoint/2012/main" userId="shinhyu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5FF"/>
    <a:srgbClr val="FBD3CB"/>
    <a:srgbClr val="FF99FF"/>
    <a:srgbClr val="D1D9EF"/>
    <a:srgbClr val="E1D4E8"/>
    <a:srgbClr val="F9F0C5"/>
    <a:srgbClr val="C1E4D9"/>
    <a:srgbClr val="C2DFD5"/>
    <a:srgbClr val="7C151B"/>
    <a:srgbClr val="F0F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F421DF-1230-4007-9326-733D5E977340}">
  <a:tblStyle styleId="{66F421DF-1230-4007-9326-733D5E97734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5EB75D-2077-4B17-8F3B-D2B548A56F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63" autoAdjust="0"/>
    <p:restoredTop sz="97438" autoAdjust="0"/>
  </p:normalViewPr>
  <p:slideViewPr>
    <p:cSldViewPr snapToGrid="0">
      <p:cViewPr varScale="1">
        <p:scale>
          <a:sx n="161" d="100"/>
          <a:sy n="161" d="100"/>
        </p:scale>
        <p:origin x="822" y="14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6558" y="2058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33" Type="http://schemas.openxmlformats.org/officeDocument/2006/relationships/theme" Target="theme/theme1.xml"/><Relationship Id="rId7" Type="http://schemas.openxmlformats.org/officeDocument/2006/relationships/slide" Target="slides/slide3.xml"/><Relationship Id="rId129" Type="http://customschemas.google.com/relationships/presentationmetadata" Target="metadata"/><Relationship Id="rId2" Type="http://schemas.openxmlformats.org/officeDocument/2006/relationships/customXml" Target="../customXml/item2.xml"/><Relationship Id="rId13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3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130" Type="http://schemas.openxmlformats.org/officeDocument/2006/relationships/commentAuthors" Target="commentAuthors.xml"/><Relationship Id="rId135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3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C1A5AB1-2987-4B81-A200-997C8F220F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C50A49-D629-45CD-9662-669B1E6ECF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6B11A-B713-4F49-832A-7649B67D223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B5718C-5EE6-4D10-A8E8-0C32E44887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731496-FE8B-459C-9861-584856931F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645A7-BFA3-47E9-8FB2-5592AFF88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19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5838" y="0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" userDrawn="1">
  <p:cSld name="표지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oogle Shape;13;p36"/>
          <p:cNvGraphicFramePr/>
          <p:nvPr/>
        </p:nvGraphicFramePr>
        <p:xfrm>
          <a:off x="6888088" y="5157192"/>
          <a:ext cx="3369500" cy="921400"/>
        </p:xfrm>
        <a:graphic>
          <a:graphicData uri="http://schemas.openxmlformats.org/drawingml/2006/table">
            <a:tbl>
              <a:tblPr>
                <a:noFill/>
                <a:tableStyleId>{66F421DF-1230-4007-9326-733D5E977340}</a:tableStyleId>
              </a:tblPr>
              <a:tblGrid>
                <a:gridCol w="88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</a:t>
                      </a: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800" b="0" u="none" strike="noStrike" cap="none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검토자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승인자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6CC016-DA3E-4F8D-A05C-D5D262AB1F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21458" y="1444224"/>
            <a:ext cx="1922001" cy="43088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>
              <a:defRPr sz="2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프로젝트 명</a:t>
            </a:r>
          </a:p>
        </p:txBody>
      </p:sp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0F646A66-AEF8-4BBE-9FE8-6A7384B55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20888" y="2055932"/>
            <a:ext cx="2064668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서브 타이틀 명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90C2251-ED85-4EC4-98B7-9EAD44C3B1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81925" y="5164177"/>
            <a:ext cx="760095" cy="205740"/>
          </a:xfrm>
          <a:prstGeom prst="rect">
            <a:avLst/>
          </a:prstGeom>
        </p:spPr>
        <p:txBody>
          <a:bodyPr wrap="square" lIns="18000" tIns="18000" rIns="18000" bIns="18000" anchor="ctr">
            <a:noAutofit/>
          </a:bodyPr>
          <a:lstStyle>
            <a:lvl1pPr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en-US" altLang="ko-KR"/>
              <a:t>v0.1</a:t>
            </a:r>
            <a:endParaRPr lang="ko-KR" altLang="en-US"/>
          </a:p>
        </p:txBody>
      </p:sp>
      <p:sp>
        <p:nvSpPr>
          <p:cNvPr id="20" name="텍스트 개체 틀 6">
            <a:extLst>
              <a:ext uri="{FF2B5EF4-FFF2-40B4-BE49-F238E27FC236}">
                <a16:creationId xmlns:a16="http://schemas.microsoft.com/office/drawing/2014/main" id="{B9551BAF-0CD3-4953-8419-EF2C1920FC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15537" y="5164177"/>
            <a:ext cx="828000" cy="205740"/>
          </a:xfrm>
          <a:prstGeom prst="rect">
            <a:avLst/>
          </a:prstGeom>
        </p:spPr>
        <p:txBody>
          <a:bodyPr wrap="square" lIns="18000" tIns="18000" rIns="18000" bIns="18000" anchor="ctr">
            <a:noAutofit/>
          </a:bodyPr>
          <a:lstStyle>
            <a:lvl1pPr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en-US" altLang="ko-KR"/>
              <a:t>YYYY-MM-DD</a:t>
            </a:r>
            <a:endParaRPr lang="ko-KR" altLang="en-US"/>
          </a:p>
        </p:txBody>
      </p:sp>
      <p:sp>
        <p:nvSpPr>
          <p:cNvPr id="21" name="텍스트 개체 틀 6">
            <a:extLst>
              <a:ext uri="{FF2B5EF4-FFF2-40B4-BE49-F238E27FC236}">
                <a16:creationId xmlns:a16="http://schemas.microsoft.com/office/drawing/2014/main" id="{253337AA-C0DA-423E-89B2-27248B9FBD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81925" y="5396912"/>
            <a:ext cx="2448000" cy="205740"/>
          </a:xfrm>
          <a:prstGeom prst="rect">
            <a:avLst/>
          </a:prstGeom>
        </p:spPr>
        <p:txBody>
          <a:bodyPr wrap="square" lIns="18000" tIns="18000" rIns="18000" bIns="18000" anchor="ctr">
            <a:noAutofit/>
          </a:bodyPr>
          <a:lstStyle>
            <a:lvl1pPr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홍길동</a:t>
            </a:r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2948CFA1-1FC5-4B8D-9A6D-2B984E44F1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81925" y="5627464"/>
            <a:ext cx="2448000" cy="205740"/>
          </a:xfrm>
          <a:prstGeom prst="rect">
            <a:avLst/>
          </a:prstGeom>
        </p:spPr>
        <p:txBody>
          <a:bodyPr wrap="square" lIns="18000" tIns="18000" rIns="18000" bIns="18000" anchor="ctr">
            <a:noAutofit/>
          </a:bodyPr>
          <a:lstStyle>
            <a:lvl1pPr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홍길동</a:t>
            </a:r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200ABC52-DF69-4853-9981-132AE61D66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81925" y="5857612"/>
            <a:ext cx="2448000" cy="205740"/>
          </a:xfrm>
          <a:prstGeom prst="rect">
            <a:avLst/>
          </a:prstGeom>
        </p:spPr>
        <p:txBody>
          <a:bodyPr wrap="square" lIns="18000" tIns="18000" rIns="18000" bIns="18000" anchor="ctr">
            <a:noAutofit/>
          </a:bodyPr>
          <a:lstStyle>
            <a:lvl1pPr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홍길동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_0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72;p40">
            <a:extLst>
              <a:ext uri="{FF2B5EF4-FFF2-40B4-BE49-F238E27FC236}">
                <a16:creationId xmlns:a16="http://schemas.microsoft.com/office/drawing/2014/main" id="{83A69813-E89A-4AD7-9E68-375D812B4875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56722853"/>
              </p:ext>
            </p:extLst>
          </p:nvPr>
        </p:nvGraphicFramePr>
        <p:xfrm>
          <a:off x="77570" y="312074"/>
          <a:ext cx="3208553" cy="310098"/>
        </p:xfrm>
        <a:graphic>
          <a:graphicData uri="http://schemas.openxmlformats.org/drawingml/2006/table">
            <a:tbl>
              <a:tblPr>
                <a:noFill/>
                <a:tableStyleId>{435EB75D-2077-4B17-8F3B-D2B548A56F48}</a:tableStyleId>
              </a:tblPr>
              <a:tblGrid>
                <a:gridCol w="757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09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lt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sym typeface="Malgun Gothic"/>
                        </a:rPr>
                        <a:t>콘텐츠 위치</a:t>
                      </a:r>
                      <a:endParaRPr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1772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lt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  <a:sym typeface="Malgun Gothic"/>
                      </a:endParaRPr>
                    </a:p>
                  </a:txBody>
                  <a:tcPr marL="36000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72;p40">
            <a:extLst>
              <a:ext uri="{FF2B5EF4-FFF2-40B4-BE49-F238E27FC236}">
                <a16:creationId xmlns:a16="http://schemas.microsoft.com/office/drawing/2014/main" id="{D237C936-887F-4EF4-A8E6-AB8162D6F4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71958578"/>
              </p:ext>
            </p:extLst>
          </p:nvPr>
        </p:nvGraphicFramePr>
        <p:xfrm>
          <a:off x="9588500" y="52145"/>
          <a:ext cx="2445375" cy="239450"/>
        </p:xfrm>
        <a:graphic>
          <a:graphicData uri="http://schemas.openxmlformats.org/drawingml/2006/table">
            <a:tbl>
              <a:tblPr>
                <a:noFill/>
                <a:tableStyleId>{435EB75D-2077-4B17-8F3B-D2B548A56F48}</a:tableStyleId>
              </a:tblPr>
              <a:tblGrid>
                <a:gridCol w="82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lt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sym typeface="Malgun Gothic"/>
                        </a:rPr>
                        <a:t>페이지</a:t>
                      </a:r>
                      <a:endParaRPr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1772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3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Google Shape;73;p40">
            <a:extLst>
              <a:ext uri="{FF2B5EF4-FFF2-40B4-BE49-F238E27FC236}">
                <a16:creationId xmlns:a16="http://schemas.microsoft.com/office/drawing/2014/main" id="{21AFF2B4-D009-4776-9553-2F558932F2A9}"/>
              </a:ext>
            </a:extLst>
          </p:cNvPr>
          <p:cNvSpPr/>
          <p:nvPr userDrawn="1"/>
        </p:nvSpPr>
        <p:spPr>
          <a:xfrm>
            <a:off x="8912950" y="811866"/>
            <a:ext cx="3123475" cy="58234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Gulim"/>
            </a:endParaRPr>
          </a:p>
        </p:txBody>
      </p:sp>
      <p:sp>
        <p:nvSpPr>
          <p:cNvPr id="14" name="Google Shape;74;p40">
            <a:extLst>
              <a:ext uri="{FF2B5EF4-FFF2-40B4-BE49-F238E27FC236}">
                <a16:creationId xmlns:a16="http://schemas.microsoft.com/office/drawing/2014/main" id="{0012B0D7-5D90-430F-8A77-C05F26715963}"/>
              </a:ext>
            </a:extLst>
          </p:cNvPr>
          <p:cNvSpPr/>
          <p:nvPr userDrawn="1"/>
        </p:nvSpPr>
        <p:spPr>
          <a:xfrm>
            <a:off x="8910394" y="734879"/>
            <a:ext cx="3123475" cy="23945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dirty="0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Malgun Gothic"/>
              </a:rPr>
              <a:t>Description</a:t>
            </a:r>
            <a:endParaRPr sz="800" b="0" dirty="0">
              <a:solidFill>
                <a:schemeClr val="lt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</p:txBody>
      </p:sp>
      <p:cxnSp>
        <p:nvCxnSpPr>
          <p:cNvPr id="15" name="Google Shape;75;p40">
            <a:extLst>
              <a:ext uri="{FF2B5EF4-FFF2-40B4-BE49-F238E27FC236}">
                <a16:creationId xmlns:a16="http://schemas.microsoft.com/office/drawing/2014/main" id="{BD172006-65F4-4373-B05F-2CADB72138E0}"/>
              </a:ext>
            </a:extLst>
          </p:cNvPr>
          <p:cNvCxnSpPr>
            <a:cxnSpLocks/>
          </p:cNvCxnSpPr>
          <p:nvPr userDrawn="1"/>
        </p:nvCxnSpPr>
        <p:spPr>
          <a:xfrm>
            <a:off x="8910394" y="717133"/>
            <a:ext cx="0" cy="5918184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6" name="Google Shape;76;p40">
            <a:extLst>
              <a:ext uri="{FF2B5EF4-FFF2-40B4-BE49-F238E27FC236}">
                <a16:creationId xmlns:a16="http://schemas.microsoft.com/office/drawing/2014/main" id="{7053B795-B9F5-4D0B-AD84-36A12188F55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264436101"/>
              </p:ext>
            </p:extLst>
          </p:nvPr>
        </p:nvGraphicFramePr>
        <p:xfrm>
          <a:off x="82551" y="52145"/>
          <a:ext cx="9469450" cy="239450"/>
        </p:xfrm>
        <a:graphic>
          <a:graphicData uri="http://schemas.openxmlformats.org/drawingml/2006/table">
            <a:tbl>
              <a:tblPr>
                <a:noFill/>
                <a:tableStyleId>{435EB75D-2077-4B17-8F3B-D2B548A56F48}</a:tableStyleId>
              </a:tblPr>
              <a:tblGrid>
                <a:gridCol w="749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lt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sym typeface="Malgun Gothic"/>
                        </a:rPr>
                        <a:t>단원</a:t>
                      </a:r>
                      <a:endParaRPr sz="800" b="0" i="0" u="none" strike="noStrike" cap="none" dirty="0">
                        <a:solidFill>
                          <a:schemeClr val="lt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  <a:sym typeface="Malgun Gothic"/>
                      </a:endParaRPr>
                    </a:p>
                  </a:txBody>
                  <a:tcPr marL="1772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  <a:sym typeface="Malgun Gothic"/>
                      </a:endParaRPr>
                    </a:p>
                  </a:txBody>
                  <a:tcPr marL="573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lt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sym typeface="Malgun Gothic"/>
                        </a:rPr>
                        <a:t>콘텐츠명</a:t>
                      </a:r>
                      <a:endParaRPr sz="800" b="0" i="0" u="none" strike="noStrike" cap="none" dirty="0">
                        <a:solidFill>
                          <a:schemeClr val="lt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  <a:sym typeface="Malgun Gothic"/>
                      </a:endParaRPr>
                    </a:p>
                  </a:txBody>
                  <a:tcPr marL="1772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  <a:sym typeface="Malgun Gothic"/>
                      </a:endParaRPr>
                    </a:p>
                  </a:txBody>
                  <a:tcPr marL="573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Google Shape;77;p40">
            <a:extLst>
              <a:ext uri="{FF2B5EF4-FFF2-40B4-BE49-F238E27FC236}">
                <a16:creationId xmlns:a16="http://schemas.microsoft.com/office/drawing/2014/main" id="{24C72BDE-9D01-42DA-8CB0-24E648423B79}"/>
              </a:ext>
            </a:extLst>
          </p:cNvPr>
          <p:cNvCxnSpPr>
            <a:cxnSpLocks/>
          </p:cNvCxnSpPr>
          <p:nvPr userDrawn="1"/>
        </p:nvCxnSpPr>
        <p:spPr>
          <a:xfrm>
            <a:off x="77568" y="717134"/>
            <a:ext cx="0" cy="5918184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78;p40">
            <a:extLst>
              <a:ext uri="{FF2B5EF4-FFF2-40B4-BE49-F238E27FC236}">
                <a16:creationId xmlns:a16="http://schemas.microsoft.com/office/drawing/2014/main" id="{E11D7DF0-C408-4A01-ABDD-3A1E1ABDD9B0}"/>
              </a:ext>
            </a:extLst>
          </p:cNvPr>
          <p:cNvCxnSpPr>
            <a:cxnSpLocks/>
          </p:cNvCxnSpPr>
          <p:nvPr userDrawn="1"/>
        </p:nvCxnSpPr>
        <p:spPr>
          <a:xfrm>
            <a:off x="82551" y="6635318"/>
            <a:ext cx="1195131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85;p40">
            <a:extLst>
              <a:ext uri="{FF2B5EF4-FFF2-40B4-BE49-F238E27FC236}">
                <a16:creationId xmlns:a16="http://schemas.microsoft.com/office/drawing/2014/main" id="{E4812F76-A77D-4F6E-AE0F-BBF5DCFFBE8D}"/>
              </a:ext>
            </a:extLst>
          </p:cNvPr>
          <p:cNvCxnSpPr>
            <a:cxnSpLocks/>
          </p:cNvCxnSpPr>
          <p:nvPr userDrawn="1"/>
        </p:nvCxnSpPr>
        <p:spPr>
          <a:xfrm flipH="1">
            <a:off x="72586" y="717135"/>
            <a:ext cx="1196130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86;p40">
            <a:extLst>
              <a:ext uri="{FF2B5EF4-FFF2-40B4-BE49-F238E27FC236}">
                <a16:creationId xmlns:a16="http://schemas.microsoft.com/office/drawing/2014/main" id="{224CC037-FC55-41A8-ABEE-BA42FB72AAD8}"/>
              </a:ext>
            </a:extLst>
          </p:cNvPr>
          <p:cNvSpPr txBox="1"/>
          <p:nvPr userDrawn="1"/>
        </p:nvSpPr>
        <p:spPr>
          <a:xfrm>
            <a:off x="11890406" y="6676280"/>
            <a:ext cx="28693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Malgun Gothic"/>
              </a:rPr>
              <a:t>- </a:t>
            </a:r>
            <a:fld id="{00000000-1234-1234-1234-123412341234}" type="slidenum">
              <a:rPr lang="en-US" sz="800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Malgun Gothic"/>
              </a:rPr>
              <a:t>‹#›</a:t>
            </a:fld>
            <a:r>
              <a:rPr lang="en-US" sz="800" dirty="0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Malgun Gothic"/>
              </a:rPr>
              <a:t> -</a:t>
            </a:r>
            <a:endParaRPr sz="800" dirty="0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</p:txBody>
      </p:sp>
      <p:sp>
        <p:nvSpPr>
          <p:cNvPr id="21" name="텍스트 개체 틀 6">
            <a:extLst>
              <a:ext uri="{FF2B5EF4-FFF2-40B4-BE49-F238E27FC236}">
                <a16:creationId xmlns:a16="http://schemas.microsoft.com/office/drawing/2014/main" id="{E93C7F4A-AF8C-46FF-9046-D21096B5A6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65158"/>
            <a:ext cx="2447923" cy="206212"/>
          </a:xfrm>
          <a:prstGeom prst="rect">
            <a:avLst/>
          </a:prstGeom>
        </p:spPr>
        <p:txBody>
          <a:bodyPr wrap="square" lIns="18000" tIns="18000" rIns="18000" bIns="18000" anchor="ctr"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 dirty="0"/>
              <a:t>대단원명 기입</a:t>
            </a:r>
            <a:r>
              <a:rPr lang="en-US" altLang="ko-KR" dirty="0"/>
              <a:t>/</a:t>
            </a:r>
            <a:r>
              <a:rPr lang="ko-KR" altLang="en-US" dirty="0"/>
              <a:t>중단원의 경우 대단원 아래 </a:t>
            </a:r>
            <a:r>
              <a:rPr lang="en-US" altLang="ko-KR" dirty="0"/>
              <a:t>( )</a:t>
            </a:r>
            <a:r>
              <a:rPr lang="ko-KR" altLang="en-US" dirty="0"/>
              <a:t>기입</a:t>
            </a:r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729D663E-8896-45D6-BFF2-C3EF5C5443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38553" y="65158"/>
            <a:ext cx="5616000" cy="205740"/>
          </a:xfrm>
          <a:prstGeom prst="rect">
            <a:avLst/>
          </a:prstGeom>
        </p:spPr>
        <p:txBody>
          <a:bodyPr wrap="square" lIns="18000" tIns="18000" rIns="18000" bIns="18000" anchor="ctr"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화면경로 </a:t>
            </a:r>
            <a:r>
              <a:rPr lang="en-US" altLang="ko-KR"/>
              <a:t>(</a:t>
            </a:r>
            <a:r>
              <a:rPr lang="ko-KR" altLang="en-US"/>
              <a:t>예 </a:t>
            </a:r>
            <a:r>
              <a:rPr lang="en-US" altLang="ko-KR"/>
              <a:t>: </a:t>
            </a:r>
            <a:r>
              <a:rPr lang="ko-KR" altLang="en-US"/>
              <a:t>홈 </a:t>
            </a:r>
            <a:r>
              <a:rPr lang="en-US" altLang="ko-KR"/>
              <a:t>&gt; </a:t>
            </a:r>
            <a:r>
              <a:rPr lang="ko-KR" altLang="en-US"/>
              <a:t>마이페이지 </a:t>
            </a:r>
            <a:r>
              <a:rPr lang="en-US" altLang="ko-KR"/>
              <a:t>&gt; </a:t>
            </a:r>
            <a:r>
              <a:rPr lang="ko-KR" altLang="en-US"/>
              <a:t>주문조회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BF27C218-84A8-402A-8471-8DC109F505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15554" y="65158"/>
            <a:ext cx="1620000" cy="205740"/>
          </a:xfrm>
          <a:prstGeom prst="rect">
            <a:avLst/>
          </a:prstGeom>
        </p:spPr>
        <p:txBody>
          <a:bodyPr wrap="square" lIns="18000" tIns="18000" rIns="18000" bIns="18000" anchor="ctr"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해당 쪽수 기입</a:t>
            </a:r>
            <a:endParaRPr lang="ko-KR" altLang="en-US" dirty="0"/>
          </a:p>
        </p:txBody>
      </p:sp>
      <p:graphicFrame>
        <p:nvGraphicFramePr>
          <p:cNvPr id="28" name="Google Shape;72;p40">
            <a:extLst>
              <a:ext uri="{FF2B5EF4-FFF2-40B4-BE49-F238E27FC236}">
                <a16:creationId xmlns:a16="http://schemas.microsoft.com/office/drawing/2014/main" id="{AEB8B0BC-7399-463C-9FFE-B01451CBDF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13608582"/>
              </p:ext>
            </p:extLst>
          </p:nvPr>
        </p:nvGraphicFramePr>
        <p:xfrm>
          <a:off x="3286124" y="309259"/>
          <a:ext cx="8747749" cy="330890"/>
        </p:xfrm>
        <a:graphic>
          <a:graphicData uri="http://schemas.openxmlformats.org/drawingml/2006/table">
            <a:tbl>
              <a:tblPr>
                <a:noFill/>
                <a:tableStyleId>{435EB75D-2077-4B17-8F3B-D2B548A56F48}</a:tableStyleId>
              </a:tblPr>
              <a:tblGrid>
                <a:gridCol w="652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5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lt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sym typeface="Malgun Gothic"/>
                        </a:rPr>
                        <a:t>콘텐츠 유형</a:t>
                      </a:r>
                      <a:endParaRPr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1772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lt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  <a:sym typeface="Malgun Gothic"/>
                      </a:endParaRPr>
                    </a:p>
                  </a:txBody>
                  <a:tcPr marL="573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텍스트 개체 틀 43">
            <a:extLst>
              <a:ext uri="{FF2B5EF4-FFF2-40B4-BE49-F238E27FC236}">
                <a16:creationId xmlns:a16="http://schemas.microsoft.com/office/drawing/2014/main" id="{EA591697-4974-4384-98E8-A118BC450D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38553" y="328750"/>
            <a:ext cx="8095317" cy="293653"/>
          </a:xfrm>
          <a:prstGeom prst="rect">
            <a:avLst/>
          </a:prstGeom>
        </p:spPr>
        <p:txBody>
          <a:bodyPr lIns="36000" anchor="ctr"/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조작형 콘텐츠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/</a:t>
            </a:r>
            <a:r>
              <a:rPr kumimoji="0" lang="ko-KR" alt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드래그앤드롭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/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어떤 기능인지 구체적으로 기입</a:t>
            </a:r>
          </a:p>
        </p:txBody>
      </p:sp>
      <p:sp>
        <p:nvSpPr>
          <p:cNvPr id="47" name="텍스트 개체 틀 46">
            <a:extLst>
              <a:ext uri="{FF2B5EF4-FFF2-40B4-BE49-F238E27FC236}">
                <a16:creationId xmlns:a16="http://schemas.microsoft.com/office/drawing/2014/main" id="{342B1BAA-FD2B-4C3F-9CC0-E7B8465B1A9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8199" y="312074"/>
            <a:ext cx="2447922" cy="319087"/>
          </a:xfrm>
          <a:prstGeom prst="rect">
            <a:avLst/>
          </a:prstGeom>
        </p:spPr>
        <p:txBody>
          <a:bodyPr lIns="36000" anchor="ctr"/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dirty="0"/>
              <a:t>콘텐츠의 구체적 위치 기입</a:t>
            </a:r>
          </a:p>
        </p:txBody>
      </p:sp>
    </p:spTree>
    <p:extLst>
      <p:ext uri="{BB962C8B-B14F-4D97-AF65-F5344CB8AC3E}">
        <p14:creationId xmlns:p14="http://schemas.microsoft.com/office/powerpoint/2010/main" val="1446613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" userDrawn="1">
          <p15:clr>
            <a:srgbClr val="FBAE40"/>
          </p15:clr>
        </p15:guide>
        <p15:guide id="2" pos="5995" userDrawn="1">
          <p15:clr>
            <a:srgbClr val="FBAE40"/>
          </p15:clr>
        </p15:guide>
        <p15:guide id="3" orient="horz" pos="255" userDrawn="1">
          <p15:clr>
            <a:srgbClr val="FBAE40"/>
          </p15:clr>
        </p15:guide>
        <p15:guide id="4" orient="horz" pos="415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_0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6;p40">
            <a:extLst>
              <a:ext uri="{FF2B5EF4-FFF2-40B4-BE49-F238E27FC236}">
                <a16:creationId xmlns:a16="http://schemas.microsoft.com/office/drawing/2014/main" id="{224CC037-FC55-41A8-ABEE-BA42FB72AAD8}"/>
              </a:ext>
            </a:extLst>
          </p:cNvPr>
          <p:cNvSpPr txBox="1"/>
          <p:nvPr userDrawn="1"/>
        </p:nvSpPr>
        <p:spPr>
          <a:xfrm>
            <a:off x="11890406" y="6676280"/>
            <a:ext cx="28693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Malgun Gothic"/>
              </a:rPr>
              <a:t>- </a:t>
            </a:r>
            <a:fld id="{00000000-1234-1234-1234-123412341234}" type="slidenum">
              <a:rPr lang="en-US" sz="800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Malgun Gothic"/>
              </a:rPr>
              <a:t>‹#›</a:t>
            </a:fld>
            <a:r>
              <a:rPr lang="en-US" sz="800" dirty="0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Malgun Gothic"/>
              </a:rPr>
              <a:t> -</a:t>
            </a:r>
            <a:endParaRPr sz="800" dirty="0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F4D6F8-A26E-410E-BB48-1FA403E479BC}"/>
              </a:ext>
            </a:extLst>
          </p:cNvPr>
          <p:cNvSpPr/>
          <p:nvPr userDrawn="1"/>
        </p:nvSpPr>
        <p:spPr>
          <a:xfrm>
            <a:off x="166653" y="143006"/>
            <a:ext cx="8400058" cy="5168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D98F14-2776-4E10-ADD8-23C80E79D41C}"/>
              </a:ext>
            </a:extLst>
          </p:cNvPr>
          <p:cNvSpPr/>
          <p:nvPr userDrawn="1"/>
        </p:nvSpPr>
        <p:spPr>
          <a:xfrm>
            <a:off x="8891909" y="143006"/>
            <a:ext cx="3161547" cy="3621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3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파일명 </a:t>
            </a:r>
            <a:endParaRPr lang="en-US" altLang="ko-KR" sz="13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">
          <p15:clr>
            <a:srgbClr val="FBAE40"/>
          </p15:clr>
        </p15:guide>
        <p15:guide id="2" pos="5995">
          <p15:clr>
            <a:srgbClr val="FBAE40"/>
          </p15:clr>
        </p15:guide>
        <p15:guide id="3" orient="horz" pos="255">
          <p15:clr>
            <a:srgbClr val="FBAE40"/>
          </p15:clr>
        </p15:guide>
        <p15:guide id="4" orient="horz" pos="41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_0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72;p40">
            <a:extLst>
              <a:ext uri="{FF2B5EF4-FFF2-40B4-BE49-F238E27FC236}">
                <a16:creationId xmlns:a16="http://schemas.microsoft.com/office/drawing/2014/main" id="{83A69813-E89A-4AD7-9E68-375D812B4875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284656885"/>
              </p:ext>
            </p:extLst>
          </p:nvPr>
        </p:nvGraphicFramePr>
        <p:xfrm>
          <a:off x="77570" y="312074"/>
          <a:ext cx="3208553" cy="310098"/>
        </p:xfrm>
        <a:graphic>
          <a:graphicData uri="http://schemas.openxmlformats.org/drawingml/2006/table">
            <a:tbl>
              <a:tblPr>
                <a:noFill/>
                <a:tableStyleId>{435EB75D-2077-4B17-8F3B-D2B548A56F48}</a:tableStyleId>
              </a:tblPr>
              <a:tblGrid>
                <a:gridCol w="757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09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lt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sym typeface="Malgun Gothic"/>
                        </a:rPr>
                        <a:t>콘텐츠 위치</a:t>
                      </a:r>
                      <a:endParaRPr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1772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lt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  <a:sym typeface="Malgun Gothic"/>
                      </a:endParaRPr>
                    </a:p>
                  </a:txBody>
                  <a:tcPr marL="36000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72;p40">
            <a:extLst>
              <a:ext uri="{FF2B5EF4-FFF2-40B4-BE49-F238E27FC236}">
                <a16:creationId xmlns:a16="http://schemas.microsoft.com/office/drawing/2014/main" id="{D237C936-887F-4EF4-A8E6-AB8162D6F4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43875401"/>
              </p:ext>
            </p:extLst>
          </p:nvPr>
        </p:nvGraphicFramePr>
        <p:xfrm>
          <a:off x="9588500" y="52145"/>
          <a:ext cx="2445375" cy="239450"/>
        </p:xfrm>
        <a:graphic>
          <a:graphicData uri="http://schemas.openxmlformats.org/drawingml/2006/table">
            <a:tbl>
              <a:tblPr>
                <a:noFill/>
                <a:tableStyleId>{435EB75D-2077-4B17-8F3B-D2B548A56F48}</a:tableStyleId>
              </a:tblPr>
              <a:tblGrid>
                <a:gridCol w="82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lt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sym typeface="Malgun Gothic"/>
                        </a:rPr>
                        <a:t>페이지</a:t>
                      </a:r>
                      <a:endParaRPr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1772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lt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  <a:sym typeface="Malgun Gothic"/>
                      </a:endParaRPr>
                    </a:p>
                  </a:txBody>
                  <a:tcPr marL="573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Google Shape;75;p40">
            <a:extLst>
              <a:ext uri="{FF2B5EF4-FFF2-40B4-BE49-F238E27FC236}">
                <a16:creationId xmlns:a16="http://schemas.microsoft.com/office/drawing/2014/main" id="{BD172006-65F4-4373-B05F-2CADB72138E0}"/>
              </a:ext>
            </a:extLst>
          </p:cNvPr>
          <p:cNvCxnSpPr>
            <a:cxnSpLocks/>
          </p:cNvCxnSpPr>
          <p:nvPr userDrawn="1"/>
        </p:nvCxnSpPr>
        <p:spPr>
          <a:xfrm>
            <a:off x="3938553" y="721897"/>
            <a:ext cx="0" cy="4763024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6" name="Google Shape;76;p40">
            <a:extLst>
              <a:ext uri="{FF2B5EF4-FFF2-40B4-BE49-F238E27FC236}">
                <a16:creationId xmlns:a16="http://schemas.microsoft.com/office/drawing/2014/main" id="{7053B795-B9F5-4D0B-AD84-36A12188F55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431794950"/>
              </p:ext>
            </p:extLst>
          </p:nvPr>
        </p:nvGraphicFramePr>
        <p:xfrm>
          <a:off x="82551" y="52145"/>
          <a:ext cx="9469450" cy="239450"/>
        </p:xfrm>
        <a:graphic>
          <a:graphicData uri="http://schemas.openxmlformats.org/drawingml/2006/table">
            <a:tbl>
              <a:tblPr>
                <a:noFill/>
                <a:tableStyleId>{435EB75D-2077-4B17-8F3B-D2B548A56F48}</a:tableStyleId>
              </a:tblPr>
              <a:tblGrid>
                <a:gridCol w="749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lt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sym typeface="Malgun Gothic"/>
                        </a:rPr>
                        <a:t>단원</a:t>
                      </a:r>
                      <a:endParaRPr sz="800" b="0" i="0" u="none" strike="noStrike" cap="none" dirty="0">
                        <a:solidFill>
                          <a:schemeClr val="lt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  <a:sym typeface="Malgun Gothic"/>
                      </a:endParaRPr>
                    </a:p>
                  </a:txBody>
                  <a:tcPr marL="1772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  <a:sym typeface="Malgun Gothic"/>
                      </a:endParaRPr>
                    </a:p>
                  </a:txBody>
                  <a:tcPr marL="573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lt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sym typeface="Malgun Gothic"/>
                        </a:rPr>
                        <a:t>콘텐츠명</a:t>
                      </a:r>
                      <a:endParaRPr sz="800" b="0" i="0" u="none" strike="noStrike" cap="none" dirty="0">
                        <a:solidFill>
                          <a:schemeClr val="lt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  <a:sym typeface="Malgun Gothic"/>
                      </a:endParaRPr>
                    </a:p>
                  </a:txBody>
                  <a:tcPr marL="1772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  <a:sym typeface="Malgun Gothic"/>
                      </a:endParaRPr>
                    </a:p>
                  </a:txBody>
                  <a:tcPr marL="573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Google Shape;77;p40">
            <a:extLst>
              <a:ext uri="{FF2B5EF4-FFF2-40B4-BE49-F238E27FC236}">
                <a16:creationId xmlns:a16="http://schemas.microsoft.com/office/drawing/2014/main" id="{24C72BDE-9D01-42DA-8CB0-24E648423B79}"/>
              </a:ext>
            </a:extLst>
          </p:cNvPr>
          <p:cNvCxnSpPr>
            <a:cxnSpLocks/>
          </p:cNvCxnSpPr>
          <p:nvPr userDrawn="1"/>
        </p:nvCxnSpPr>
        <p:spPr>
          <a:xfrm>
            <a:off x="77568" y="717134"/>
            <a:ext cx="0" cy="5918184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78;p40">
            <a:extLst>
              <a:ext uri="{FF2B5EF4-FFF2-40B4-BE49-F238E27FC236}">
                <a16:creationId xmlns:a16="http://schemas.microsoft.com/office/drawing/2014/main" id="{E11D7DF0-C408-4A01-ABDD-3A1E1ABDD9B0}"/>
              </a:ext>
            </a:extLst>
          </p:cNvPr>
          <p:cNvCxnSpPr>
            <a:cxnSpLocks/>
            <a:endCxn id="20" idx="0"/>
          </p:cNvCxnSpPr>
          <p:nvPr userDrawn="1"/>
        </p:nvCxnSpPr>
        <p:spPr>
          <a:xfrm>
            <a:off x="82551" y="6635318"/>
            <a:ext cx="11951324" cy="40962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85;p40">
            <a:extLst>
              <a:ext uri="{FF2B5EF4-FFF2-40B4-BE49-F238E27FC236}">
                <a16:creationId xmlns:a16="http://schemas.microsoft.com/office/drawing/2014/main" id="{E4812F76-A77D-4F6E-AE0F-BBF5DCFFBE8D}"/>
              </a:ext>
            </a:extLst>
          </p:cNvPr>
          <p:cNvCxnSpPr>
            <a:cxnSpLocks/>
          </p:cNvCxnSpPr>
          <p:nvPr userDrawn="1"/>
        </p:nvCxnSpPr>
        <p:spPr>
          <a:xfrm flipH="1">
            <a:off x="72586" y="717135"/>
            <a:ext cx="1196130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86;p40">
            <a:extLst>
              <a:ext uri="{FF2B5EF4-FFF2-40B4-BE49-F238E27FC236}">
                <a16:creationId xmlns:a16="http://schemas.microsoft.com/office/drawing/2014/main" id="{224CC037-FC55-41A8-ABEE-BA42FB72AAD8}"/>
              </a:ext>
            </a:extLst>
          </p:cNvPr>
          <p:cNvSpPr txBox="1"/>
          <p:nvPr userDrawn="1"/>
        </p:nvSpPr>
        <p:spPr>
          <a:xfrm>
            <a:off x="11890406" y="6676280"/>
            <a:ext cx="28693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Malgun Gothic"/>
              </a:rPr>
              <a:t>- </a:t>
            </a:r>
            <a:fld id="{00000000-1234-1234-1234-123412341234}" type="slidenum">
              <a:rPr lang="en-US" sz="800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Malgun Gothic"/>
              </a:rPr>
              <a:t>‹#›</a:t>
            </a:fld>
            <a:r>
              <a:rPr lang="en-US" sz="800" dirty="0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Malgun Gothic"/>
              </a:rPr>
              <a:t> -</a:t>
            </a:r>
            <a:endParaRPr sz="800" dirty="0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</p:txBody>
      </p:sp>
      <p:sp>
        <p:nvSpPr>
          <p:cNvPr id="21" name="텍스트 개체 틀 6">
            <a:extLst>
              <a:ext uri="{FF2B5EF4-FFF2-40B4-BE49-F238E27FC236}">
                <a16:creationId xmlns:a16="http://schemas.microsoft.com/office/drawing/2014/main" id="{E93C7F4A-AF8C-46FF-9046-D21096B5A6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65158"/>
            <a:ext cx="2447923" cy="206212"/>
          </a:xfrm>
          <a:prstGeom prst="rect">
            <a:avLst/>
          </a:prstGeom>
        </p:spPr>
        <p:txBody>
          <a:bodyPr wrap="square" lIns="18000" tIns="18000" rIns="18000" bIns="18000" anchor="ctr"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 dirty="0"/>
              <a:t>대단원명 기입</a:t>
            </a:r>
            <a:r>
              <a:rPr lang="en-US" altLang="ko-KR" dirty="0"/>
              <a:t>/</a:t>
            </a:r>
            <a:r>
              <a:rPr lang="ko-KR" altLang="en-US" dirty="0"/>
              <a:t>중단원의 경우 대단원 아래 </a:t>
            </a:r>
            <a:r>
              <a:rPr lang="en-US" altLang="ko-KR" dirty="0"/>
              <a:t>( )</a:t>
            </a:r>
            <a:r>
              <a:rPr lang="ko-KR" altLang="en-US" dirty="0"/>
              <a:t>기입</a:t>
            </a:r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729D663E-8896-45D6-BFF2-C3EF5C5443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38553" y="65158"/>
            <a:ext cx="5616000" cy="205740"/>
          </a:xfrm>
          <a:prstGeom prst="rect">
            <a:avLst/>
          </a:prstGeom>
        </p:spPr>
        <p:txBody>
          <a:bodyPr wrap="square" lIns="18000" tIns="18000" rIns="18000" bIns="18000" anchor="ctr"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화면경로 </a:t>
            </a:r>
            <a:r>
              <a:rPr lang="en-US" altLang="ko-KR"/>
              <a:t>(</a:t>
            </a:r>
            <a:r>
              <a:rPr lang="ko-KR" altLang="en-US"/>
              <a:t>예 </a:t>
            </a:r>
            <a:r>
              <a:rPr lang="en-US" altLang="ko-KR"/>
              <a:t>: </a:t>
            </a:r>
            <a:r>
              <a:rPr lang="ko-KR" altLang="en-US"/>
              <a:t>홈 </a:t>
            </a:r>
            <a:r>
              <a:rPr lang="en-US" altLang="ko-KR"/>
              <a:t>&gt; </a:t>
            </a:r>
            <a:r>
              <a:rPr lang="ko-KR" altLang="en-US"/>
              <a:t>마이페이지 </a:t>
            </a:r>
            <a:r>
              <a:rPr lang="en-US" altLang="ko-KR"/>
              <a:t>&gt; </a:t>
            </a:r>
            <a:r>
              <a:rPr lang="ko-KR" altLang="en-US"/>
              <a:t>주문조회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BF27C218-84A8-402A-8471-8DC109F505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15554" y="65158"/>
            <a:ext cx="1620000" cy="205740"/>
          </a:xfrm>
          <a:prstGeom prst="rect">
            <a:avLst/>
          </a:prstGeom>
        </p:spPr>
        <p:txBody>
          <a:bodyPr wrap="square" lIns="18000" tIns="18000" rIns="18000" bIns="18000" anchor="ctr">
            <a:noAutofit/>
          </a:bodyPr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lvl="0"/>
            <a:r>
              <a:rPr lang="ko-KR" altLang="en-US"/>
              <a:t>해당 쪽수 기입</a:t>
            </a:r>
            <a:endParaRPr lang="ko-KR" altLang="en-US" dirty="0"/>
          </a:p>
        </p:txBody>
      </p:sp>
      <p:graphicFrame>
        <p:nvGraphicFramePr>
          <p:cNvPr id="28" name="Google Shape;72;p40">
            <a:extLst>
              <a:ext uri="{FF2B5EF4-FFF2-40B4-BE49-F238E27FC236}">
                <a16:creationId xmlns:a16="http://schemas.microsoft.com/office/drawing/2014/main" id="{AEB8B0BC-7399-463C-9FFE-B01451CBDF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850515134"/>
              </p:ext>
            </p:extLst>
          </p:nvPr>
        </p:nvGraphicFramePr>
        <p:xfrm>
          <a:off x="3286124" y="309259"/>
          <a:ext cx="8747749" cy="330890"/>
        </p:xfrm>
        <a:graphic>
          <a:graphicData uri="http://schemas.openxmlformats.org/drawingml/2006/table">
            <a:tbl>
              <a:tblPr>
                <a:noFill/>
                <a:tableStyleId>{435EB75D-2077-4B17-8F3B-D2B548A56F48}</a:tableStyleId>
              </a:tblPr>
              <a:tblGrid>
                <a:gridCol w="652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5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lt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sym typeface="Malgun Gothic"/>
                        </a:rPr>
                        <a:t>콘텐츠 유형</a:t>
                      </a:r>
                      <a:endParaRPr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1772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lt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  <a:sym typeface="Malgun Gothic"/>
                      </a:endParaRPr>
                    </a:p>
                  </a:txBody>
                  <a:tcPr marL="573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텍스트 개체 틀 43">
            <a:extLst>
              <a:ext uri="{FF2B5EF4-FFF2-40B4-BE49-F238E27FC236}">
                <a16:creationId xmlns:a16="http://schemas.microsoft.com/office/drawing/2014/main" id="{EA591697-4974-4384-98E8-A118BC450D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38553" y="328750"/>
            <a:ext cx="8095317" cy="293653"/>
          </a:xfrm>
          <a:prstGeom prst="rect">
            <a:avLst/>
          </a:prstGeom>
        </p:spPr>
        <p:txBody>
          <a:bodyPr lIns="36000" anchor="ctr"/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조작형 콘텐츠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/</a:t>
            </a:r>
            <a:r>
              <a:rPr kumimoji="0" lang="ko-KR" alt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드래그앤드롭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/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어떤 기능인지 구체적으로 기입</a:t>
            </a:r>
          </a:p>
        </p:txBody>
      </p:sp>
      <p:sp>
        <p:nvSpPr>
          <p:cNvPr id="47" name="텍스트 개체 틀 46">
            <a:extLst>
              <a:ext uri="{FF2B5EF4-FFF2-40B4-BE49-F238E27FC236}">
                <a16:creationId xmlns:a16="http://schemas.microsoft.com/office/drawing/2014/main" id="{342B1BAA-FD2B-4C3F-9CC0-E7B8465B1A9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8199" y="312074"/>
            <a:ext cx="2447922" cy="319087"/>
          </a:xfrm>
          <a:prstGeom prst="rect">
            <a:avLst/>
          </a:prstGeom>
        </p:spPr>
        <p:txBody>
          <a:bodyPr lIns="36000" anchor="ctr"/>
          <a:lstStyle>
            <a:lvl1pPr>
              <a:defRPr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dirty="0"/>
              <a:t>콘텐츠의 구체적 위치 기입</a:t>
            </a:r>
          </a:p>
        </p:txBody>
      </p:sp>
      <p:cxnSp>
        <p:nvCxnSpPr>
          <p:cNvPr id="24" name="Google Shape;77;p40">
            <a:extLst>
              <a:ext uri="{FF2B5EF4-FFF2-40B4-BE49-F238E27FC236}">
                <a16:creationId xmlns:a16="http://schemas.microsoft.com/office/drawing/2014/main" id="{AE535FD9-9C85-447C-9C2F-3B12D6D0B5BF}"/>
              </a:ext>
            </a:extLst>
          </p:cNvPr>
          <p:cNvCxnSpPr>
            <a:cxnSpLocks/>
          </p:cNvCxnSpPr>
          <p:nvPr userDrawn="1"/>
        </p:nvCxnSpPr>
        <p:spPr>
          <a:xfrm>
            <a:off x="12028140" y="717134"/>
            <a:ext cx="0" cy="5959146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6" name="Google Shape;76;p40">
            <a:extLst>
              <a:ext uri="{FF2B5EF4-FFF2-40B4-BE49-F238E27FC236}">
                <a16:creationId xmlns:a16="http://schemas.microsoft.com/office/drawing/2014/main" id="{682D3F46-54AD-47A0-BD0F-524F721E1B8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180064305"/>
              </p:ext>
            </p:extLst>
          </p:nvPr>
        </p:nvGraphicFramePr>
        <p:xfrm>
          <a:off x="82550" y="691990"/>
          <a:ext cx="11939839" cy="289736"/>
        </p:xfrm>
        <a:graphic>
          <a:graphicData uri="http://schemas.openxmlformats.org/drawingml/2006/table">
            <a:tbl>
              <a:tblPr>
                <a:noFill/>
                <a:tableStyleId>{435EB75D-2077-4B17-8F3B-D2B548A56F48}</a:tableStyleId>
              </a:tblPr>
              <a:tblGrid>
                <a:gridCol w="385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7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Pretendard Black" panose="02000A03000000020004" pitchFamily="50" charset="-127"/>
                          <a:ea typeface="Pretendard Black" panose="02000A03000000020004" pitchFamily="50" charset="-127"/>
                          <a:cs typeface="Pretendard Black" panose="02000A03000000020004" pitchFamily="50" charset="-127"/>
                          <a:sym typeface="Malgun Gothic"/>
                        </a:rPr>
                        <a:t>As-is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Pretendard Black" panose="02000A03000000020004" pitchFamily="50" charset="-127"/>
                        <a:ea typeface="Pretendard Black" panose="02000A03000000020004" pitchFamily="50" charset="-127"/>
                        <a:cs typeface="Pretendard Black" panose="02000A03000000020004" pitchFamily="50" charset="-127"/>
                        <a:sym typeface="Malgun Gothic"/>
                      </a:endParaRPr>
                    </a:p>
                  </a:txBody>
                  <a:tcPr marL="177225" marR="57325" marT="52666" marB="52666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altLang="ko-KR" sz="1200" b="1" i="0" u="none" strike="noStrike" cap="none" dirty="0">
                          <a:solidFill>
                            <a:schemeClr val="lt1"/>
                          </a:solidFill>
                          <a:latin typeface="Pretendard Black" panose="02000A03000000020004" pitchFamily="50" charset="-127"/>
                          <a:ea typeface="Pretendard Black" panose="02000A03000000020004" pitchFamily="50" charset="-127"/>
                          <a:cs typeface="Pretendard Black" panose="02000A03000000020004" pitchFamily="50" charset="-127"/>
                          <a:sym typeface="Malgun Gothic"/>
                        </a:rPr>
                        <a:t>To-be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Pretendard Black" panose="02000A03000000020004" pitchFamily="50" charset="-127"/>
                        <a:ea typeface="Pretendard Black" panose="02000A03000000020004" pitchFamily="50" charset="-127"/>
                        <a:cs typeface="Pretendard Black" panose="02000A03000000020004" pitchFamily="50" charset="-127"/>
                        <a:sym typeface="Malgun Gothic"/>
                      </a:endParaRPr>
                    </a:p>
                  </a:txBody>
                  <a:tcPr marL="57325" marR="57325" marT="52666" marB="52666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Google Shape;78;p40">
            <a:extLst>
              <a:ext uri="{FF2B5EF4-FFF2-40B4-BE49-F238E27FC236}">
                <a16:creationId xmlns:a16="http://schemas.microsoft.com/office/drawing/2014/main" id="{C2CDC264-2284-47A2-80BE-5FA92117FF05}"/>
              </a:ext>
            </a:extLst>
          </p:cNvPr>
          <p:cNvCxnSpPr>
            <a:cxnSpLocks/>
          </p:cNvCxnSpPr>
          <p:nvPr userDrawn="1"/>
        </p:nvCxnSpPr>
        <p:spPr>
          <a:xfrm>
            <a:off x="71065" y="5464440"/>
            <a:ext cx="11951324" cy="40962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62939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">
          <p15:clr>
            <a:srgbClr val="FBAE40"/>
          </p15:clr>
        </p15:guide>
        <p15:guide id="2" pos="5995">
          <p15:clr>
            <a:srgbClr val="FBAE40"/>
          </p15:clr>
        </p15:guide>
        <p15:guide id="3" orient="horz" pos="255">
          <p15:clr>
            <a:srgbClr val="FBAE40"/>
          </p15:clr>
        </p15:guide>
        <p15:guide id="4" orient="horz" pos="41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_자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72;p40">
            <a:extLst>
              <a:ext uri="{FF2B5EF4-FFF2-40B4-BE49-F238E27FC236}">
                <a16:creationId xmlns:a16="http://schemas.microsoft.com/office/drawing/2014/main" id="{F154ABF9-ACC8-4682-84C2-2E9FA5D4C435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35812469"/>
              </p:ext>
            </p:extLst>
          </p:nvPr>
        </p:nvGraphicFramePr>
        <p:xfrm>
          <a:off x="9588500" y="52145"/>
          <a:ext cx="2445375" cy="239450"/>
        </p:xfrm>
        <a:graphic>
          <a:graphicData uri="http://schemas.openxmlformats.org/drawingml/2006/table">
            <a:tbl>
              <a:tblPr>
                <a:noFill/>
                <a:tableStyleId>{435EB75D-2077-4B17-8F3B-D2B548A56F48}</a:tableStyleId>
              </a:tblPr>
              <a:tblGrid>
                <a:gridCol w="82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72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3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Google Shape;75;p40">
            <a:extLst>
              <a:ext uri="{FF2B5EF4-FFF2-40B4-BE49-F238E27FC236}">
                <a16:creationId xmlns:a16="http://schemas.microsoft.com/office/drawing/2014/main" id="{AB032387-EB9D-496B-AD9C-50A4870FD369}"/>
              </a:ext>
            </a:extLst>
          </p:cNvPr>
          <p:cNvCxnSpPr>
            <a:cxnSpLocks/>
          </p:cNvCxnSpPr>
          <p:nvPr userDrawn="1"/>
        </p:nvCxnSpPr>
        <p:spPr>
          <a:xfrm>
            <a:off x="12025099" y="361315"/>
            <a:ext cx="0" cy="6274003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6" name="Google Shape;76;p40">
            <a:extLst>
              <a:ext uri="{FF2B5EF4-FFF2-40B4-BE49-F238E27FC236}">
                <a16:creationId xmlns:a16="http://schemas.microsoft.com/office/drawing/2014/main" id="{C5F13A25-BD90-4023-97D1-17A5AE5E460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19967091"/>
              </p:ext>
            </p:extLst>
          </p:nvPr>
        </p:nvGraphicFramePr>
        <p:xfrm>
          <a:off x="82551" y="52145"/>
          <a:ext cx="9469450" cy="239450"/>
        </p:xfrm>
        <a:graphic>
          <a:graphicData uri="http://schemas.openxmlformats.org/drawingml/2006/table">
            <a:tbl>
              <a:tblPr>
                <a:noFill/>
                <a:tableStyleId>{435EB75D-2077-4B17-8F3B-D2B548A56F48}</a:tableStyleId>
              </a:tblPr>
              <a:tblGrid>
                <a:gridCol w="82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800" b="0" i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72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chemeClr val="bg1">
                            <a:lumMod val="9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3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</a:t>
                      </a:r>
                      <a:r>
                        <a:rPr lang="en-US" sz="800" b="0" i="0" u="none" strike="noStrike" cap="none" err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경로</a:t>
                      </a:r>
                      <a:endParaRPr sz="800" b="0" i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72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3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Google Shape;77;p40">
            <a:extLst>
              <a:ext uri="{FF2B5EF4-FFF2-40B4-BE49-F238E27FC236}">
                <a16:creationId xmlns:a16="http://schemas.microsoft.com/office/drawing/2014/main" id="{85BD4C05-7738-4BD9-AD2F-C7CFEB3221D4}"/>
              </a:ext>
            </a:extLst>
          </p:cNvPr>
          <p:cNvCxnSpPr/>
          <p:nvPr userDrawn="1"/>
        </p:nvCxnSpPr>
        <p:spPr>
          <a:xfrm>
            <a:off x="77568" y="361315"/>
            <a:ext cx="0" cy="6274003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78;p40">
            <a:extLst>
              <a:ext uri="{FF2B5EF4-FFF2-40B4-BE49-F238E27FC236}">
                <a16:creationId xmlns:a16="http://schemas.microsoft.com/office/drawing/2014/main" id="{BA9121E0-CBDE-4DF2-B1AF-0E5B9572B0FC}"/>
              </a:ext>
            </a:extLst>
          </p:cNvPr>
          <p:cNvCxnSpPr>
            <a:cxnSpLocks/>
          </p:cNvCxnSpPr>
          <p:nvPr userDrawn="1"/>
        </p:nvCxnSpPr>
        <p:spPr>
          <a:xfrm>
            <a:off x="82551" y="6635318"/>
            <a:ext cx="1194254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85;p40">
            <a:extLst>
              <a:ext uri="{FF2B5EF4-FFF2-40B4-BE49-F238E27FC236}">
                <a16:creationId xmlns:a16="http://schemas.microsoft.com/office/drawing/2014/main" id="{C7C1F640-EDED-449D-9B32-1F1DC205CC41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82552" y="361315"/>
            <a:ext cx="1195133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86;p40">
            <a:extLst>
              <a:ext uri="{FF2B5EF4-FFF2-40B4-BE49-F238E27FC236}">
                <a16:creationId xmlns:a16="http://schemas.microsoft.com/office/drawing/2014/main" id="{FF268702-3B7F-40DF-8EA6-B00259F695FD}"/>
              </a:ext>
            </a:extLst>
          </p:cNvPr>
          <p:cNvSpPr txBox="1"/>
          <p:nvPr userDrawn="1"/>
        </p:nvSpPr>
        <p:spPr>
          <a:xfrm>
            <a:off x="5961466" y="6676280"/>
            <a:ext cx="28693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- </a:t>
            </a:r>
            <a:fld id="{00000000-1234-1234-1234-123412341234}" type="slidenum">
              <a:rPr lang="en-US" sz="80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‹#›</a:t>
            </a:fld>
            <a:r>
              <a:rPr lang="en-US" sz="80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-</a:t>
            </a:r>
            <a:endParaRPr sz="80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21" name="텍스트 개체 틀 6">
            <a:extLst>
              <a:ext uri="{FF2B5EF4-FFF2-40B4-BE49-F238E27FC236}">
                <a16:creationId xmlns:a16="http://schemas.microsoft.com/office/drawing/2014/main" id="{40623512-393E-47A5-B96A-3922B11A85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1034" y="65158"/>
            <a:ext cx="2160000" cy="205740"/>
          </a:xfrm>
          <a:prstGeom prst="rect">
            <a:avLst/>
          </a:prstGeom>
        </p:spPr>
        <p:txBody>
          <a:bodyPr wrap="square" lIns="18000" tIns="18000" rIns="18000" bIns="18000" anchor="ctr">
            <a:noAutofit/>
          </a:bodyPr>
          <a:lstStyle>
            <a:lvl1pPr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화면 명</a:t>
            </a:r>
          </a:p>
        </p:txBody>
      </p:sp>
      <p:sp>
        <p:nvSpPr>
          <p:cNvPr id="22" name="텍스트 개체 틀 6">
            <a:extLst>
              <a:ext uri="{FF2B5EF4-FFF2-40B4-BE49-F238E27FC236}">
                <a16:creationId xmlns:a16="http://schemas.microsoft.com/office/drawing/2014/main" id="{A38FDD5B-0C41-49B0-962C-FCBAC62793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38553" y="65158"/>
            <a:ext cx="5616000" cy="205740"/>
          </a:xfrm>
          <a:prstGeom prst="rect">
            <a:avLst/>
          </a:prstGeom>
        </p:spPr>
        <p:txBody>
          <a:bodyPr wrap="square" lIns="18000" tIns="18000" rIns="18000" bIns="18000" anchor="ctr">
            <a:noAutofit/>
          </a:bodyPr>
          <a:lstStyle>
            <a:lvl1pPr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화면경로 </a:t>
            </a:r>
            <a:r>
              <a:rPr lang="en-US" altLang="ko-KR"/>
              <a:t>(</a:t>
            </a:r>
            <a:r>
              <a:rPr lang="ko-KR" altLang="en-US"/>
              <a:t>예 </a:t>
            </a:r>
            <a:r>
              <a:rPr lang="en-US" altLang="ko-KR"/>
              <a:t>: </a:t>
            </a:r>
            <a:r>
              <a:rPr lang="ko-KR" altLang="en-US"/>
              <a:t>홈 </a:t>
            </a:r>
            <a:r>
              <a:rPr lang="en-US" altLang="ko-KR"/>
              <a:t>&gt; </a:t>
            </a:r>
            <a:r>
              <a:rPr lang="ko-KR" altLang="en-US"/>
              <a:t>마이페이지 </a:t>
            </a:r>
            <a:r>
              <a:rPr lang="en-US" altLang="ko-KR"/>
              <a:t>&gt; </a:t>
            </a:r>
            <a:r>
              <a:rPr lang="ko-KR" altLang="en-US"/>
              <a:t>주문조회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B9606C5F-14D7-4689-80C8-1712FE3C9E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15554" y="65158"/>
            <a:ext cx="1620000" cy="205740"/>
          </a:xfrm>
          <a:prstGeom prst="rect">
            <a:avLst/>
          </a:prstGeom>
        </p:spPr>
        <p:txBody>
          <a:bodyPr wrap="square" lIns="18000" tIns="18000" rIns="18000" bIns="18000" anchor="ctr">
            <a:noAutofit/>
          </a:bodyPr>
          <a:lstStyle>
            <a:lvl1pPr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7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_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40">
            <a:extLst>
              <a:ext uri="{FF2B5EF4-FFF2-40B4-BE49-F238E27FC236}">
                <a16:creationId xmlns:a16="http://schemas.microsoft.com/office/drawing/2014/main" id="{F62C6D70-9A06-40CB-BD40-437BD6C3AA51}"/>
              </a:ext>
            </a:extLst>
          </p:cNvPr>
          <p:cNvSpPr/>
          <p:nvPr userDrawn="1"/>
        </p:nvSpPr>
        <p:spPr>
          <a:xfrm>
            <a:off x="409506" y="872303"/>
            <a:ext cx="2911611" cy="5258871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64;p40">
            <a:extLst>
              <a:ext uri="{FF2B5EF4-FFF2-40B4-BE49-F238E27FC236}">
                <a16:creationId xmlns:a16="http://schemas.microsoft.com/office/drawing/2014/main" id="{7A475970-FD75-40BE-B0F8-BF05B7522D96}"/>
              </a:ext>
            </a:extLst>
          </p:cNvPr>
          <p:cNvSpPr/>
          <p:nvPr userDrawn="1"/>
        </p:nvSpPr>
        <p:spPr>
          <a:xfrm>
            <a:off x="263524" y="470024"/>
            <a:ext cx="3203575" cy="6061165"/>
          </a:xfrm>
          <a:prstGeom prst="roundRect">
            <a:avLst>
              <a:gd name="adj" fmla="val 6214"/>
            </a:avLst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65;p40">
            <a:extLst>
              <a:ext uri="{FF2B5EF4-FFF2-40B4-BE49-F238E27FC236}">
                <a16:creationId xmlns:a16="http://schemas.microsoft.com/office/drawing/2014/main" id="{14B235DE-91EA-4D2F-A5E7-6E01572FC80F}"/>
              </a:ext>
            </a:extLst>
          </p:cNvPr>
          <p:cNvSpPr/>
          <p:nvPr userDrawn="1"/>
        </p:nvSpPr>
        <p:spPr>
          <a:xfrm>
            <a:off x="1429915" y="598147"/>
            <a:ext cx="851656" cy="119115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6;p40">
            <a:extLst>
              <a:ext uri="{FF2B5EF4-FFF2-40B4-BE49-F238E27FC236}">
                <a16:creationId xmlns:a16="http://schemas.microsoft.com/office/drawing/2014/main" id="{592D1DBE-342A-4BED-856B-9F785FEBC9D9}"/>
              </a:ext>
            </a:extLst>
          </p:cNvPr>
          <p:cNvSpPr/>
          <p:nvPr userDrawn="1"/>
        </p:nvSpPr>
        <p:spPr>
          <a:xfrm>
            <a:off x="1254031" y="598462"/>
            <a:ext cx="118800" cy="11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67;p40">
            <a:extLst>
              <a:ext uri="{FF2B5EF4-FFF2-40B4-BE49-F238E27FC236}">
                <a16:creationId xmlns:a16="http://schemas.microsoft.com/office/drawing/2014/main" id="{C33DBC6D-B595-4E4A-8635-1253027D8554}"/>
              </a:ext>
            </a:extLst>
          </p:cNvPr>
          <p:cNvSpPr/>
          <p:nvPr userDrawn="1"/>
        </p:nvSpPr>
        <p:spPr>
          <a:xfrm>
            <a:off x="1535812" y="6235359"/>
            <a:ext cx="639862" cy="17439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68;p40">
            <a:extLst>
              <a:ext uri="{FF2B5EF4-FFF2-40B4-BE49-F238E27FC236}">
                <a16:creationId xmlns:a16="http://schemas.microsoft.com/office/drawing/2014/main" id="{D297111C-41C7-4C7A-99F4-0F49A37ACFD7}"/>
              </a:ext>
            </a:extLst>
          </p:cNvPr>
          <p:cNvGrpSpPr/>
          <p:nvPr userDrawn="1"/>
        </p:nvGrpSpPr>
        <p:grpSpPr>
          <a:xfrm>
            <a:off x="816575" y="6257352"/>
            <a:ext cx="244160" cy="157692"/>
            <a:chOff x="973330" y="6322905"/>
            <a:chExt cx="244160" cy="157692"/>
          </a:xfrm>
        </p:grpSpPr>
        <p:sp>
          <p:nvSpPr>
            <p:cNvPr id="9" name="Google Shape;69;p40">
              <a:extLst>
                <a:ext uri="{FF2B5EF4-FFF2-40B4-BE49-F238E27FC236}">
                  <a16:creationId xmlns:a16="http://schemas.microsoft.com/office/drawing/2014/main" id="{F2228DAE-214F-4A2A-B124-80AF8D3D219A}"/>
                </a:ext>
              </a:extLst>
            </p:cNvPr>
            <p:cNvSpPr/>
            <p:nvPr/>
          </p:nvSpPr>
          <p:spPr>
            <a:xfrm>
              <a:off x="973330" y="6322905"/>
              <a:ext cx="154379" cy="105443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70;p40">
              <a:extLst>
                <a:ext uri="{FF2B5EF4-FFF2-40B4-BE49-F238E27FC236}">
                  <a16:creationId xmlns:a16="http://schemas.microsoft.com/office/drawing/2014/main" id="{7160FB16-ADD2-494E-8F2E-4106C57EBBC6}"/>
                </a:ext>
              </a:extLst>
            </p:cNvPr>
            <p:cNvSpPr/>
            <p:nvPr/>
          </p:nvSpPr>
          <p:spPr>
            <a:xfrm>
              <a:off x="1063111" y="6375154"/>
              <a:ext cx="154379" cy="105443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" name="Google Shape;71;p40">
            <a:extLst>
              <a:ext uri="{FF2B5EF4-FFF2-40B4-BE49-F238E27FC236}">
                <a16:creationId xmlns:a16="http://schemas.microsoft.com/office/drawing/2014/main" id="{FECF228B-A157-414C-A31A-A8A374542D67}"/>
              </a:ext>
            </a:extLst>
          </p:cNvPr>
          <p:cNvSpPr/>
          <p:nvPr userDrawn="1"/>
        </p:nvSpPr>
        <p:spPr>
          <a:xfrm rot="5400000" flipH="1">
            <a:off x="2764360" y="6156281"/>
            <a:ext cx="174398" cy="33255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73;p40">
            <a:extLst>
              <a:ext uri="{FF2B5EF4-FFF2-40B4-BE49-F238E27FC236}">
                <a16:creationId xmlns:a16="http://schemas.microsoft.com/office/drawing/2014/main" id="{7B27C4CA-BA4F-463B-88C2-D43725CE9B3B}"/>
              </a:ext>
            </a:extLst>
          </p:cNvPr>
          <p:cNvSpPr/>
          <p:nvPr userDrawn="1"/>
        </p:nvSpPr>
        <p:spPr>
          <a:xfrm>
            <a:off x="9588499" y="644264"/>
            <a:ext cx="2447925" cy="5991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" name="Google Shape;74;p40">
            <a:extLst>
              <a:ext uri="{FF2B5EF4-FFF2-40B4-BE49-F238E27FC236}">
                <a16:creationId xmlns:a16="http://schemas.microsoft.com/office/drawing/2014/main" id="{74FDE391-0DB5-467D-BB8D-B9A2CF848527}"/>
              </a:ext>
            </a:extLst>
          </p:cNvPr>
          <p:cNvSpPr/>
          <p:nvPr userDrawn="1"/>
        </p:nvSpPr>
        <p:spPr>
          <a:xfrm>
            <a:off x="9588499" y="404813"/>
            <a:ext cx="2447926" cy="23945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Description</a:t>
            </a:r>
            <a:endParaRPr sz="800" b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15" name="Google Shape;75;p40">
            <a:extLst>
              <a:ext uri="{FF2B5EF4-FFF2-40B4-BE49-F238E27FC236}">
                <a16:creationId xmlns:a16="http://schemas.microsoft.com/office/drawing/2014/main" id="{AE026647-A701-40CB-A1AF-EC468DEED21F}"/>
              </a:ext>
            </a:extLst>
          </p:cNvPr>
          <p:cNvCxnSpPr/>
          <p:nvPr userDrawn="1"/>
        </p:nvCxnSpPr>
        <p:spPr>
          <a:xfrm>
            <a:off x="9551988" y="361315"/>
            <a:ext cx="0" cy="6274003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77;p40">
            <a:extLst>
              <a:ext uri="{FF2B5EF4-FFF2-40B4-BE49-F238E27FC236}">
                <a16:creationId xmlns:a16="http://schemas.microsoft.com/office/drawing/2014/main" id="{E6990065-8643-4760-9568-F1BE2219FBF6}"/>
              </a:ext>
            </a:extLst>
          </p:cNvPr>
          <p:cNvCxnSpPr/>
          <p:nvPr userDrawn="1"/>
        </p:nvCxnSpPr>
        <p:spPr>
          <a:xfrm>
            <a:off x="77568" y="361315"/>
            <a:ext cx="0" cy="6274003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78;p40">
            <a:extLst>
              <a:ext uri="{FF2B5EF4-FFF2-40B4-BE49-F238E27FC236}">
                <a16:creationId xmlns:a16="http://schemas.microsoft.com/office/drawing/2014/main" id="{85BC9354-05A2-4697-9C1D-FDA9F844C2A9}"/>
              </a:ext>
            </a:extLst>
          </p:cNvPr>
          <p:cNvCxnSpPr/>
          <p:nvPr userDrawn="1"/>
        </p:nvCxnSpPr>
        <p:spPr>
          <a:xfrm>
            <a:off x="82551" y="6635318"/>
            <a:ext cx="946943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85;p40">
            <a:extLst>
              <a:ext uri="{FF2B5EF4-FFF2-40B4-BE49-F238E27FC236}">
                <a16:creationId xmlns:a16="http://schemas.microsoft.com/office/drawing/2014/main" id="{3C9EFA73-3538-413F-B808-24833755AA2E}"/>
              </a:ext>
            </a:extLst>
          </p:cNvPr>
          <p:cNvCxnSpPr/>
          <p:nvPr userDrawn="1"/>
        </p:nvCxnSpPr>
        <p:spPr>
          <a:xfrm rot="10800000">
            <a:off x="82552" y="361315"/>
            <a:ext cx="1195133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86;p40">
            <a:extLst>
              <a:ext uri="{FF2B5EF4-FFF2-40B4-BE49-F238E27FC236}">
                <a16:creationId xmlns:a16="http://schemas.microsoft.com/office/drawing/2014/main" id="{D5390AC3-4D73-4759-9894-4BBEF9209078}"/>
              </a:ext>
            </a:extLst>
          </p:cNvPr>
          <p:cNvSpPr txBox="1"/>
          <p:nvPr userDrawn="1"/>
        </p:nvSpPr>
        <p:spPr>
          <a:xfrm>
            <a:off x="5961466" y="6676280"/>
            <a:ext cx="286938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- </a:t>
            </a:r>
            <a:fld id="{00000000-1234-1234-1234-123412341234}" type="slidenum">
              <a:rPr lang="en-US" sz="80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‹#›</a:t>
            </a:fld>
            <a:r>
              <a:rPr lang="en-US" sz="80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-</a:t>
            </a:r>
            <a:endParaRPr sz="80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24" name="Google Shape;63;p40">
            <a:extLst>
              <a:ext uri="{FF2B5EF4-FFF2-40B4-BE49-F238E27FC236}">
                <a16:creationId xmlns:a16="http://schemas.microsoft.com/office/drawing/2014/main" id="{7E21D4F6-F5CC-4A07-BE39-62E96D95DCD1}"/>
              </a:ext>
            </a:extLst>
          </p:cNvPr>
          <p:cNvSpPr/>
          <p:nvPr userDrawn="1"/>
        </p:nvSpPr>
        <p:spPr>
          <a:xfrm>
            <a:off x="5050117" y="872303"/>
            <a:ext cx="2911611" cy="5258871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4;p40">
            <a:extLst>
              <a:ext uri="{FF2B5EF4-FFF2-40B4-BE49-F238E27FC236}">
                <a16:creationId xmlns:a16="http://schemas.microsoft.com/office/drawing/2014/main" id="{399F96F2-95FF-49F5-A01C-AAA35FF18B52}"/>
              </a:ext>
            </a:extLst>
          </p:cNvPr>
          <p:cNvSpPr/>
          <p:nvPr userDrawn="1"/>
        </p:nvSpPr>
        <p:spPr>
          <a:xfrm>
            <a:off x="4904135" y="470024"/>
            <a:ext cx="3203575" cy="6061165"/>
          </a:xfrm>
          <a:prstGeom prst="roundRect">
            <a:avLst>
              <a:gd name="adj" fmla="val 6214"/>
            </a:avLst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5;p40">
            <a:extLst>
              <a:ext uri="{FF2B5EF4-FFF2-40B4-BE49-F238E27FC236}">
                <a16:creationId xmlns:a16="http://schemas.microsoft.com/office/drawing/2014/main" id="{FF153025-CE67-4AD7-98E2-D022C6103CA5}"/>
              </a:ext>
            </a:extLst>
          </p:cNvPr>
          <p:cNvSpPr/>
          <p:nvPr userDrawn="1"/>
        </p:nvSpPr>
        <p:spPr>
          <a:xfrm>
            <a:off x="6070526" y="598147"/>
            <a:ext cx="851656" cy="119115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6;p40">
            <a:extLst>
              <a:ext uri="{FF2B5EF4-FFF2-40B4-BE49-F238E27FC236}">
                <a16:creationId xmlns:a16="http://schemas.microsoft.com/office/drawing/2014/main" id="{574A79F0-8587-45FE-88ED-A31FF4DD82F0}"/>
              </a:ext>
            </a:extLst>
          </p:cNvPr>
          <p:cNvSpPr/>
          <p:nvPr userDrawn="1"/>
        </p:nvSpPr>
        <p:spPr>
          <a:xfrm>
            <a:off x="5894642" y="598462"/>
            <a:ext cx="118800" cy="11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67;p40">
            <a:extLst>
              <a:ext uri="{FF2B5EF4-FFF2-40B4-BE49-F238E27FC236}">
                <a16:creationId xmlns:a16="http://schemas.microsoft.com/office/drawing/2014/main" id="{984A0293-A150-4BC8-B540-FC0FF6D74D3E}"/>
              </a:ext>
            </a:extLst>
          </p:cNvPr>
          <p:cNvSpPr/>
          <p:nvPr userDrawn="1"/>
        </p:nvSpPr>
        <p:spPr>
          <a:xfrm>
            <a:off x="6176423" y="6235359"/>
            <a:ext cx="639862" cy="17439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" name="Google Shape;68;p40">
            <a:extLst>
              <a:ext uri="{FF2B5EF4-FFF2-40B4-BE49-F238E27FC236}">
                <a16:creationId xmlns:a16="http://schemas.microsoft.com/office/drawing/2014/main" id="{AB716A29-EC9C-4D96-8C39-4D5AECCE0B94}"/>
              </a:ext>
            </a:extLst>
          </p:cNvPr>
          <p:cNvGrpSpPr/>
          <p:nvPr userDrawn="1"/>
        </p:nvGrpSpPr>
        <p:grpSpPr>
          <a:xfrm>
            <a:off x="5457186" y="6257352"/>
            <a:ext cx="244160" cy="157692"/>
            <a:chOff x="973330" y="6322905"/>
            <a:chExt cx="244160" cy="157692"/>
          </a:xfrm>
        </p:grpSpPr>
        <p:sp>
          <p:nvSpPr>
            <p:cNvPr id="30" name="Google Shape;69;p40">
              <a:extLst>
                <a:ext uri="{FF2B5EF4-FFF2-40B4-BE49-F238E27FC236}">
                  <a16:creationId xmlns:a16="http://schemas.microsoft.com/office/drawing/2014/main" id="{24A6BCF0-8AE4-4D45-BE3D-D26B301C3E33}"/>
                </a:ext>
              </a:extLst>
            </p:cNvPr>
            <p:cNvSpPr/>
            <p:nvPr/>
          </p:nvSpPr>
          <p:spPr>
            <a:xfrm>
              <a:off x="973330" y="6322905"/>
              <a:ext cx="154379" cy="105443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70;p40">
              <a:extLst>
                <a:ext uri="{FF2B5EF4-FFF2-40B4-BE49-F238E27FC236}">
                  <a16:creationId xmlns:a16="http://schemas.microsoft.com/office/drawing/2014/main" id="{E2DE5676-1AE9-464C-8463-4993E0A24E59}"/>
                </a:ext>
              </a:extLst>
            </p:cNvPr>
            <p:cNvSpPr/>
            <p:nvPr/>
          </p:nvSpPr>
          <p:spPr>
            <a:xfrm>
              <a:off x="1063111" y="6375154"/>
              <a:ext cx="154379" cy="105443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" name="Google Shape;71;p40">
            <a:extLst>
              <a:ext uri="{FF2B5EF4-FFF2-40B4-BE49-F238E27FC236}">
                <a16:creationId xmlns:a16="http://schemas.microsoft.com/office/drawing/2014/main" id="{14001C31-6ECD-4CD3-8BCB-0075816D1B99}"/>
              </a:ext>
            </a:extLst>
          </p:cNvPr>
          <p:cNvSpPr/>
          <p:nvPr userDrawn="1"/>
        </p:nvSpPr>
        <p:spPr>
          <a:xfrm rot="5400000" flipH="1">
            <a:off x="7404971" y="6156281"/>
            <a:ext cx="174398" cy="33255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Google Shape;72;p40">
            <a:extLst>
              <a:ext uri="{FF2B5EF4-FFF2-40B4-BE49-F238E27FC236}">
                <a16:creationId xmlns:a16="http://schemas.microsoft.com/office/drawing/2014/main" id="{FFF12753-B340-47D8-9E80-4CBED3EBD6C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321017864"/>
              </p:ext>
            </p:extLst>
          </p:nvPr>
        </p:nvGraphicFramePr>
        <p:xfrm>
          <a:off x="9588500" y="52145"/>
          <a:ext cx="2445375" cy="239450"/>
        </p:xfrm>
        <a:graphic>
          <a:graphicData uri="http://schemas.openxmlformats.org/drawingml/2006/table">
            <a:tbl>
              <a:tblPr>
                <a:noFill/>
                <a:tableStyleId>{435EB75D-2077-4B17-8F3B-D2B548A56F48}</a:tableStyleId>
              </a:tblPr>
              <a:tblGrid>
                <a:gridCol w="82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72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3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oogle Shape;76;p40">
            <a:extLst>
              <a:ext uri="{FF2B5EF4-FFF2-40B4-BE49-F238E27FC236}">
                <a16:creationId xmlns:a16="http://schemas.microsoft.com/office/drawing/2014/main" id="{26BD3742-5AE6-4689-9E50-35106E925EC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266554722"/>
              </p:ext>
            </p:extLst>
          </p:nvPr>
        </p:nvGraphicFramePr>
        <p:xfrm>
          <a:off x="82551" y="52145"/>
          <a:ext cx="9469450" cy="239450"/>
        </p:xfrm>
        <a:graphic>
          <a:graphicData uri="http://schemas.openxmlformats.org/drawingml/2006/table">
            <a:tbl>
              <a:tblPr>
                <a:noFill/>
                <a:tableStyleId>{435EB75D-2077-4B17-8F3B-D2B548A56F48}</a:tableStyleId>
              </a:tblPr>
              <a:tblGrid>
                <a:gridCol w="82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명</a:t>
                      </a:r>
                      <a:endParaRPr sz="800" b="0" i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72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chemeClr val="bg1">
                            <a:lumMod val="9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3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</a:t>
                      </a:r>
                      <a:r>
                        <a:rPr lang="en-US" sz="800" b="0" i="0" u="none" strike="noStrike" cap="none" err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경로</a:t>
                      </a:r>
                      <a:endParaRPr sz="800" b="0" i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72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7325" marR="57325" marT="43525" marB="435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텍스트 개체 틀 6">
            <a:extLst>
              <a:ext uri="{FF2B5EF4-FFF2-40B4-BE49-F238E27FC236}">
                <a16:creationId xmlns:a16="http://schemas.microsoft.com/office/drawing/2014/main" id="{FBD155F1-6715-472B-B350-8DD7421C77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1034" y="65158"/>
            <a:ext cx="2160000" cy="205740"/>
          </a:xfrm>
          <a:prstGeom prst="rect">
            <a:avLst/>
          </a:prstGeom>
        </p:spPr>
        <p:txBody>
          <a:bodyPr wrap="square" lIns="18000" tIns="18000" rIns="18000" bIns="18000" anchor="ctr">
            <a:noAutofit/>
          </a:bodyPr>
          <a:lstStyle>
            <a:lvl1pPr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화면 명</a:t>
            </a:r>
          </a:p>
        </p:txBody>
      </p:sp>
      <p:sp>
        <p:nvSpPr>
          <p:cNvPr id="36" name="텍스트 개체 틀 6">
            <a:extLst>
              <a:ext uri="{FF2B5EF4-FFF2-40B4-BE49-F238E27FC236}">
                <a16:creationId xmlns:a16="http://schemas.microsoft.com/office/drawing/2014/main" id="{99116C5D-8D21-43C9-B09B-ABC07CAF6B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38553" y="65158"/>
            <a:ext cx="5616000" cy="205740"/>
          </a:xfrm>
          <a:prstGeom prst="rect">
            <a:avLst/>
          </a:prstGeom>
        </p:spPr>
        <p:txBody>
          <a:bodyPr wrap="square" lIns="18000" tIns="18000" rIns="18000" bIns="18000" anchor="ctr">
            <a:noAutofit/>
          </a:bodyPr>
          <a:lstStyle>
            <a:lvl1pPr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화면경로 </a:t>
            </a:r>
            <a:r>
              <a:rPr lang="en-US" altLang="ko-KR"/>
              <a:t>(</a:t>
            </a:r>
            <a:r>
              <a:rPr lang="ko-KR" altLang="en-US"/>
              <a:t>예 </a:t>
            </a:r>
            <a:r>
              <a:rPr lang="en-US" altLang="ko-KR"/>
              <a:t>: </a:t>
            </a:r>
            <a:r>
              <a:rPr lang="ko-KR" altLang="en-US"/>
              <a:t>홈 </a:t>
            </a:r>
            <a:r>
              <a:rPr lang="en-US" altLang="ko-KR"/>
              <a:t>&gt; </a:t>
            </a:r>
            <a:r>
              <a:rPr lang="ko-KR" altLang="en-US"/>
              <a:t>마이페이지 </a:t>
            </a:r>
            <a:r>
              <a:rPr lang="en-US" altLang="ko-KR"/>
              <a:t>&gt; </a:t>
            </a:r>
            <a:r>
              <a:rPr lang="ko-KR" altLang="en-US"/>
              <a:t>주문조회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7" name="텍스트 개체 틀 6">
            <a:extLst>
              <a:ext uri="{FF2B5EF4-FFF2-40B4-BE49-F238E27FC236}">
                <a16:creationId xmlns:a16="http://schemas.microsoft.com/office/drawing/2014/main" id="{8AFF74C2-39B2-48E7-A51F-5309A0BAE6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15554" y="65158"/>
            <a:ext cx="1620000" cy="205740"/>
          </a:xfrm>
          <a:prstGeom prst="rect">
            <a:avLst/>
          </a:prstGeom>
        </p:spPr>
        <p:txBody>
          <a:bodyPr wrap="square" lIns="18000" tIns="18000" rIns="18000" bIns="18000" anchor="ctr">
            <a:noAutofit/>
          </a:bodyPr>
          <a:lstStyle>
            <a:lvl1pPr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92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66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27CA5-49C0-4AF8-B20B-516DED5AF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391568-DECD-4555-886B-15FE9CC4A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B13A0-B700-4ACE-82B7-EE24D341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DD96-15CD-4A69-B2E9-190990034E6C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3FEF6-63D8-453B-9172-E728C047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D4F18-BC8D-4B56-8BB7-A47F23CF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24A5-CC92-47A6-AD21-0C183DB79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1" r:id="rId3"/>
    <p:sldLayoutId id="2147483660" r:id="rId4"/>
    <p:sldLayoutId id="2147483658" r:id="rId5"/>
    <p:sldLayoutId id="2147483657" r:id="rId6"/>
    <p:sldLayoutId id="2147483662" r:id="rId7"/>
    <p:sldLayoutId id="214748366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F4C8C3-9545-46AB-8306-E77A03A93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172192"/>
            <a:ext cx="0" cy="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CC2084-AA93-4FE5-A42F-B29F056B4EF6}"/>
              </a:ext>
            </a:extLst>
          </p:cNvPr>
          <p:cNvSpPr/>
          <p:nvPr/>
        </p:nvSpPr>
        <p:spPr>
          <a:xfrm>
            <a:off x="6306" y="172192"/>
            <a:ext cx="5587210" cy="35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[2</a:t>
            </a:r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단원</a:t>
            </a:r>
            <a:r>
              <a:rPr lang="en-US" altLang="ko-KR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E8DA397-80B9-4AD6-AB90-69D202F76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36211"/>
              </p:ext>
            </p:extLst>
          </p:nvPr>
        </p:nvGraphicFramePr>
        <p:xfrm>
          <a:off x="121487" y="524205"/>
          <a:ext cx="8553439" cy="3718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99">
                  <a:extLst>
                    <a:ext uri="{9D8B030D-6E8A-4147-A177-3AD203B41FA5}">
                      <a16:colId xmlns:a16="http://schemas.microsoft.com/office/drawing/2014/main" val="2262952333"/>
                    </a:ext>
                  </a:extLst>
                </a:gridCol>
                <a:gridCol w="5741852">
                  <a:extLst>
                    <a:ext uri="{9D8B030D-6E8A-4147-A177-3AD203B41FA5}">
                      <a16:colId xmlns:a16="http://schemas.microsoft.com/office/drawing/2014/main" val="92985232"/>
                    </a:ext>
                  </a:extLst>
                </a:gridCol>
                <a:gridCol w="1038944">
                  <a:extLst>
                    <a:ext uri="{9D8B030D-6E8A-4147-A177-3AD203B41FA5}">
                      <a16:colId xmlns:a16="http://schemas.microsoft.com/office/drawing/2014/main" val="189769195"/>
                    </a:ext>
                  </a:extLst>
                </a:gridCol>
                <a:gridCol w="1038944">
                  <a:extLst>
                    <a:ext uri="{9D8B030D-6E8A-4147-A177-3AD203B41FA5}">
                      <a16:colId xmlns:a16="http://schemas.microsoft.com/office/drawing/2014/main" val="466521354"/>
                    </a:ext>
                  </a:extLst>
                </a:gridCol>
              </a:tblGrid>
              <a:tr h="654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선지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정답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85058"/>
                  </a:ext>
                </a:extLst>
              </a:tr>
              <a:tr h="612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데이터를 일정 간격으로 끊어서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같이 구분되는 값으로 표현하는 방식은 무엇인가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아날로그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디지털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디지털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002254"/>
                  </a:ext>
                </a:extLst>
              </a:tr>
              <a:tr h="612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동영상과 같은 일상생활 데이터는 컴퓨터 내부에서 모두 아날로그로 처리된다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 / 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35665"/>
                  </a:ext>
                </a:extLst>
              </a:tr>
              <a:tr h="612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설문 조사는 주관적인 생각이나 정보를 효율적으로 수집할 때 적합하다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 / 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598492"/>
                  </a:ext>
                </a:extLst>
              </a:tr>
              <a:tr h="612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             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데이터를 행과 열을 기준으로 나열하는 방법으로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각 데이터가 가진 여러 개의 속성을 기준으로 정리할 때 유용한 구조화 방법이다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204818"/>
                  </a:ext>
                </a:extLst>
              </a:tr>
              <a:tr h="612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데이터 분석은 구조화된 데이터를 바탕으로 데이터 간의 관계를 파악하고 데이터에 담긴 여러 의미를 해석하는 것이다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 / 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48332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3CD7723-4E1D-4ACA-A8B5-3AD2ED233FD4}"/>
              </a:ext>
            </a:extLst>
          </p:cNvPr>
          <p:cNvSpPr/>
          <p:nvPr/>
        </p:nvSpPr>
        <p:spPr>
          <a:xfrm>
            <a:off x="8895806" y="4610454"/>
            <a:ext cx="3109393" cy="3621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(1</a:t>
            </a:r>
            <a:r>
              <a:rPr lang="ko-KR" altLang="en-US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단원</a:t>
            </a:r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 </a:t>
            </a:r>
            <a:r>
              <a:rPr lang="ko-KR" altLang="en-US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파일명</a:t>
            </a:r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M-1-13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DCDD57-7667-45BF-AA17-1268727AA3FF}"/>
              </a:ext>
            </a:extLst>
          </p:cNvPr>
          <p:cNvSpPr/>
          <p:nvPr/>
        </p:nvSpPr>
        <p:spPr>
          <a:xfrm>
            <a:off x="8895806" y="5048703"/>
            <a:ext cx="3109393" cy="3621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</a:t>
            </a:r>
            <a:r>
              <a:rPr lang="ko-KR" altLang="en-US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단원</a:t>
            </a:r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 </a:t>
            </a:r>
            <a:r>
              <a:rPr lang="ko-KR" altLang="en-US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파일명</a:t>
            </a:r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M-2-15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B06517-0588-4707-A561-4884D46CE29D}"/>
              </a:ext>
            </a:extLst>
          </p:cNvPr>
          <p:cNvSpPr/>
          <p:nvPr/>
        </p:nvSpPr>
        <p:spPr>
          <a:xfrm>
            <a:off x="8895806" y="5486952"/>
            <a:ext cx="3109393" cy="3621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(3</a:t>
            </a:r>
            <a:r>
              <a:rPr lang="ko-KR" altLang="en-US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단원</a:t>
            </a:r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 </a:t>
            </a:r>
            <a:r>
              <a:rPr lang="ko-KR" altLang="en-US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파일명</a:t>
            </a:r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M-3-15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3AEF48-5FE6-4F32-B71F-7219185656F1}"/>
              </a:ext>
            </a:extLst>
          </p:cNvPr>
          <p:cNvSpPr/>
          <p:nvPr/>
        </p:nvSpPr>
        <p:spPr>
          <a:xfrm>
            <a:off x="8895806" y="5925201"/>
            <a:ext cx="3109393" cy="3621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(4</a:t>
            </a:r>
            <a:r>
              <a:rPr lang="ko-KR" altLang="en-US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단원</a:t>
            </a:r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 </a:t>
            </a:r>
            <a:r>
              <a:rPr lang="ko-KR" altLang="en-US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파일명</a:t>
            </a:r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M-4-15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30E29E-6BF8-4282-B958-3B99BE6F57E3}"/>
              </a:ext>
            </a:extLst>
          </p:cNvPr>
          <p:cNvSpPr/>
          <p:nvPr/>
        </p:nvSpPr>
        <p:spPr>
          <a:xfrm>
            <a:off x="8895806" y="6333177"/>
            <a:ext cx="3109393" cy="3621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(5</a:t>
            </a:r>
            <a:r>
              <a:rPr lang="ko-KR" altLang="en-US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단원</a:t>
            </a:r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 </a:t>
            </a:r>
            <a:r>
              <a:rPr lang="ko-KR" altLang="en-US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파일명</a:t>
            </a:r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M-5-14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CFE2FE-01E8-4CDB-9A56-B59DCCCBEFE8}"/>
              </a:ext>
            </a:extLst>
          </p:cNvPr>
          <p:cNvSpPr/>
          <p:nvPr/>
        </p:nvSpPr>
        <p:spPr>
          <a:xfrm>
            <a:off x="8895806" y="208403"/>
            <a:ext cx="3109393" cy="3621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단원 원고는 기획안에 있습니다</a:t>
            </a:r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799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F4C8C3-9545-46AB-8306-E77A03A93B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CC2084-AA93-4FE5-A42F-B29F056B4EF6}"/>
              </a:ext>
            </a:extLst>
          </p:cNvPr>
          <p:cNvSpPr/>
          <p:nvPr/>
        </p:nvSpPr>
        <p:spPr>
          <a:xfrm>
            <a:off x="113183" y="265542"/>
            <a:ext cx="5587210" cy="35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[3</a:t>
            </a:r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단원</a:t>
            </a:r>
            <a:r>
              <a:rPr lang="en-US" altLang="ko-KR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E8DA397-80B9-4AD6-AB90-69D202F76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975717"/>
              </p:ext>
            </p:extLst>
          </p:nvPr>
        </p:nvGraphicFramePr>
        <p:xfrm>
          <a:off x="227881" y="681042"/>
          <a:ext cx="9445797" cy="35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26">
                  <a:extLst>
                    <a:ext uri="{9D8B030D-6E8A-4147-A177-3AD203B41FA5}">
                      <a16:colId xmlns:a16="http://schemas.microsoft.com/office/drawing/2014/main" val="2262952333"/>
                    </a:ext>
                  </a:extLst>
                </a:gridCol>
                <a:gridCol w="5956428">
                  <a:extLst>
                    <a:ext uri="{9D8B030D-6E8A-4147-A177-3AD203B41FA5}">
                      <a16:colId xmlns:a16="http://schemas.microsoft.com/office/drawing/2014/main" val="92985232"/>
                    </a:ext>
                  </a:extLst>
                </a:gridCol>
                <a:gridCol w="1363428">
                  <a:extLst>
                    <a:ext uri="{9D8B030D-6E8A-4147-A177-3AD203B41FA5}">
                      <a16:colId xmlns:a16="http://schemas.microsoft.com/office/drawing/2014/main" val="189769195"/>
                    </a:ext>
                  </a:extLst>
                </a:gridCol>
                <a:gridCol w="1333915">
                  <a:extLst>
                    <a:ext uri="{9D8B030D-6E8A-4147-A177-3AD203B41FA5}">
                      <a16:colId xmlns:a16="http://schemas.microsoft.com/office/drawing/2014/main" val="466521354"/>
                    </a:ext>
                  </a:extLst>
                </a:gridCol>
              </a:tblGrid>
              <a:tr h="503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선지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정답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85058"/>
                  </a:ext>
                </a:extLst>
              </a:tr>
              <a:tr h="612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            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는 문제 분석을 위해 정의하는 것으로 문제가 해결됐을 때의 상태이다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초기 상태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목표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목표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002254"/>
                  </a:ext>
                </a:extLst>
              </a:tr>
              <a:tr h="612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문제를 해결하는데 필수적이고 중요한 요소를 찾는 과정을 핵심 요소 추출이라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 / 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35665"/>
                  </a:ext>
                </a:extLst>
              </a:tr>
              <a:tr h="612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여러 데이터를 순차적으로 저장할 수 있는 구조를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           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변수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598492"/>
                  </a:ext>
                </a:extLst>
              </a:tr>
              <a:tr h="612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복잡한 문제 해결 과정을 처리하기 위해 제어 구조 안에 또 다른 제어 구조를 포함하는 구조를 반복 구조라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 / 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204818"/>
                  </a:ext>
                </a:extLst>
              </a:tr>
              <a:tr h="612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디버깅이란 테스트 중 발견한 오류의 원인을 분석하고 수정하는 과정이다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 / 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48332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E5CA65E-0BF8-4F09-A3FD-0024C9612BB0}"/>
              </a:ext>
            </a:extLst>
          </p:cNvPr>
          <p:cNvSpPr/>
          <p:nvPr/>
        </p:nvSpPr>
        <p:spPr>
          <a:xfrm>
            <a:off x="9869621" y="176006"/>
            <a:ext cx="2139694" cy="33298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파일명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M-3-15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4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590D28-15B2-4F38-A0DD-A8AD3AB17D00}"/>
              </a:ext>
            </a:extLst>
          </p:cNvPr>
          <p:cNvSpPr txBox="1"/>
          <p:nvPr/>
        </p:nvSpPr>
        <p:spPr>
          <a:xfrm>
            <a:off x="258091" y="495372"/>
            <a:ext cx="96926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1. 인공지능 학습에 사용되는 데이터는 주로 수집된 데이터가 아닌 가상 데이터만 활용된다. (</a:t>
            </a:r>
            <a:r>
              <a:rPr lang="ko-KR" altLang="en-US" dirty="0" err="1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O</a:t>
            </a:r>
            <a:r>
              <a:rPr lang="ko-KR" altLang="en-US" dirty="0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 / </a:t>
            </a:r>
            <a:r>
              <a:rPr lang="ko-KR" altLang="en-US" dirty="0" err="1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X</a:t>
            </a:r>
            <a:r>
              <a:rPr lang="ko-KR" altLang="en-US" dirty="0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)</a:t>
            </a:r>
          </a:p>
          <a:p>
            <a:r>
              <a:rPr lang="ko-KR" altLang="en-US" dirty="0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정답: </a:t>
            </a:r>
            <a:r>
              <a:rPr lang="ko-KR" altLang="en-US" dirty="0" err="1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X</a:t>
            </a:r>
            <a:endParaRPr lang="ko-KR" altLang="en-US" dirty="0">
              <a:latin typeface="Pretendard Variable Light" panose="02000003000000020004" pitchFamily="2" charset="-127"/>
              <a:ea typeface="Pretendard Variable Light" panose="02000003000000020004" pitchFamily="2" charset="-127"/>
            </a:endParaRPr>
          </a:p>
          <a:p>
            <a:endParaRPr lang="ko-KR" altLang="en-US" dirty="0">
              <a:latin typeface="Pretendard Variable Light" panose="02000003000000020004" pitchFamily="2" charset="-127"/>
              <a:ea typeface="Pretendard Variable Light" panose="02000003000000020004" pitchFamily="2" charset="-127"/>
            </a:endParaRPr>
          </a:p>
          <a:p>
            <a:r>
              <a:rPr lang="ko-KR" altLang="en-US" dirty="0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2. 인공지능의 주요 특성 중 하나는 (      )이다. (학습 / 기억)</a:t>
            </a:r>
          </a:p>
          <a:p>
            <a:r>
              <a:rPr lang="ko-KR" altLang="en-US" dirty="0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정답: 학습</a:t>
            </a:r>
          </a:p>
          <a:p>
            <a:endParaRPr lang="ko-KR" altLang="en-US" dirty="0">
              <a:latin typeface="Pretendard Variable Light" panose="02000003000000020004" pitchFamily="2" charset="-127"/>
              <a:ea typeface="Pretendard Variable Light" panose="02000003000000020004" pitchFamily="2" charset="-127"/>
            </a:endParaRPr>
          </a:p>
          <a:p>
            <a:r>
              <a:rPr lang="ko-KR" altLang="en-US" dirty="0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3. 인공지능 시스템을 적용하는 데 있어, 문제를 해결하기 위한 데이터와 적합한 알고리즘을 선택하는 것이 중요하다. (</a:t>
            </a:r>
            <a:r>
              <a:rPr lang="ko-KR" altLang="en-US" dirty="0" err="1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O</a:t>
            </a:r>
            <a:r>
              <a:rPr lang="ko-KR" altLang="en-US" dirty="0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 / </a:t>
            </a:r>
            <a:r>
              <a:rPr lang="ko-KR" altLang="en-US" dirty="0" err="1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X</a:t>
            </a:r>
            <a:r>
              <a:rPr lang="ko-KR" altLang="en-US" dirty="0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)</a:t>
            </a:r>
          </a:p>
          <a:p>
            <a:r>
              <a:rPr lang="ko-KR" altLang="en-US" dirty="0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정답: </a:t>
            </a:r>
            <a:r>
              <a:rPr lang="ko-KR" altLang="en-US" dirty="0" err="1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O</a:t>
            </a:r>
            <a:endParaRPr lang="ko-KR" altLang="en-US" dirty="0">
              <a:latin typeface="Pretendard Variable Light" panose="02000003000000020004" pitchFamily="2" charset="-127"/>
              <a:ea typeface="Pretendard Variable Light" panose="02000003000000020004" pitchFamily="2" charset="-127"/>
            </a:endParaRPr>
          </a:p>
          <a:p>
            <a:endParaRPr lang="ko-KR" altLang="en-US" dirty="0">
              <a:latin typeface="Pretendard Variable Light" panose="02000003000000020004" pitchFamily="2" charset="-127"/>
              <a:ea typeface="Pretendard Variable Light" panose="02000003000000020004" pitchFamily="2" charset="-127"/>
            </a:endParaRPr>
          </a:p>
          <a:p>
            <a:r>
              <a:rPr lang="ko-KR" altLang="en-US" dirty="0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4. 인공지능 학습에 필요한 데이터는 (          )과 분류가 필요하다. (수집 / 삭제)</a:t>
            </a:r>
          </a:p>
          <a:p>
            <a:r>
              <a:rPr lang="ko-KR" altLang="en-US" dirty="0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정답: 수집</a:t>
            </a:r>
          </a:p>
          <a:p>
            <a:endParaRPr lang="ko-KR" altLang="en-US" dirty="0">
              <a:latin typeface="Pretendard Variable Light" panose="02000003000000020004" pitchFamily="2" charset="-127"/>
              <a:ea typeface="Pretendard Variable Light" panose="02000003000000020004" pitchFamily="2" charset="-127"/>
            </a:endParaRPr>
          </a:p>
          <a:p>
            <a:r>
              <a:rPr lang="ko-KR" altLang="en-US" dirty="0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5. 인공지능 학습에 필요한 데이터의 수집은 윤리적 문제를 고려할 필요가 없다. (</a:t>
            </a:r>
            <a:r>
              <a:rPr lang="ko-KR" altLang="en-US" dirty="0" err="1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O</a:t>
            </a:r>
            <a:r>
              <a:rPr lang="ko-KR" altLang="en-US" dirty="0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 / </a:t>
            </a:r>
            <a:r>
              <a:rPr lang="ko-KR" altLang="en-US" dirty="0" err="1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X</a:t>
            </a:r>
            <a:r>
              <a:rPr lang="ko-KR" altLang="en-US" dirty="0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)</a:t>
            </a:r>
          </a:p>
          <a:p>
            <a:r>
              <a:rPr lang="ko-KR" altLang="en-US" dirty="0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정답: </a:t>
            </a:r>
            <a:r>
              <a:rPr lang="ko-KR" altLang="en-US" dirty="0" err="1">
                <a:latin typeface="Pretendard Variable Light" panose="02000003000000020004" pitchFamily="2" charset="-127"/>
                <a:ea typeface="Pretendard Variable Light" panose="02000003000000020004" pitchFamily="2" charset="-127"/>
              </a:rPr>
              <a:t>X</a:t>
            </a:r>
            <a:endParaRPr lang="ko-KR" altLang="en-US" dirty="0">
              <a:latin typeface="Pretendard Variable Light" panose="02000003000000020004" pitchFamily="2" charset="-127"/>
              <a:ea typeface="Pretendard Variable Light" panose="020000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92C5F8-DE61-4298-ABA0-49EE9AD2123A}"/>
              </a:ext>
            </a:extLst>
          </p:cNvPr>
          <p:cNvSpPr/>
          <p:nvPr/>
        </p:nvSpPr>
        <p:spPr>
          <a:xfrm>
            <a:off x="6306" y="0"/>
            <a:ext cx="5587210" cy="35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[4</a:t>
            </a:r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단원</a:t>
            </a:r>
            <a:r>
              <a:rPr lang="en-US" altLang="ko-KR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1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81229AB-B38E-45E2-9BA5-4CC74EA86644}"/>
              </a:ext>
            </a:extLst>
          </p:cNvPr>
          <p:cNvSpPr/>
          <p:nvPr/>
        </p:nvSpPr>
        <p:spPr>
          <a:xfrm>
            <a:off x="172101" y="980664"/>
            <a:ext cx="8479963" cy="4896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Tx/>
              <a:buAutoNum type="arabicPeriod"/>
            </a:pP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문제에 대한 답을 쓰고 확인하기를 누름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정답인 경우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닫기 버튼이 없는 팝업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팝업 내용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잘 풀었어요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!)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나왔다가 사라짐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동시에 해당 단계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오답인 경우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 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닫기 버튼이 없는 팝업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팝업 내용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다시 풀어 보세요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!)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나왔다가 사라짐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1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 틀린 경우 초성 힌트 제시됨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 틀린 경우 정답이 정답 입력 칸에 제시된 후 클리어 도장이 찍힘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캐릭터가 다음 단계로 이동함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이후 다음 단계 문제가 제시됨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4FD6ED-B6E8-4896-BD05-B9C5AE908F80}"/>
              </a:ext>
            </a:extLst>
          </p:cNvPr>
          <p:cNvSpPr/>
          <p:nvPr/>
        </p:nvSpPr>
        <p:spPr>
          <a:xfrm>
            <a:off x="8791491" y="89666"/>
            <a:ext cx="3350677" cy="3621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콘텐츠 파일명</a:t>
            </a:r>
            <a:r>
              <a:rPr lang="en-US" altLang="ko-KR" sz="1300" b="1" dirty="0"/>
              <a:t>: M-5-14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E4AF56D-95FA-4D0E-B378-FD9985705ACE}"/>
              </a:ext>
            </a:extLst>
          </p:cNvPr>
          <p:cNvSpPr/>
          <p:nvPr/>
        </p:nvSpPr>
        <p:spPr>
          <a:xfrm>
            <a:off x="201485" y="1049224"/>
            <a:ext cx="2118360" cy="423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게임으로 정리하기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65237B8-B15A-4446-84AB-6FE340A19FA1}"/>
              </a:ext>
            </a:extLst>
          </p:cNvPr>
          <p:cNvGraphicFramePr>
            <a:graphicFrameLocks noGrp="1"/>
          </p:cNvGraphicFramePr>
          <p:nvPr/>
        </p:nvGraphicFramePr>
        <p:xfrm>
          <a:off x="8791491" y="512204"/>
          <a:ext cx="3350677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768">
                  <a:extLst>
                    <a:ext uri="{9D8B030D-6E8A-4147-A177-3AD203B41FA5}">
                      <a16:colId xmlns:a16="http://schemas.microsoft.com/office/drawing/2014/main" val="3910776557"/>
                    </a:ext>
                  </a:extLst>
                </a:gridCol>
                <a:gridCol w="2905909">
                  <a:extLst>
                    <a:ext uri="{9D8B030D-6E8A-4147-A177-3AD203B41FA5}">
                      <a16:colId xmlns:a16="http://schemas.microsoft.com/office/drawing/2014/main" val="8848731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371712"/>
                  </a:ext>
                </a:extLst>
              </a:tr>
              <a:tr h="2065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문제는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OX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퀴즈입니다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484812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548183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678894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823458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957373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  <a:endParaRPr lang="ko-KR" altLang="en-US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925924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  <a:endParaRPr lang="ko-KR" altLang="en-US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394821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EBAB5DD-BE99-44B8-B246-AE807D2B029C}"/>
              </a:ext>
            </a:extLst>
          </p:cNvPr>
          <p:cNvGraphicFramePr>
            <a:graphicFrameLocks noGrp="1"/>
          </p:cNvGraphicFramePr>
          <p:nvPr/>
        </p:nvGraphicFramePr>
        <p:xfrm>
          <a:off x="334757" y="1541536"/>
          <a:ext cx="8150163" cy="4016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772">
                  <a:extLst>
                    <a:ext uri="{9D8B030D-6E8A-4147-A177-3AD203B41FA5}">
                      <a16:colId xmlns:a16="http://schemas.microsoft.com/office/drawing/2014/main" val="941339744"/>
                    </a:ext>
                  </a:extLst>
                </a:gridCol>
                <a:gridCol w="6013391">
                  <a:extLst>
                    <a:ext uri="{9D8B030D-6E8A-4147-A177-3AD203B41FA5}">
                      <a16:colId xmlns:a16="http://schemas.microsoft.com/office/drawing/2014/main" val="1546564611"/>
                    </a:ext>
                  </a:extLst>
                </a:gridCol>
                <a:gridCol w="1170000">
                  <a:extLst>
                    <a:ext uri="{9D8B030D-6E8A-4147-A177-3AD203B41FA5}">
                      <a16:colId xmlns:a16="http://schemas.microsoft.com/office/drawing/2014/main" val="2372007831"/>
                    </a:ext>
                  </a:extLst>
                </a:gridCol>
              </a:tblGrid>
              <a:tr h="573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정답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108785"/>
                  </a:ext>
                </a:extLst>
              </a:tr>
              <a:tr h="573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사회에서는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로봇을 활용한 자동화 분야가 증가하고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85763"/>
                  </a:ext>
                </a:extLst>
              </a:tr>
              <a:tr h="573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디지털 기술의 발달로 현재 직업과 미래 직업은 크게 다르지 않을 것이다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882975"/>
                  </a:ext>
                </a:extLst>
              </a:tr>
              <a:tr h="573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사회가 우리에게 주는 편리함을 누리기 위해서는 사회 구성원 모두 디지털 윤리를 갖추고 실천해야 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407682"/>
                  </a:ext>
                </a:extLst>
              </a:tr>
              <a:tr h="573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디지털 중독을 예방하는 방법에는 운동이나 취미 활동 시간을 늘리는 것이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097553"/>
                  </a:ext>
                </a:extLst>
              </a:tr>
              <a:tr h="573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개인 정보를 보호하기 위해서 한 번 정한 비밀번호는 변경하지 않고 계속 사용한다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95341"/>
                  </a:ext>
                </a:extLst>
              </a:tr>
              <a:tr h="573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저작권을 보호하면 저작자의 창작 의욕을 불러일으켜 좋은 작품을 많이 만들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654578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42E3876-A5B5-462E-8FFB-067F9BCA8BB1}"/>
              </a:ext>
            </a:extLst>
          </p:cNvPr>
          <p:cNvSpPr/>
          <p:nvPr/>
        </p:nvSpPr>
        <p:spPr>
          <a:xfrm>
            <a:off x="9072748" y="3137405"/>
            <a:ext cx="2826327" cy="85270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/>
              <a:t>1</a:t>
            </a:r>
            <a:r>
              <a:rPr lang="ko-KR" altLang="en-US" sz="1400" dirty="0"/>
              <a:t>단원에 맞춰서 작업해 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61843F-CA48-4B77-953D-5DA871119B6A}"/>
              </a:ext>
            </a:extLst>
          </p:cNvPr>
          <p:cNvSpPr/>
          <p:nvPr/>
        </p:nvSpPr>
        <p:spPr>
          <a:xfrm>
            <a:off x="201485" y="158973"/>
            <a:ext cx="5248662" cy="5249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추후 전달 원고</a:t>
            </a:r>
            <a:endParaRPr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528995"/>
      </p:ext>
    </p:extLst>
  </p:cSld>
  <p:clrMapOvr>
    <a:masterClrMapping/>
  </p:clrMapOvr>
</p:sld>
</file>

<file path=ppt/theme/theme1.xml><?xml version="1.0" encoding="utf-8"?>
<a:theme xmlns:a="http://schemas.openxmlformats.org/drawingml/2006/main" name="1_P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lIns="0" tIns="0" rIns="0" bIns="0" rtlCol="0" anchor="ctr"/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8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2f23c4-4673-4059-b79b-1c922e9fa475" xsi:nil="true"/>
    <lcf76f155ced4ddcb4097134ff3c332f xmlns="5ab995f6-1474-4679-9664-7605cf05f9c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21C124CD4598847AE8522C1A96BDFC1" ma:contentTypeVersion="14" ma:contentTypeDescription="새 문서를 만듭니다." ma:contentTypeScope="" ma:versionID="59e2a46d47fd7c18966d516a6594ec1f">
  <xsd:schema xmlns:xsd="http://www.w3.org/2001/XMLSchema" xmlns:xs="http://www.w3.org/2001/XMLSchema" xmlns:p="http://schemas.microsoft.com/office/2006/metadata/properties" xmlns:ns2="5ab995f6-1474-4679-9664-7605cf05f9c0" xmlns:ns3="852f23c4-4673-4059-b79b-1c922e9fa475" targetNamespace="http://schemas.microsoft.com/office/2006/metadata/properties" ma:root="true" ma:fieldsID="6e6a5e719bb252b9798ba13da0c002be" ns2:_="" ns3:_="">
    <xsd:import namespace="5ab995f6-1474-4679-9664-7605cf05f9c0"/>
    <xsd:import namespace="852f23c4-4673-4059-b79b-1c922e9fa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995f6-1474-4679-9664-7605cf05f9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ad282d60-9db9-40ff-b247-601a3563f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2f23c4-4673-4059-b79b-1c922e9fa47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08c2092c-1acd-48c3-9e20-ebf080bcfcfa}" ma:internalName="TaxCatchAll" ma:showField="CatchAllData" ma:web="852f23c4-4673-4059-b79b-1c922e9fa4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5B76BA-C631-4A43-AD28-69FFDCA0D5FB}">
  <ds:schemaRefs>
    <ds:schemaRef ds:uri="5ab995f6-1474-4679-9664-7605cf05f9c0"/>
    <ds:schemaRef ds:uri="852f23c4-4673-4059-b79b-1c922e9fa47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C890A6-BE3B-40C6-A21E-58B64F5A4568}">
  <ds:schemaRefs>
    <ds:schemaRef ds:uri="5ab995f6-1474-4679-9664-7605cf05f9c0"/>
    <ds:schemaRef ds:uri="852f23c4-4673-4059-b79b-1c922e9fa4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BCAB4AE-A8CD-4A43-8211-E833E771E0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23856</TotalTime>
  <Words>584</Words>
  <Application>Microsoft Office PowerPoint</Application>
  <PresentationFormat>와이드스크린</PresentationFormat>
  <Paragraphs>108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Pretendard</vt:lpstr>
      <vt:lpstr>Pretendard Black</vt:lpstr>
      <vt:lpstr>Pretendard Variable Black</vt:lpstr>
      <vt:lpstr>Pretendard Variable Light</vt:lpstr>
      <vt:lpstr>Gulim</vt:lpstr>
      <vt:lpstr>맑은 고딕</vt:lpstr>
      <vt:lpstr>맑은 고딕</vt:lpstr>
      <vt:lpstr>Arial</vt:lpstr>
      <vt:lpstr>1_PC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PC</cp:lastModifiedBy>
  <cp:revision>2090</cp:revision>
  <dcterms:created xsi:type="dcterms:W3CDTF">2011-07-04T04:05:05Z</dcterms:created>
  <dcterms:modified xsi:type="dcterms:W3CDTF">2025-04-24T09:54:56Z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0x010100A21C124CD4598847AE8522C1A96BDFC1</vt:lpwstr>
  </property>
  <property fmtid="{D5CDD505-2E9C-101B-9397-08002B2CF9AE}" pid="3" name="MediaServiceImageTags">
    <vt:lpwstr/>
  </property>
</Properties>
</file>