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  <p:sldMasterId id="2147483687" r:id="rId3"/>
    <p:sldMasterId id="2147483699" r:id="rId4"/>
  </p:sldMasterIdLst>
  <p:notesMasterIdLst>
    <p:notesMasterId r:id="rId36"/>
  </p:notesMasterIdLst>
  <p:handoutMasterIdLst>
    <p:handoutMasterId r:id="rId37"/>
  </p:handoutMasterIdLst>
  <p:sldIdLst>
    <p:sldId id="256" r:id="rId5"/>
    <p:sldId id="472" r:id="rId6"/>
    <p:sldId id="473" r:id="rId7"/>
    <p:sldId id="522" r:id="rId8"/>
    <p:sldId id="439" r:id="rId9"/>
    <p:sldId id="505" r:id="rId10"/>
    <p:sldId id="520" r:id="rId11"/>
    <p:sldId id="506" r:id="rId12"/>
    <p:sldId id="507" r:id="rId13"/>
    <p:sldId id="508" r:id="rId14"/>
    <p:sldId id="436" r:id="rId15"/>
    <p:sldId id="257" r:id="rId16"/>
    <p:sldId id="265" r:id="rId17"/>
    <p:sldId id="259" r:id="rId18"/>
    <p:sldId id="369" r:id="rId19"/>
    <p:sldId id="370" r:id="rId20"/>
    <p:sldId id="260" r:id="rId21"/>
    <p:sldId id="371" r:id="rId22"/>
    <p:sldId id="316" r:id="rId23"/>
    <p:sldId id="317" r:id="rId24"/>
    <p:sldId id="372" r:id="rId25"/>
    <p:sldId id="261" r:id="rId26"/>
    <p:sldId id="314" r:id="rId27"/>
    <p:sldId id="373" r:id="rId28"/>
    <p:sldId id="318" r:id="rId29"/>
    <p:sldId id="374" r:id="rId30"/>
    <p:sldId id="518" r:id="rId31"/>
    <p:sldId id="510" r:id="rId32"/>
    <p:sldId id="263" r:id="rId33"/>
    <p:sldId id="266" r:id="rId34"/>
    <p:sldId id="51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E532F-673F-4924-9863-91426F21E39C}" v="3" dt="2024-10-23T14:57:1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9" autoAdjust="0"/>
  </p:normalViewPr>
  <p:slideViewPr>
    <p:cSldViewPr snapToGrid="0" snapToObjects="1"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gata Mukherjea" userId="f4bbb467-d32d-42aa-80bb-c9a6b15c0162" providerId="ADAL" clId="{AABE532F-673F-4924-9863-91426F21E39C}"/>
    <pc:docChg chg="addSld delSld modSld">
      <pc:chgData name="Sougata Mukherjea" userId="f4bbb467-d32d-42aa-80bb-c9a6b15c0162" providerId="ADAL" clId="{AABE532F-673F-4924-9863-91426F21E39C}" dt="2024-10-23T15:03:46.055" v="5"/>
      <pc:docMkLst>
        <pc:docMk/>
      </pc:docMkLst>
      <pc:sldChg chg="modSp mod">
        <pc:chgData name="Sougata Mukherjea" userId="f4bbb467-d32d-42aa-80bb-c9a6b15c0162" providerId="ADAL" clId="{AABE532F-673F-4924-9863-91426F21E39C}" dt="2024-10-23T15:03:46.055" v="5"/>
        <pc:sldMkLst>
          <pc:docMk/>
          <pc:sldMk cId="2309985385" sldId="256"/>
        </pc:sldMkLst>
        <pc:spChg chg="mod">
          <ac:chgData name="Sougata Mukherjea" userId="f4bbb467-d32d-42aa-80bb-c9a6b15c0162" providerId="ADAL" clId="{AABE532F-673F-4924-9863-91426F21E39C}" dt="2024-10-23T15:03:46.055" v="5"/>
          <ac:spMkLst>
            <pc:docMk/>
            <pc:sldMk cId="2309985385" sldId="256"/>
            <ac:spMk id="2" creationId="{00000000-0000-0000-0000-000000000000}"/>
          </ac:spMkLst>
        </pc:spChg>
      </pc:sldChg>
      <pc:sldChg chg="modSp mod">
        <pc:chgData name="Sougata Mukherjea" userId="f4bbb467-d32d-42aa-80bb-c9a6b15c0162" providerId="ADAL" clId="{AABE532F-673F-4924-9863-91426F21E39C}" dt="2024-10-23T14:55:34.024" v="1"/>
        <pc:sldMkLst>
          <pc:docMk/>
          <pc:sldMk cId="684710996" sldId="439"/>
        </pc:sldMkLst>
        <pc:spChg chg="mod">
          <ac:chgData name="Sougata Mukherjea" userId="f4bbb467-d32d-42aa-80bb-c9a6b15c0162" providerId="ADAL" clId="{AABE532F-673F-4924-9863-91426F21E39C}" dt="2024-10-23T14:55:34.024" v="1"/>
          <ac:spMkLst>
            <pc:docMk/>
            <pc:sldMk cId="684710996" sldId="439"/>
            <ac:spMk id="7" creationId="{00000000-0000-0000-0000-000000000000}"/>
          </ac:spMkLst>
        </pc:spChg>
      </pc:sldChg>
      <pc:sldChg chg="add del">
        <pc:chgData name="Sougata Mukherjea" userId="f4bbb467-d32d-42aa-80bb-c9a6b15c0162" providerId="ADAL" clId="{AABE532F-673F-4924-9863-91426F21E39C}" dt="2024-10-23T14:57:18.722" v="4"/>
        <pc:sldMkLst>
          <pc:docMk/>
          <pc:sldMk cId="3656450119" sldId="472"/>
        </pc:sldMkLst>
      </pc:sldChg>
      <pc:sldChg chg="add del">
        <pc:chgData name="Sougata Mukherjea" userId="f4bbb467-d32d-42aa-80bb-c9a6b15c0162" providerId="ADAL" clId="{AABE532F-673F-4924-9863-91426F21E39C}" dt="2024-10-23T14:57:18.722" v="4"/>
        <pc:sldMkLst>
          <pc:docMk/>
          <pc:sldMk cId="1709643006" sldId="473"/>
        </pc:sldMkLst>
      </pc:sldChg>
      <pc:sldChg chg="add del">
        <pc:chgData name="Sougata Mukherjea" userId="f4bbb467-d32d-42aa-80bb-c9a6b15c0162" providerId="ADAL" clId="{AABE532F-673F-4924-9863-91426F21E39C}" dt="2024-10-23T14:57:18.722" v="4"/>
        <pc:sldMkLst>
          <pc:docMk/>
          <pc:sldMk cId="2041573241" sldId="522"/>
        </pc:sldMkLst>
      </pc:sldChg>
    </pc:docChg>
  </pc:docChgLst>
  <pc:docChgLst>
    <pc:chgData name="Sougata Mukherjea" userId="f4bbb467-d32d-42aa-80bb-c9a6b15c0162" providerId="ADAL" clId="{A752E662-51C0-4BB1-8903-C225D758F17B}"/>
    <pc:docChg chg="undo custSel addSld delSld modSld sldOrd">
      <pc:chgData name="Sougata Mukherjea" userId="f4bbb467-d32d-42aa-80bb-c9a6b15c0162" providerId="ADAL" clId="{A752E662-51C0-4BB1-8903-C225D758F17B}" dt="2023-10-05T13:34:09.610" v="1494" actId="2696"/>
      <pc:docMkLst>
        <pc:docMk/>
      </pc:docMkLst>
      <pc:sldChg chg="modSp modAnim">
        <pc:chgData name="Sougata Mukherjea" userId="f4bbb467-d32d-42aa-80bb-c9a6b15c0162" providerId="ADAL" clId="{A752E662-51C0-4BB1-8903-C225D758F17B}" dt="2023-10-03T13:27:20.566" v="1162" actId="113"/>
        <pc:sldMkLst>
          <pc:docMk/>
          <pc:sldMk cId="0" sldId="261"/>
        </pc:sldMkLst>
        <pc:spChg chg="mod">
          <ac:chgData name="Sougata Mukherjea" userId="f4bbb467-d32d-42aa-80bb-c9a6b15c0162" providerId="ADAL" clId="{A752E662-51C0-4BB1-8903-C225D758F17B}" dt="2023-10-03T13:27:20.566" v="1162" actId="113"/>
          <ac:spMkLst>
            <pc:docMk/>
            <pc:sldMk cId="0" sldId="261"/>
            <ac:spMk id="13316" creationId="{86E282D0-086F-45D9-1507-BF1C2D322C86}"/>
          </ac:spMkLst>
        </pc:spChg>
      </pc:sldChg>
      <pc:sldChg chg="modSp modAnim">
        <pc:chgData name="Sougata Mukherjea" userId="f4bbb467-d32d-42aa-80bb-c9a6b15c0162" providerId="ADAL" clId="{A752E662-51C0-4BB1-8903-C225D758F17B}" dt="2023-10-03T13:31:04.387" v="1170" actId="15"/>
        <pc:sldMkLst>
          <pc:docMk/>
          <pc:sldMk cId="0" sldId="263"/>
        </pc:sldMkLst>
        <pc:spChg chg="mod">
          <ac:chgData name="Sougata Mukherjea" userId="f4bbb467-d32d-42aa-80bb-c9a6b15c0162" providerId="ADAL" clId="{A752E662-51C0-4BB1-8903-C225D758F17B}" dt="2023-10-03T13:31:04.387" v="1170" actId="15"/>
          <ac:spMkLst>
            <pc:docMk/>
            <pc:sldMk cId="0" sldId="263"/>
            <ac:spMk id="17411" creationId="{AC434B3D-0CFD-8979-1825-F0A2FE963456}"/>
          </ac:spMkLst>
        </pc:spChg>
      </pc:sldChg>
      <pc:sldChg chg="modSp">
        <pc:chgData name="Sougata Mukherjea" userId="f4bbb467-d32d-42aa-80bb-c9a6b15c0162" providerId="ADAL" clId="{A752E662-51C0-4BB1-8903-C225D758F17B}" dt="2023-10-03T13:32:15.111" v="1184" actId="20577"/>
        <pc:sldMkLst>
          <pc:docMk/>
          <pc:sldMk cId="0" sldId="266"/>
        </pc:sldMkLst>
        <pc:spChg chg="mod">
          <ac:chgData name="Sougata Mukherjea" userId="f4bbb467-d32d-42aa-80bb-c9a6b15c0162" providerId="ADAL" clId="{A752E662-51C0-4BB1-8903-C225D758F17B}" dt="2023-10-03T13:32:15.111" v="1184" actId="20577"/>
          <ac:spMkLst>
            <pc:docMk/>
            <pc:sldMk cId="0" sldId="266"/>
            <ac:spMk id="23555" creationId="{925C5FE5-A932-7B7A-BD4C-3C6AB8A62844}"/>
          </ac:spMkLst>
        </pc:spChg>
      </pc:sldChg>
      <pc:sldChg chg="addSp delSp modSp del mod setBg">
        <pc:chgData name="Sougata Mukherjea" userId="f4bbb467-d32d-42aa-80bb-c9a6b15c0162" providerId="ADAL" clId="{A752E662-51C0-4BB1-8903-C225D758F17B}" dt="2023-10-03T13:20:51.105" v="972" actId="2696"/>
        <pc:sldMkLst>
          <pc:docMk/>
          <pc:sldMk cId="0" sldId="267"/>
        </pc:sldMkLst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2" creationId="{74C8FC5F-36E0-DC6B-DDFE-D38D94D55FAE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3" creationId="{1C08FD59-6785-8E41-A9C8-EF6E0292278F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4" creationId="{B0315678-736F-1271-D4B7-75D473FB5289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5" creationId="{BDCD7AEF-A6E2-3767-668A-5EE3042B42A0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6" creationId="{76880BD8-C7FA-5F27-8531-87144D819BA8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7" creationId="{09F1DC10-7D72-4EF8-47F0-730D3C99E444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8" creationId="{DF556CD8-E111-60CB-2883-4BD629C01CFA}"/>
          </ac:spMkLst>
        </pc:spChg>
        <pc:spChg chg="add del">
          <ac:chgData name="Sougata Mukherjea" userId="f4bbb467-d32d-42aa-80bb-c9a6b15c0162" providerId="ADAL" clId="{A752E662-51C0-4BB1-8903-C225D758F17B}" dt="2023-09-26T07:31:46.773" v="766"/>
          <ac:spMkLst>
            <pc:docMk/>
            <pc:sldMk cId="0" sldId="267"/>
            <ac:spMk id="9" creationId="{92C94333-A831-5192-FF65-043BE9DDECB8}"/>
          </ac:spMkLst>
        </pc:spChg>
        <pc:spChg chg="mod">
          <ac:chgData name="Sougata Mukherjea" userId="f4bbb467-d32d-42aa-80bb-c9a6b15c0162" providerId="ADAL" clId="{A752E662-51C0-4BB1-8903-C225D758F17B}" dt="2023-09-26T07:35:03.791" v="773" actId="20577"/>
          <ac:spMkLst>
            <pc:docMk/>
            <pc:sldMk cId="0" sldId="267"/>
            <ac:spMk id="37891" creationId="{AEF2BBED-C673-4902-264B-C7DB0522566D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427656749" sldId="354"/>
        </pc:sldMkLst>
        <pc:spChg chg="mod">
          <ac:chgData name="Sougata Mukherjea" userId="f4bbb467-d32d-42aa-80bb-c9a6b15c0162" providerId="ADAL" clId="{A752E662-51C0-4BB1-8903-C225D758F17B}" dt="2023-10-03T13:18:12.596" v="970" actId="207"/>
          <ac:spMkLst>
            <pc:docMk/>
            <pc:sldMk cId="427656749" sldId="354"/>
            <ac:spMk id="7" creationId="{00000000-0000-0000-0000-000000000000}"/>
          </ac:spMkLst>
        </pc:spChg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1417210945" sldId="358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4113893122" sldId="406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4162251009" sldId="407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324416955" sldId="408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3562790222" sldId="410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3960443831" sldId="411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1617598506" sldId="413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763303027" sldId="414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2208594127" sldId="415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2144105413" sldId="417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1221227054" sldId="418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1596667341" sldId="419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325115837" sldId="420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2826820743" sldId="421"/>
        </pc:sldMkLst>
      </pc:sldChg>
      <pc:sldChg chg="modSp del mod">
        <pc:chgData name="Sougata Mukherjea" userId="f4bbb467-d32d-42aa-80bb-c9a6b15c0162" providerId="ADAL" clId="{A752E662-51C0-4BB1-8903-C225D758F17B}" dt="2023-10-03T15:44:20.956" v="1373" actId="47"/>
        <pc:sldMkLst>
          <pc:docMk/>
          <pc:sldMk cId="1622938738" sldId="422"/>
        </pc:sldMkLst>
        <pc:spChg chg="mod">
          <ac:chgData name="Sougata Mukherjea" userId="f4bbb467-d32d-42aa-80bb-c9a6b15c0162" providerId="ADAL" clId="{A752E662-51C0-4BB1-8903-C225D758F17B}" dt="2023-10-03T14:12:49.928" v="1348" actId="403"/>
          <ac:spMkLst>
            <pc:docMk/>
            <pc:sldMk cId="1622938738" sldId="422"/>
            <ac:spMk id="3" creationId="{00000000-0000-0000-0000-000000000000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1441683486" sldId="423"/>
        </pc:sldMkLst>
        <pc:spChg chg="mod">
          <ac:chgData name="Sougata Mukherjea" userId="f4bbb467-d32d-42aa-80bb-c9a6b15c0162" providerId="ADAL" clId="{A752E662-51C0-4BB1-8903-C225D758F17B}" dt="2023-09-26T06:43:47.477" v="696" actId="113"/>
          <ac:spMkLst>
            <pc:docMk/>
            <pc:sldMk cId="1441683486" sldId="423"/>
            <ac:spMk id="7" creationId="{00000000-0000-0000-0000-000000000000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1269146746" sldId="425"/>
        </pc:sldMkLst>
        <pc:spChg chg="mod">
          <ac:chgData name="Sougata Mukherjea" userId="f4bbb467-d32d-42aa-80bb-c9a6b15c0162" providerId="ADAL" clId="{A752E662-51C0-4BB1-8903-C225D758F17B}" dt="2023-09-26T15:05:50.084" v="789" actId="255"/>
          <ac:spMkLst>
            <pc:docMk/>
            <pc:sldMk cId="1269146746" sldId="425"/>
            <ac:spMk id="7" creationId="{00000000-0000-0000-0000-000000000000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120561117" sldId="426"/>
        </pc:sldMkLst>
        <pc:spChg chg="mod">
          <ac:chgData name="Sougata Mukherjea" userId="f4bbb467-d32d-42aa-80bb-c9a6b15c0162" providerId="ADAL" clId="{A752E662-51C0-4BB1-8903-C225D758F17B}" dt="2023-09-25T15:14:45.492" v="193" actId="20577"/>
          <ac:spMkLst>
            <pc:docMk/>
            <pc:sldMk cId="2120561117" sldId="426"/>
            <ac:spMk id="7" creationId="{00000000-0000-0000-0000-000000000000}"/>
          </ac:spMkLst>
        </pc:spChg>
        <pc:picChg chg="mod">
          <ac:chgData name="Sougata Mukherjea" userId="f4bbb467-d32d-42aa-80bb-c9a6b15c0162" providerId="ADAL" clId="{A752E662-51C0-4BB1-8903-C225D758F17B}" dt="2023-09-25T13:30:44.780" v="29" actId="1076"/>
          <ac:picMkLst>
            <pc:docMk/>
            <pc:sldMk cId="2120561117" sldId="426"/>
            <ac:picMk id="3" creationId="{111192C5-A857-9E66-190D-C1337A9A1284}"/>
          </ac:picMkLst>
        </pc:pic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812250153" sldId="427"/>
        </pc:sldMkLst>
        <pc:spChg chg="mod">
          <ac:chgData name="Sougata Mukherjea" userId="f4bbb467-d32d-42aa-80bb-c9a6b15c0162" providerId="ADAL" clId="{A752E662-51C0-4BB1-8903-C225D758F17B}" dt="2023-09-26T06:50:17.055" v="752" actId="20577"/>
          <ac:spMkLst>
            <pc:docMk/>
            <pc:sldMk cId="2812250153" sldId="427"/>
            <ac:spMk id="13" creationId="{D2D2C54F-A84B-5590-9512-8864A7503329}"/>
          </ac:spMkLst>
        </pc:spChg>
      </pc:sldChg>
      <pc:sldChg chg="addSp 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980357232" sldId="428"/>
        </pc:sldMkLst>
        <pc:spChg chg="add mod">
          <ac:chgData name="Sougata Mukherjea" userId="f4bbb467-d32d-42aa-80bb-c9a6b15c0162" providerId="ADAL" clId="{A752E662-51C0-4BB1-8903-C225D758F17B}" dt="2023-09-25T13:36:40.020" v="46" actId="20577"/>
          <ac:spMkLst>
            <pc:docMk/>
            <pc:sldMk cId="3980357232" sldId="428"/>
            <ac:spMk id="5" creationId="{1CA5747B-0EF5-86C0-E7E2-3678F8AA3949}"/>
          </ac:spMkLst>
        </pc:spChg>
        <pc:picChg chg="mod">
          <ac:chgData name="Sougata Mukherjea" userId="f4bbb467-d32d-42aa-80bb-c9a6b15c0162" providerId="ADAL" clId="{A752E662-51C0-4BB1-8903-C225D758F17B}" dt="2023-09-25T13:36:20.666" v="40" actId="1076"/>
          <ac:picMkLst>
            <pc:docMk/>
            <pc:sldMk cId="3980357232" sldId="428"/>
            <ac:picMk id="6" creationId="{3A14A51C-6683-6BA7-5109-B784CA299212}"/>
          </ac:picMkLst>
        </pc:pic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671940747" sldId="429"/>
        </pc:sldMkLst>
        <pc:spChg chg="mod">
          <ac:chgData name="Sougata Mukherjea" userId="f4bbb467-d32d-42aa-80bb-c9a6b15c0162" providerId="ADAL" clId="{A752E662-51C0-4BB1-8903-C225D758F17B}" dt="2023-09-25T13:33:08.589" v="35" actId="207"/>
          <ac:spMkLst>
            <pc:docMk/>
            <pc:sldMk cId="3671940747" sldId="429"/>
            <ac:spMk id="3" creationId="{83331760-E05A-6407-8317-A10CCE29597F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729417965" sldId="430"/>
        </pc:sldMkLst>
        <pc:spChg chg="mod">
          <ac:chgData name="Sougata Mukherjea" userId="f4bbb467-d32d-42aa-80bb-c9a6b15c0162" providerId="ADAL" clId="{A752E662-51C0-4BB1-8903-C225D758F17B}" dt="2023-09-26T15:15:48.245" v="857" actId="207"/>
          <ac:spMkLst>
            <pc:docMk/>
            <pc:sldMk cId="729417965" sldId="430"/>
            <ac:spMk id="3" creationId="{83331760-E05A-6407-8317-A10CCE29597F}"/>
          </ac:spMkLst>
        </pc:spChg>
      </pc:sldChg>
      <pc:sldChg chg="addSp 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406571677" sldId="431"/>
        </pc:sldMkLst>
        <pc:spChg chg="add mod">
          <ac:chgData name="Sougata Mukherjea" userId="f4bbb467-d32d-42aa-80bb-c9a6b15c0162" providerId="ADAL" clId="{A752E662-51C0-4BB1-8903-C225D758F17B}" dt="2023-09-25T15:00:16.833" v="132" actId="1076"/>
          <ac:spMkLst>
            <pc:docMk/>
            <pc:sldMk cId="406571677" sldId="431"/>
            <ac:spMk id="4" creationId="{FD9EE9D7-FB79-65AA-D4B9-996630CE9E93}"/>
          </ac:spMkLst>
        </pc:spChg>
        <pc:spChg chg="mod">
          <ac:chgData name="Sougata Mukherjea" userId="f4bbb467-d32d-42aa-80bb-c9a6b15c0162" providerId="ADAL" clId="{A752E662-51C0-4BB1-8903-C225D758F17B}" dt="2023-09-25T15:00:13.708" v="131" actId="1076"/>
          <ac:spMkLst>
            <pc:docMk/>
            <pc:sldMk cId="406571677" sldId="431"/>
            <ac:spMk id="10" creationId="{C0A8EB31-41BB-C9D6-4357-D2BE77D6353F}"/>
          </ac:spMkLst>
        </pc:spChg>
        <pc:picChg chg="mod">
          <ac:chgData name="Sougata Mukherjea" userId="f4bbb467-d32d-42aa-80bb-c9a6b15c0162" providerId="ADAL" clId="{A752E662-51C0-4BB1-8903-C225D758F17B}" dt="2023-09-25T14:56:33.363" v="86" actId="1076"/>
          <ac:picMkLst>
            <pc:docMk/>
            <pc:sldMk cId="406571677" sldId="431"/>
            <ac:picMk id="8" creationId="{8C9C23C7-7FDD-976E-0A1C-D436FA1343DE}"/>
          </ac:picMkLst>
        </pc:picChg>
      </pc:sldChg>
      <pc:sldChg chg="addSp 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470729446" sldId="432"/>
        </pc:sldMkLst>
        <pc:spChg chg="mod">
          <ac:chgData name="Sougata Mukherjea" userId="f4bbb467-d32d-42aa-80bb-c9a6b15c0162" providerId="ADAL" clId="{A752E662-51C0-4BB1-8903-C225D758F17B}" dt="2023-09-25T15:01:25.193" v="137" actId="1076"/>
          <ac:spMkLst>
            <pc:docMk/>
            <pc:sldMk cId="2470729446" sldId="432"/>
            <ac:spMk id="2" creationId="{BC573EAD-9BC2-B252-40C5-A7B6BDF9C2C6}"/>
          </ac:spMkLst>
        </pc:spChg>
        <pc:spChg chg="add mod">
          <ac:chgData name="Sougata Mukherjea" userId="f4bbb467-d32d-42aa-80bb-c9a6b15c0162" providerId="ADAL" clId="{A752E662-51C0-4BB1-8903-C225D758F17B}" dt="2023-09-25T15:03:33.508" v="177" actId="20577"/>
          <ac:spMkLst>
            <pc:docMk/>
            <pc:sldMk cId="2470729446" sldId="432"/>
            <ac:spMk id="6" creationId="{4DDDB3B0-85A8-89E8-7738-6C237C76610B}"/>
          </ac:spMkLst>
        </pc:spChg>
        <pc:spChg chg="mod">
          <ac:chgData name="Sougata Mukherjea" userId="f4bbb467-d32d-42aa-80bb-c9a6b15c0162" providerId="ADAL" clId="{A752E662-51C0-4BB1-8903-C225D758F17B}" dt="2023-09-25T15:00:02.991" v="128" actId="1076"/>
          <ac:spMkLst>
            <pc:docMk/>
            <pc:sldMk cId="2470729446" sldId="432"/>
            <ac:spMk id="7" creationId="{5B12A13F-4629-8BEE-734C-03F7AD3DDE88}"/>
          </ac:spMkLst>
        </pc:spChg>
        <pc:picChg chg="mod">
          <ac:chgData name="Sougata Mukherjea" userId="f4bbb467-d32d-42aa-80bb-c9a6b15c0162" providerId="ADAL" clId="{A752E662-51C0-4BB1-8903-C225D758F17B}" dt="2023-09-25T14:59:47.978" v="125" actId="1076"/>
          <ac:picMkLst>
            <pc:docMk/>
            <pc:sldMk cId="2470729446" sldId="432"/>
            <ac:picMk id="4" creationId="{4DBC9935-E866-A3A7-348F-D8AB1F19D2A2}"/>
          </ac:picMkLst>
        </pc:picChg>
      </pc:sldChg>
      <pc:sldChg chg="modSp del mod ord">
        <pc:chgData name="Sougata Mukherjea" userId="f4bbb467-d32d-42aa-80bb-c9a6b15c0162" providerId="ADAL" clId="{A752E662-51C0-4BB1-8903-C225D758F17B}" dt="2023-10-03T13:20:10.427" v="971" actId="47"/>
        <pc:sldMkLst>
          <pc:docMk/>
          <pc:sldMk cId="1511185644" sldId="433"/>
        </pc:sldMkLst>
        <pc:spChg chg="mod">
          <ac:chgData name="Sougata Mukherjea" userId="f4bbb467-d32d-42aa-80bb-c9a6b15c0162" providerId="ADAL" clId="{A752E662-51C0-4BB1-8903-C225D758F17B}" dt="2023-09-26T06:51:07.884" v="755" actId="255"/>
          <ac:spMkLst>
            <pc:docMk/>
            <pc:sldMk cId="1511185644" sldId="433"/>
            <ac:spMk id="9" creationId="{8F7B8365-3B03-9BEA-B077-7C74EF796A9C}"/>
          </ac:spMkLst>
        </pc:spChg>
      </pc:sldChg>
      <pc:sldChg chg="del ord">
        <pc:chgData name="Sougata Mukherjea" userId="f4bbb467-d32d-42aa-80bb-c9a6b15c0162" providerId="ADAL" clId="{A752E662-51C0-4BB1-8903-C225D758F17B}" dt="2023-10-03T13:20:10.427" v="971" actId="47"/>
        <pc:sldMkLst>
          <pc:docMk/>
          <pc:sldMk cId="1190545748" sldId="434"/>
        </pc:sldMkLst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977998145" sldId="435"/>
        </pc:sldMkLst>
        <pc:picChg chg="mod">
          <ac:chgData name="Sougata Mukherjea" userId="f4bbb467-d32d-42aa-80bb-c9a6b15c0162" providerId="ADAL" clId="{A752E662-51C0-4BB1-8903-C225D758F17B}" dt="2023-09-26T06:52:15.889" v="758" actId="1076"/>
          <ac:picMkLst>
            <pc:docMk/>
            <pc:sldMk cId="3977998145" sldId="435"/>
            <ac:picMk id="9" creationId="{1B816CC5-3D53-B8B9-3DF5-95F6463C203B}"/>
          </ac:picMkLst>
        </pc:picChg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252601299" sldId="437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3656450119" sldId="472"/>
        </pc:sldMkLst>
      </pc:sldChg>
      <pc:sldChg chg="del">
        <pc:chgData name="Sougata Mukherjea" userId="f4bbb467-d32d-42aa-80bb-c9a6b15c0162" providerId="ADAL" clId="{A752E662-51C0-4BB1-8903-C225D758F17B}" dt="2023-10-03T13:20:10.427" v="971" actId="47"/>
        <pc:sldMkLst>
          <pc:docMk/>
          <pc:sldMk cId="1709643006" sldId="473"/>
        </pc:sldMkLst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950181040" sldId="474"/>
        </pc:sldMkLst>
        <pc:spChg chg="mod">
          <ac:chgData name="Sougata Mukherjea" userId="f4bbb467-d32d-42aa-80bb-c9a6b15c0162" providerId="ADAL" clId="{A752E662-51C0-4BB1-8903-C225D758F17B}" dt="2023-09-25T13:30:58.854" v="31" actId="403"/>
          <ac:spMkLst>
            <pc:docMk/>
            <pc:sldMk cId="2950181040" sldId="474"/>
            <ac:spMk id="7" creationId="{00000000-0000-0000-0000-000000000000}"/>
          </ac:spMkLst>
        </pc:spChg>
      </pc:sldChg>
      <pc:sldChg chg="modSp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253137152" sldId="476"/>
        </pc:sldMkLst>
        <pc:spChg chg="mod">
          <ac:chgData name="Sougata Mukherjea" userId="f4bbb467-d32d-42aa-80bb-c9a6b15c0162" providerId="ADAL" clId="{A752E662-51C0-4BB1-8903-C225D758F17B}" dt="2023-09-26T15:06:20.671" v="790" actId="404"/>
          <ac:spMkLst>
            <pc:docMk/>
            <pc:sldMk cId="2253137152" sldId="476"/>
            <ac:spMk id="3" creationId="{22D3EDB8-2028-1F3A-ACE5-C995F9297262}"/>
          </ac:spMkLst>
        </pc:spChg>
      </pc:sldChg>
      <pc:sldChg chg="del">
        <pc:chgData name="Sougata Mukherjea" userId="f4bbb467-d32d-42aa-80bb-c9a6b15c0162" providerId="ADAL" clId="{A752E662-51C0-4BB1-8903-C225D758F17B}" dt="2023-10-03T13:29:33.166" v="1163" actId="2696"/>
        <pc:sldMkLst>
          <pc:docMk/>
          <pc:sldMk cId="2253310102" sldId="509"/>
        </pc:sldMkLst>
      </pc:sldChg>
      <pc:sldChg chg="addSp 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1103965632" sldId="511"/>
        </pc:sldMkLst>
        <pc:spChg chg="mod">
          <ac:chgData name="Sougata Mukherjea" userId="f4bbb467-d32d-42aa-80bb-c9a6b15c0162" providerId="ADAL" clId="{A752E662-51C0-4BB1-8903-C225D758F17B}" dt="2023-09-25T14:12:34.233" v="84" actId="20577"/>
          <ac:spMkLst>
            <pc:docMk/>
            <pc:sldMk cId="1103965632" sldId="511"/>
            <ac:spMk id="2" creationId="{F2E916F5-8D6C-F674-C578-2DE94D43D4CD}"/>
          </ac:spMkLst>
        </pc:spChg>
        <pc:spChg chg="del">
          <ac:chgData name="Sougata Mukherjea" userId="f4bbb467-d32d-42aa-80bb-c9a6b15c0162" providerId="ADAL" clId="{A752E662-51C0-4BB1-8903-C225D758F17B}" dt="2023-09-25T13:51:42.516" v="48" actId="478"/>
          <ac:spMkLst>
            <pc:docMk/>
            <pc:sldMk cId="1103965632" sldId="511"/>
            <ac:spMk id="3" creationId="{89312F36-5A62-D39A-F894-2CCD5152A4D9}"/>
          </ac:spMkLst>
        </pc:spChg>
        <pc:spChg chg="add mod">
          <ac:chgData name="Sougata Mukherjea" userId="f4bbb467-d32d-42aa-80bb-c9a6b15c0162" providerId="ADAL" clId="{A752E662-51C0-4BB1-8903-C225D758F17B}" dt="2023-09-26T15:13:16.357" v="821" actId="1076"/>
          <ac:spMkLst>
            <pc:docMk/>
            <pc:sldMk cId="1103965632" sldId="511"/>
            <ac:spMk id="5" creationId="{816631FF-9FF0-949A-AFD6-E23ED2070BFC}"/>
          </ac:spMkLst>
        </pc:spChg>
        <pc:picChg chg="add mod">
          <ac:chgData name="Sougata Mukherjea" userId="f4bbb467-d32d-42aa-80bb-c9a6b15c0162" providerId="ADAL" clId="{A752E662-51C0-4BB1-8903-C225D758F17B}" dt="2023-09-25T14:12:49.633" v="85" actId="1076"/>
          <ac:picMkLst>
            <pc:docMk/>
            <pc:sldMk cId="1103965632" sldId="511"/>
            <ac:picMk id="6" creationId="{773A8A20-9772-6838-6AD2-2BD72F8E84A9}"/>
          </ac:picMkLst>
        </pc:picChg>
      </pc:sldChg>
      <pc:sldChg chg="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728961565" sldId="512"/>
        </pc:sldMkLst>
        <pc:spChg chg="mod">
          <ac:chgData name="Sougata Mukherjea" userId="f4bbb467-d32d-42aa-80bb-c9a6b15c0162" providerId="ADAL" clId="{A752E662-51C0-4BB1-8903-C225D758F17B}" dt="2023-09-25T15:17:38.680" v="208" actId="20577"/>
          <ac:spMkLst>
            <pc:docMk/>
            <pc:sldMk cId="3728961565" sldId="512"/>
            <ac:spMk id="2" creationId="{5B02720D-03A8-18BF-2EF3-0F1FAD802160}"/>
          </ac:spMkLst>
        </pc:spChg>
        <pc:spChg chg="mod">
          <ac:chgData name="Sougata Mukherjea" userId="f4bbb467-d32d-42aa-80bb-c9a6b15c0162" providerId="ADAL" clId="{A752E662-51C0-4BB1-8903-C225D758F17B}" dt="2023-09-26T07:04:57.423" v="764" actId="255"/>
          <ac:spMkLst>
            <pc:docMk/>
            <pc:sldMk cId="3728961565" sldId="512"/>
            <ac:spMk id="3" creationId="{346581CE-8B6F-EFFA-1F9A-FF7E1DC82C86}"/>
          </ac:spMkLst>
        </pc:spChg>
        <pc:spChg chg="del">
          <ac:chgData name="Sougata Mukherjea" userId="f4bbb467-d32d-42aa-80bb-c9a6b15c0162" providerId="ADAL" clId="{A752E662-51C0-4BB1-8903-C225D758F17B}" dt="2023-09-25T15:17:42.716" v="209" actId="478"/>
          <ac:spMkLst>
            <pc:docMk/>
            <pc:sldMk cId="3728961565" sldId="512"/>
            <ac:spMk id="4" creationId="{0366BC55-F191-3A23-FFCB-6B175BF975A0}"/>
          </ac:spMkLst>
        </pc:spChg>
      </pc:sldChg>
      <pc:sldChg chg="addSp delSp modSp new del mod ord">
        <pc:chgData name="Sougata Mukherjea" userId="f4bbb467-d32d-42aa-80bb-c9a6b15c0162" providerId="ADAL" clId="{A752E662-51C0-4BB1-8903-C225D758F17B}" dt="2023-10-03T13:20:10.427" v="971" actId="47"/>
        <pc:sldMkLst>
          <pc:docMk/>
          <pc:sldMk cId="2895696267" sldId="513"/>
        </pc:sldMkLst>
        <pc:spChg chg="mod">
          <ac:chgData name="Sougata Mukherjea" userId="f4bbb467-d32d-42aa-80bb-c9a6b15c0162" providerId="ADAL" clId="{A752E662-51C0-4BB1-8903-C225D758F17B}" dt="2023-09-25T16:34:32.698" v="526" actId="1076"/>
          <ac:spMkLst>
            <pc:docMk/>
            <pc:sldMk cId="2895696267" sldId="513"/>
            <ac:spMk id="2" creationId="{4299DE3E-118F-AA83-DFD6-51FB8804AA12}"/>
          </ac:spMkLst>
        </pc:spChg>
        <pc:spChg chg="add del mod">
          <ac:chgData name="Sougata Mukherjea" userId="f4bbb467-d32d-42aa-80bb-c9a6b15c0162" providerId="ADAL" clId="{A752E662-51C0-4BB1-8903-C225D758F17B}" dt="2023-09-25T16:46:19.853" v="666" actId="207"/>
          <ac:spMkLst>
            <pc:docMk/>
            <pc:sldMk cId="2895696267" sldId="513"/>
            <ac:spMk id="3" creationId="{C2BEB795-E467-7C8C-0504-15FF6AFCAE28}"/>
          </ac:spMkLst>
        </pc:spChg>
        <pc:spChg chg="del">
          <ac:chgData name="Sougata Mukherjea" userId="f4bbb467-d32d-42aa-80bb-c9a6b15c0162" providerId="ADAL" clId="{A752E662-51C0-4BB1-8903-C225D758F17B}" dt="2023-09-25T15:25:39.822" v="271" actId="478"/>
          <ac:spMkLst>
            <pc:docMk/>
            <pc:sldMk cId="2895696267" sldId="513"/>
            <ac:spMk id="4" creationId="{AECBDA97-DED4-8732-87ED-8291310B1E70}"/>
          </ac:spMkLst>
        </pc:spChg>
        <pc:picChg chg="add del mod ord">
          <ac:chgData name="Sougata Mukherjea" userId="f4bbb467-d32d-42aa-80bb-c9a6b15c0162" providerId="ADAL" clId="{A752E662-51C0-4BB1-8903-C225D758F17B}" dt="2023-09-25T16:34:43.899" v="530" actId="22"/>
          <ac:picMkLst>
            <pc:docMk/>
            <pc:sldMk cId="2895696267" sldId="513"/>
            <ac:picMk id="7" creationId="{4DE81C67-EC0A-CFBA-C530-1EFCC14CF9F2}"/>
          </ac:picMkLst>
        </pc:picChg>
        <pc:picChg chg="add mod">
          <ac:chgData name="Sougata Mukherjea" userId="f4bbb467-d32d-42aa-80bb-c9a6b15c0162" providerId="ADAL" clId="{A752E662-51C0-4BB1-8903-C225D758F17B}" dt="2023-09-25T16:38:39.336" v="586" actId="1076"/>
          <ac:picMkLst>
            <pc:docMk/>
            <pc:sldMk cId="2895696267" sldId="513"/>
            <ac:picMk id="9" creationId="{9B945C30-E7FF-F4EB-B62F-A9F0CE64FF39}"/>
          </ac:picMkLst>
        </pc:picChg>
      </pc:sldChg>
      <pc:sldChg chg="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856385724" sldId="514"/>
        </pc:sldMkLst>
        <pc:spChg chg="mod">
          <ac:chgData name="Sougata Mukherjea" userId="f4bbb467-d32d-42aa-80bb-c9a6b15c0162" providerId="ADAL" clId="{A752E662-51C0-4BB1-8903-C225D758F17B}" dt="2023-09-26T15:04:42.432" v="784" actId="20577"/>
          <ac:spMkLst>
            <pc:docMk/>
            <pc:sldMk cId="3856385724" sldId="514"/>
            <ac:spMk id="2" creationId="{D3C4A276-1E45-0387-CF27-EB6D541B061D}"/>
          </ac:spMkLst>
        </pc:spChg>
        <pc:spChg chg="mod">
          <ac:chgData name="Sougata Mukherjea" userId="f4bbb467-d32d-42aa-80bb-c9a6b15c0162" providerId="ADAL" clId="{A752E662-51C0-4BB1-8903-C225D758F17B}" dt="2023-09-26T15:04:59.195" v="786" actId="11"/>
          <ac:spMkLst>
            <pc:docMk/>
            <pc:sldMk cId="3856385724" sldId="514"/>
            <ac:spMk id="3" creationId="{B61FCADA-6DF8-837E-4E76-5BC61B46AE46}"/>
          </ac:spMkLst>
        </pc:spChg>
        <pc:spChg chg="del">
          <ac:chgData name="Sougata Mukherjea" userId="f4bbb467-d32d-42aa-80bb-c9a6b15c0162" providerId="ADAL" clId="{A752E662-51C0-4BB1-8903-C225D758F17B}" dt="2023-09-25T15:30:05.915" v="286" actId="478"/>
          <ac:spMkLst>
            <pc:docMk/>
            <pc:sldMk cId="3856385724" sldId="514"/>
            <ac:spMk id="4" creationId="{E34E6879-8542-1D9E-79A5-8090ADC15274}"/>
          </ac:spMkLst>
        </pc:spChg>
      </pc:sldChg>
      <pc:sldChg chg="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2256107338" sldId="515"/>
        </pc:sldMkLst>
        <pc:spChg chg="mod">
          <ac:chgData name="Sougata Mukherjea" userId="f4bbb467-d32d-42aa-80bb-c9a6b15c0162" providerId="ADAL" clId="{A752E662-51C0-4BB1-8903-C225D758F17B}" dt="2023-09-25T16:22:16.799" v="426" actId="1076"/>
          <ac:spMkLst>
            <pc:docMk/>
            <pc:sldMk cId="2256107338" sldId="515"/>
            <ac:spMk id="2" creationId="{34DC4FC3-EE0C-FA13-84D1-AEE3167E9AF0}"/>
          </ac:spMkLst>
        </pc:spChg>
        <pc:spChg chg="mod">
          <ac:chgData name="Sougata Mukherjea" userId="f4bbb467-d32d-42aa-80bb-c9a6b15c0162" providerId="ADAL" clId="{A752E662-51C0-4BB1-8903-C225D758F17B}" dt="2023-09-25T16:27:06.327" v="511" actId="20577"/>
          <ac:spMkLst>
            <pc:docMk/>
            <pc:sldMk cId="2256107338" sldId="515"/>
            <ac:spMk id="3" creationId="{66AD3539-1FD7-2659-A28A-84E90CDFB3F5}"/>
          </ac:spMkLst>
        </pc:spChg>
        <pc:spChg chg="del">
          <ac:chgData name="Sougata Mukherjea" userId="f4bbb467-d32d-42aa-80bb-c9a6b15c0162" providerId="ADAL" clId="{A752E662-51C0-4BB1-8903-C225D758F17B}" dt="2023-09-25T16:21:00.278" v="424" actId="478"/>
          <ac:spMkLst>
            <pc:docMk/>
            <pc:sldMk cId="2256107338" sldId="515"/>
            <ac:spMk id="4" creationId="{100B1024-5DFC-2A30-38B6-B5912E0626E6}"/>
          </ac:spMkLst>
        </pc:spChg>
      </pc:sldChg>
      <pc:sldChg chg="addSp 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4244740303" sldId="516"/>
        </pc:sldMkLst>
        <pc:spChg chg="mod">
          <ac:chgData name="Sougata Mukherjea" userId="f4bbb467-d32d-42aa-80bb-c9a6b15c0162" providerId="ADAL" clId="{A752E662-51C0-4BB1-8903-C225D758F17B}" dt="2023-09-25T16:27:44.379" v="519" actId="20577"/>
          <ac:spMkLst>
            <pc:docMk/>
            <pc:sldMk cId="4244740303" sldId="516"/>
            <ac:spMk id="2" creationId="{C64CCB21-3787-7254-780B-F5C62B62023A}"/>
          </ac:spMkLst>
        </pc:spChg>
        <pc:spChg chg="del">
          <ac:chgData name="Sougata Mukherjea" userId="f4bbb467-d32d-42aa-80bb-c9a6b15c0162" providerId="ADAL" clId="{A752E662-51C0-4BB1-8903-C225D758F17B}" dt="2023-09-25T16:27:50.506" v="520" actId="478"/>
          <ac:spMkLst>
            <pc:docMk/>
            <pc:sldMk cId="4244740303" sldId="516"/>
            <ac:spMk id="3" creationId="{1BEEBAB5-C10E-FFCD-B122-BFD9667525DF}"/>
          </ac:spMkLst>
        </pc:spChg>
        <pc:spChg chg="add mod">
          <ac:chgData name="Sougata Mukherjea" userId="f4bbb467-d32d-42aa-80bb-c9a6b15c0162" providerId="ADAL" clId="{A752E662-51C0-4BB1-8903-C225D758F17B}" dt="2023-09-25T16:28:42.593" v="524" actId="14100"/>
          <ac:spMkLst>
            <pc:docMk/>
            <pc:sldMk cId="4244740303" sldId="516"/>
            <ac:spMk id="8" creationId="{C67FC143-3B3F-3D68-CFBE-C1FEEFDECD1D}"/>
          </ac:spMkLst>
        </pc:spChg>
        <pc:picChg chg="add">
          <ac:chgData name="Sougata Mukherjea" userId="f4bbb467-d32d-42aa-80bb-c9a6b15c0162" providerId="ADAL" clId="{A752E662-51C0-4BB1-8903-C225D758F17B}" dt="2023-09-25T16:28:26.210" v="521" actId="22"/>
          <ac:picMkLst>
            <pc:docMk/>
            <pc:sldMk cId="4244740303" sldId="516"/>
            <ac:picMk id="6" creationId="{24153FB9-9FE6-5C2C-BD99-E436E2971722}"/>
          </ac:picMkLst>
        </pc:picChg>
      </pc:sldChg>
      <pc:sldChg chg="addSp delSp modSp new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3868391276" sldId="517"/>
        </pc:sldMkLst>
        <pc:spChg chg="mod">
          <ac:chgData name="Sougata Mukherjea" userId="f4bbb467-d32d-42aa-80bb-c9a6b15c0162" providerId="ADAL" clId="{A752E662-51C0-4BB1-8903-C225D758F17B}" dt="2023-09-25T16:44:28.255" v="653" actId="1076"/>
          <ac:spMkLst>
            <pc:docMk/>
            <pc:sldMk cId="3868391276" sldId="517"/>
            <ac:spMk id="2" creationId="{F26C2C9F-57EC-FE76-A5B7-8C793E6F036F}"/>
          </ac:spMkLst>
        </pc:spChg>
        <pc:spChg chg="mod">
          <ac:chgData name="Sougata Mukherjea" userId="f4bbb467-d32d-42aa-80bb-c9a6b15c0162" providerId="ADAL" clId="{A752E662-51C0-4BB1-8903-C225D758F17B}" dt="2023-09-30T17:50:05.813" v="933" actId="20577"/>
          <ac:spMkLst>
            <pc:docMk/>
            <pc:sldMk cId="3868391276" sldId="517"/>
            <ac:spMk id="3" creationId="{BCE90B6E-5A9B-3DB1-9DF8-E94887B005CE}"/>
          </ac:spMkLst>
        </pc:spChg>
        <pc:spChg chg="del">
          <ac:chgData name="Sougata Mukherjea" userId="f4bbb467-d32d-42aa-80bb-c9a6b15c0162" providerId="ADAL" clId="{A752E662-51C0-4BB1-8903-C225D758F17B}" dt="2023-09-25T16:40:42.141" v="589" actId="478"/>
          <ac:spMkLst>
            <pc:docMk/>
            <pc:sldMk cId="3868391276" sldId="517"/>
            <ac:spMk id="4" creationId="{2E1B8299-2208-29C8-5A71-906785606DA6}"/>
          </ac:spMkLst>
        </pc:spChg>
        <pc:picChg chg="add mod">
          <ac:chgData name="Sougata Mukherjea" userId="f4bbb467-d32d-42aa-80bb-c9a6b15c0162" providerId="ADAL" clId="{A752E662-51C0-4BB1-8903-C225D758F17B}" dt="2023-09-25T16:48:11.722" v="668" actId="1076"/>
          <ac:picMkLst>
            <pc:docMk/>
            <pc:sldMk cId="3868391276" sldId="517"/>
            <ac:picMk id="7" creationId="{E74A8A32-4A28-3C1D-DAE6-AF49ED61D8C2}"/>
          </ac:picMkLst>
        </pc:picChg>
      </pc:sldChg>
      <pc:sldChg chg="addSp delSp modSp add mod">
        <pc:chgData name="Sougata Mukherjea" userId="f4bbb467-d32d-42aa-80bb-c9a6b15c0162" providerId="ADAL" clId="{A752E662-51C0-4BB1-8903-C225D758F17B}" dt="2023-10-03T13:40:48.219" v="1223" actId="1076"/>
        <pc:sldMkLst>
          <pc:docMk/>
          <pc:sldMk cId="1963434440" sldId="518"/>
        </pc:sldMkLst>
        <pc:spChg chg="mod">
          <ac:chgData name="Sougata Mukherjea" userId="f4bbb467-d32d-42aa-80bb-c9a6b15c0162" providerId="ADAL" clId="{A752E662-51C0-4BB1-8903-C225D758F17B}" dt="2023-10-03T13:40:41.106" v="1222" actId="20577"/>
          <ac:spMkLst>
            <pc:docMk/>
            <pc:sldMk cId="1963434440" sldId="518"/>
            <ac:spMk id="37891" creationId="{AEF2BBED-C673-4902-264B-C7DB0522566D}"/>
          </ac:spMkLst>
        </pc:spChg>
        <pc:graphicFrameChg chg="mod">
          <ac:chgData name="Sougata Mukherjea" userId="f4bbb467-d32d-42aa-80bb-c9a6b15c0162" providerId="ADAL" clId="{A752E662-51C0-4BB1-8903-C225D758F17B}" dt="2023-10-03T13:40:48.219" v="1223" actId="1076"/>
          <ac:graphicFrameMkLst>
            <pc:docMk/>
            <pc:sldMk cId="1963434440" sldId="518"/>
            <ac:graphicFrameMk id="37894" creationId="{03DDB176-0690-5275-EDCC-6F892C66B968}"/>
          </ac:graphicFrameMkLst>
        </pc:graphicFrameChg>
        <pc:picChg chg="add del mod">
          <ac:chgData name="Sougata Mukherjea" userId="f4bbb467-d32d-42aa-80bb-c9a6b15c0162" providerId="ADAL" clId="{A752E662-51C0-4BB1-8903-C225D758F17B}" dt="2023-10-03T13:37:55.290" v="1207" actId="478"/>
          <ac:picMkLst>
            <pc:docMk/>
            <pc:sldMk cId="1963434440" sldId="518"/>
            <ac:picMk id="3" creationId="{CAC6CFC2-2066-2D5C-3487-B38461859F30}"/>
          </ac:picMkLst>
        </pc:picChg>
      </pc:sldChg>
      <pc:sldChg chg="modSp add del mod ord">
        <pc:chgData name="Sougata Mukherjea" userId="f4bbb467-d32d-42aa-80bb-c9a6b15c0162" providerId="ADAL" clId="{A752E662-51C0-4BB1-8903-C225D758F17B}" dt="2023-10-03T13:20:10.427" v="971" actId="47"/>
        <pc:sldMkLst>
          <pc:docMk/>
          <pc:sldMk cId="2187673875" sldId="519"/>
        </pc:sldMkLst>
        <pc:spChg chg="mod">
          <ac:chgData name="Sougata Mukherjea" userId="f4bbb467-d32d-42aa-80bb-c9a6b15c0162" providerId="ADAL" clId="{A752E662-51C0-4BB1-8903-C225D758F17B}" dt="2023-09-30T17:30:01.323" v="877" actId="20577"/>
          <ac:spMkLst>
            <pc:docMk/>
            <pc:sldMk cId="2187673875" sldId="519"/>
            <ac:spMk id="2" creationId="{4299DE3E-118F-AA83-DFD6-51FB8804AA12}"/>
          </ac:spMkLst>
        </pc:spChg>
        <pc:spChg chg="mod">
          <ac:chgData name="Sougata Mukherjea" userId="f4bbb467-d32d-42aa-80bb-c9a6b15c0162" providerId="ADAL" clId="{A752E662-51C0-4BB1-8903-C225D758F17B}" dt="2023-09-30T17:42:23.615" v="921" actId="20577"/>
          <ac:spMkLst>
            <pc:docMk/>
            <pc:sldMk cId="2187673875" sldId="519"/>
            <ac:spMk id="3" creationId="{C2BEB795-E467-7C8C-0504-15FF6AFCAE28}"/>
          </ac:spMkLst>
        </pc:spChg>
        <pc:picChg chg="mod">
          <ac:chgData name="Sougata Mukherjea" userId="f4bbb467-d32d-42aa-80bb-c9a6b15c0162" providerId="ADAL" clId="{A752E662-51C0-4BB1-8903-C225D758F17B}" dt="2023-09-30T17:31:29.919" v="894" actId="1076"/>
          <ac:picMkLst>
            <pc:docMk/>
            <pc:sldMk cId="2187673875" sldId="519"/>
            <ac:picMk id="9" creationId="{9B945C30-E7FF-F4EB-B62F-A9F0CE64FF39}"/>
          </ac:picMkLst>
        </pc:picChg>
      </pc:sldChg>
      <pc:sldChg chg="addSp modSp new mod ord">
        <pc:chgData name="Sougata Mukherjea" userId="f4bbb467-d32d-42aa-80bb-c9a6b15c0162" providerId="ADAL" clId="{A752E662-51C0-4BB1-8903-C225D758F17B}" dt="2023-10-03T13:44:22.697" v="1229"/>
        <pc:sldMkLst>
          <pc:docMk/>
          <pc:sldMk cId="3027969079" sldId="519"/>
        </pc:sldMkLst>
        <pc:spChg chg="mod">
          <ac:chgData name="Sougata Mukherjea" userId="f4bbb467-d32d-42aa-80bb-c9a6b15c0162" providerId="ADAL" clId="{A752E662-51C0-4BB1-8903-C225D758F17B}" dt="2023-10-03T13:34:34.440" v="1205" actId="20577"/>
          <ac:spMkLst>
            <pc:docMk/>
            <pc:sldMk cId="3027969079" sldId="519"/>
            <ac:spMk id="2" creationId="{B02F2E7B-8490-2AB7-76A0-BF75C4054C67}"/>
          </ac:spMkLst>
        </pc:spChg>
        <pc:picChg chg="add">
          <ac:chgData name="Sougata Mukherjea" userId="f4bbb467-d32d-42aa-80bb-c9a6b15c0162" providerId="ADAL" clId="{A752E662-51C0-4BB1-8903-C225D758F17B}" dt="2023-10-03T13:34:58.171" v="1206" actId="22"/>
          <ac:picMkLst>
            <pc:docMk/>
            <pc:sldMk cId="3027969079" sldId="519"/>
            <ac:picMk id="4" creationId="{0FB871BE-111C-54D7-8A24-F85714B6034E}"/>
          </ac:picMkLst>
        </pc:picChg>
      </pc:sldChg>
      <pc:sldChg chg="modSp add del mod">
        <pc:chgData name="Sougata Mukherjea" userId="f4bbb467-d32d-42aa-80bb-c9a6b15c0162" providerId="ADAL" clId="{A752E662-51C0-4BB1-8903-C225D758F17B}" dt="2023-10-03T13:20:10.427" v="971" actId="47"/>
        <pc:sldMkLst>
          <pc:docMk/>
          <pc:sldMk cId="647139914" sldId="520"/>
        </pc:sldMkLst>
        <pc:spChg chg="mod">
          <ac:chgData name="Sougata Mukherjea" userId="f4bbb467-d32d-42aa-80bb-c9a6b15c0162" providerId="ADAL" clId="{A752E662-51C0-4BB1-8903-C225D758F17B}" dt="2023-09-30T17:50:16.700" v="934"/>
          <ac:spMkLst>
            <pc:docMk/>
            <pc:sldMk cId="647139914" sldId="520"/>
            <ac:spMk id="2" creationId="{F26C2C9F-57EC-FE76-A5B7-8C793E6F036F}"/>
          </ac:spMkLst>
        </pc:spChg>
        <pc:spChg chg="mod">
          <ac:chgData name="Sougata Mukherjea" userId="f4bbb467-d32d-42aa-80bb-c9a6b15c0162" providerId="ADAL" clId="{A752E662-51C0-4BB1-8903-C225D758F17B}" dt="2023-09-30T18:00:07.022" v="968" actId="20577"/>
          <ac:spMkLst>
            <pc:docMk/>
            <pc:sldMk cId="647139914" sldId="520"/>
            <ac:spMk id="3" creationId="{BCE90B6E-5A9B-3DB1-9DF8-E94887B005CE}"/>
          </ac:spMkLst>
        </pc:spChg>
      </pc:sldChg>
      <pc:sldChg chg="new del">
        <pc:chgData name="Sougata Mukherjea" userId="f4bbb467-d32d-42aa-80bb-c9a6b15c0162" providerId="ADAL" clId="{A752E662-51C0-4BB1-8903-C225D758F17B}" dt="2023-10-05T13:22:16.462" v="1375" actId="680"/>
        <pc:sldMkLst>
          <pc:docMk/>
          <pc:sldMk cId="2316859897" sldId="520"/>
        </pc:sldMkLst>
      </pc:sldChg>
      <pc:sldChg chg="modSp new del mod">
        <pc:chgData name="Sougata Mukherjea" userId="f4bbb467-d32d-42aa-80bb-c9a6b15c0162" providerId="ADAL" clId="{A752E662-51C0-4BB1-8903-C225D758F17B}" dt="2023-10-03T15:44:03.542" v="1372" actId="47"/>
        <pc:sldMkLst>
          <pc:docMk/>
          <pc:sldMk cId="3334685350" sldId="520"/>
        </pc:sldMkLst>
        <pc:spChg chg="mod">
          <ac:chgData name="Sougata Mukherjea" userId="f4bbb467-d32d-42aa-80bb-c9a6b15c0162" providerId="ADAL" clId="{A752E662-51C0-4BB1-8903-C225D758F17B}" dt="2023-10-03T13:48:32.763" v="1258" actId="20577"/>
          <ac:spMkLst>
            <pc:docMk/>
            <pc:sldMk cId="3334685350" sldId="520"/>
            <ac:spMk id="2" creationId="{A96DDECB-4455-5BCA-5C93-1D367AF70290}"/>
          </ac:spMkLst>
        </pc:spChg>
        <pc:spChg chg="mod">
          <ac:chgData name="Sougata Mukherjea" userId="f4bbb467-d32d-42aa-80bb-c9a6b15c0162" providerId="ADAL" clId="{A752E662-51C0-4BB1-8903-C225D758F17B}" dt="2023-10-03T13:50:55.460" v="1273" actId="403"/>
          <ac:spMkLst>
            <pc:docMk/>
            <pc:sldMk cId="3334685350" sldId="520"/>
            <ac:spMk id="3" creationId="{7D27A8A8-56CF-4845-3EA4-8395F7D83D08}"/>
          </ac:spMkLst>
        </pc:spChg>
      </pc:sldChg>
      <pc:sldChg chg="addSp modSp new mod ord">
        <pc:chgData name="Sougata Mukherjea" userId="f4bbb467-d32d-42aa-80bb-c9a6b15c0162" providerId="ADAL" clId="{A752E662-51C0-4BB1-8903-C225D758F17B}" dt="2023-10-05T13:33:23.828" v="1493"/>
        <pc:sldMkLst>
          <pc:docMk/>
          <pc:sldMk cId="3699094796" sldId="520"/>
        </pc:sldMkLst>
        <pc:spChg chg="mod">
          <ac:chgData name="Sougata Mukherjea" userId="f4bbb467-d32d-42aa-80bb-c9a6b15c0162" providerId="ADAL" clId="{A752E662-51C0-4BB1-8903-C225D758F17B}" dt="2023-10-05T13:23:06.246" v="1423" actId="20577"/>
          <ac:spMkLst>
            <pc:docMk/>
            <pc:sldMk cId="3699094796" sldId="520"/>
            <ac:spMk id="2" creationId="{35788592-84E1-265C-CE12-C79A26F7CCFE}"/>
          </ac:spMkLst>
        </pc:spChg>
        <pc:picChg chg="add">
          <ac:chgData name="Sougata Mukherjea" userId="f4bbb467-d32d-42aa-80bb-c9a6b15c0162" providerId="ADAL" clId="{A752E662-51C0-4BB1-8903-C225D758F17B}" dt="2023-10-05T13:23:09.359" v="1424" actId="22"/>
          <ac:picMkLst>
            <pc:docMk/>
            <pc:sldMk cId="3699094796" sldId="520"/>
            <ac:picMk id="5" creationId="{5D23DA3A-5FDB-DC03-D175-8C232F4B5A95}"/>
          </ac:picMkLst>
        </pc:picChg>
      </pc:sldChg>
      <pc:sldChg chg="modSp add del mod">
        <pc:chgData name="Sougata Mukherjea" userId="f4bbb467-d32d-42aa-80bb-c9a6b15c0162" providerId="ADAL" clId="{A752E662-51C0-4BB1-8903-C225D758F17B}" dt="2023-10-03T15:44:20.956" v="1373" actId="47"/>
        <pc:sldMkLst>
          <pc:docMk/>
          <pc:sldMk cId="1655775563" sldId="521"/>
        </pc:sldMkLst>
        <pc:spChg chg="mod">
          <ac:chgData name="Sougata Mukherjea" userId="f4bbb467-d32d-42aa-80bb-c9a6b15c0162" providerId="ADAL" clId="{A752E662-51C0-4BB1-8903-C225D758F17B}" dt="2023-10-03T13:59:22.659" v="1279" actId="14100"/>
          <ac:spMkLst>
            <pc:docMk/>
            <pc:sldMk cId="1655775563" sldId="521"/>
            <ac:spMk id="5122" creationId="{35318A72-CE9D-3F62-5838-1D46EF27F2CA}"/>
          </ac:spMkLst>
        </pc:spChg>
        <pc:spChg chg="mod">
          <ac:chgData name="Sougata Mukherjea" userId="f4bbb467-d32d-42aa-80bb-c9a6b15c0162" providerId="ADAL" clId="{A752E662-51C0-4BB1-8903-C225D758F17B}" dt="2023-10-03T14:03:08.089" v="1302" actId="255"/>
          <ac:spMkLst>
            <pc:docMk/>
            <pc:sldMk cId="1655775563" sldId="521"/>
            <ac:spMk id="5123" creationId="{0D9A537F-98D2-AC95-3A15-498DB54292A7}"/>
          </ac:spMkLst>
        </pc:spChg>
      </pc:sldChg>
      <pc:sldChg chg="addSp modSp new del mod">
        <pc:chgData name="Sougata Mukherjea" userId="f4bbb467-d32d-42aa-80bb-c9a6b15c0162" providerId="ADAL" clId="{A752E662-51C0-4BB1-8903-C225D758F17B}" dt="2023-10-05T13:34:09.610" v="1494" actId="2696"/>
        <pc:sldMkLst>
          <pc:docMk/>
          <pc:sldMk cId="1900075130" sldId="521"/>
        </pc:sldMkLst>
        <pc:spChg chg="mod">
          <ac:chgData name="Sougata Mukherjea" userId="f4bbb467-d32d-42aa-80bb-c9a6b15c0162" providerId="ADAL" clId="{A752E662-51C0-4BB1-8903-C225D758F17B}" dt="2023-10-05T13:25:16.347" v="1447" actId="20577"/>
          <ac:spMkLst>
            <pc:docMk/>
            <pc:sldMk cId="1900075130" sldId="521"/>
            <ac:spMk id="2" creationId="{0C985DB2-CF5A-94A8-2551-3819D60FF7CE}"/>
          </ac:spMkLst>
        </pc:spChg>
        <pc:picChg chg="add">
          <ac:chgData name="Sougata Mukherjea" userId="f4bbb467-d32d-42aa-80bb-c9a6b15c0162" providerId="ADAL" clId="{A752E662-51C0-4BB1-8903-C225D758F17B}" dt="2023-10-05T13:25:18.168" v="1448" actId="22"/>
          <ac:picMkLst>
            <pc:docMk/>
            <pc:sldMk cId="1900075130" sldId="521"/>
            <ac:picMk id="5" creationId="{D95B3A07-AE0B-A2B8-B5D3-7028BB516CC8}"/>
          </ac:picMkLst>
        </pc:picChg>
      </pc:sldChg>
      <pc:sldChg chg="modSp new del mod">
        <pc:chgData name="Sougata Mukherjea" userId="f4bbb467-d32d-42aa-80bb-c9a6b15c0162" providerId="ADAL" clId="{A752E662-51C0-4BB1-8903-C225D758F17B}" dt="2023-10-05T13:34:09.610" v="1494" actId="2696"/>
        <pc:sldMkLst>
          <pc:docMk/>
          <pc:sldMk cId="99387751" sldId="522"/>
        </pc:sldMkLst>
        <pc:spChg chg="mod">
          <ac:chgData name="Sougata Mukherjea" userId="f4bbb467-d32d-42aa-80bb-c9a6b15c0162" providerId="ADAL" clId="{A752E662-51C0-4BB1-8903-C225D758F17B}" dt="2023-10-05T13:32:12.516" v="1491" actId="20577"/>
          <ac:spMkLst>
            <pc:docMk/>
            <pc:sldMk cId="99387751" sldId="522"/>
            <ac:spMk id="2" creationId="{47FDD47C-A23E-F0F7-58CE-3DBF9C8FBA1A}"/>
          </ac:spMkLst>
        </pc:spChg>
      </pc:sldChg>
      <pc:sldChg chg="addSp modSp new del mod">
        <pc:chgData name="Sougata Mukherjea" userId="f4bbb467-d32d-42aa-80bb-c9a6b15c0162" providerId="ADAL" clId="{A752E662-51C0-4BB1-8903-C225D758F17B}" dt="2023-10-03T15:44:20.956" v="1373" actId="47"/>
        <pc:sldMkLst>
          <pc:docMk/>
          <pc:sldMk cId="2225133246" sldId="522"/>
        </pc:sldMkLst>
        <pc:spChg chg="mod">
          <ac:chgData name="Sougata Mukherjea" userId="f4bbb467-d32d-42aa-80bb-c9a6b15c0162" providerId="ADAL" clId="{A752E662-51C0-4BB1-8903-C225D758F17B}" dt="2023-10-03T14:11:02.829" v="1314" actId="20577"/>
          <ac:spMkLst>
            <pc:docMk/>
            <pc:sldMk cId="2225133246" sldId="522"/>
            <ac:spMk id="2" creationId="{A151C94E-9583-AFC6-4903-373E948AD3D6}"/>
          </ac:spMkLst>
        </pc:spChg>
        <pc:picChg chg="add">
          <ac:chgData name="Sougata Mukherjea" userId="f4bbb467-d32d-42aa-80bb-c9a6b15c0162" providerId="ADAL" clId="{A752E662-51C0-4BB1-8903-C225D758F17B}" dt="2023-10-03T14:10:45.809" v="1304" actId="22"/>
          <ac:picMkLst>
            <pc:docMk/>
            <pc:sldMk cId="2225133246" sldId="522"/>
            <ac:picMk id="4" creationId="{EF1E6765-E8D4-21DF-1BA4-C09A0CA90DB1}"/>
          </ac:picMkLst>
        </pc:picChg>
      </pc:sldChg>
      <pc:sldChg chg="modSp new del mod">
        <pc:chgData name="Sougata Mukherjea" userId="f4bbb467-d32d-42aa-80bb-c9a6b15c0162" providerId="ADAL" clId="{A752E662-51C0-4BB1-8903-C225D758F17B}" dt="2023-10-03T15:44:03.542" v="1372" actId="47"/>
        <pc:sldMkLst>
          <pc:docMk/>
          <pc:sldMk cId="480008369" sldId="523"/>
        </pc:sldMkLst>
        <pc:spChg chg="mod">
          <ac:chgData name="Sougata Mukherjea" userId="f4bbb467-d32d-42aa-80bb-c9a6b15c0162" providerId="ADAL" clId="{A752E662-51C0-4BB1-8903-C225D758F17B}" dt="2023-10-03T14:13:35.806" v="1370" actId="20577"/>
          <ac:spMkLst>
            <pc:docMk/>
            <pc:sldMk cId="480008369" sldId="523"/>
            <ac:spMk id="2" creationId="{01FCEE5C-5356-608E-4F6D-F0C813B052F7}"/>
          </ac:spMkLst>
        </pc:spChg>
        <pc:spChg chg="mod">
          <ac:chgData name="Sougata Mukherjea" userId="f4bbb467-d32d-42aa-80bb-c9a6b15c0162" providerId="ADAL" clId="{A752E662-51C0-4BB1-8903-C225D758F17B}" dt="2023-10-03T14:13:56.771" v="1371"/>
          <ac:spMkLst>
            <pc:docMk/>
            <pc:sldMk cId="480008369" sldId="523"/>
            <ac:spMk id="3" creationId="{5F6F5D0B-A183-0506-2986-AC9303E870A3}"/>
          </ac:spMkLst>
        </pc:spChg>
      </pc:sldChg>
    </pc:docChg>
  </pc:docChgLst>
  <pc:docChgLst>
    <pc:chgData name="Sougata Mukherjea" userId="f4bbb467-d32d-42aa-80bb-c9a6b15c0162" providerId="ADAL" clId="{DAC05334-5739-444C-BC26-397DF7CD4787}"/>
    <pc:docChg chg="custSel addSld delSld modSld sldOrd delMainMaster">
      <pc:chgData name="Sougata Mukherjea" userId="f4bbb467-d32d-42aa-80bb-c9a6b15c0162" providerId="ADAL" clId="{DAC05334-5739-444C-BC26-397DF7CD4787}" dt="2023-09-25T13:25:24.684" v="144" actId="27636"/>
      <pc:docMkLst>
        <pc:docMk/>
      </pc:docMkLst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57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59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0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1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3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5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6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267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14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16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17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18"/>
        </pc:sldMkLst>
      </pc:sldChg>
      <pc:sldChg chg="modSp mod">
        <pc:chgData name="Sougata Mukherjea" userId="f4bbb467-d32d-42aa-80bb-c9a6b15c0162" providerId="ADAL" clId="{DAC05334-5739-444C-BC26-397DF7CD4787}" dt="2023-09-25T13:11:06.335" v="66" actId="207"/>
        <pc:sldMkLst>
          <pc:docMk/>
          <pc:sldMk cId="1417210945" sldId="358"/>
        </pc:sldMkLst>
        <pc:spChg chg="mod">
          <ac:chgData name="Sougata Mukherjea" userId="f4bbb467-d32d-42aa-80bb-c9a6b15c0162" providerId="ADAL" clId="{DAC05334-5739-444C-BC26-397DF7CD4787}" dt="2023-09-25T13:11:06.335" v="66" actId="207"/>
          <ac:spMkLst>
            <pc:docMk/>
            <pc:sldMk cId="1417210945" sldId="358"/>
            <ac:spMk id="7" creationId="{00000000-0000-0000-0000-000000000000}"/>
          </ac:spMkLst>
        </pc:spChg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69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70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71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72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73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374"/>
        </pc:sldMkLst>
      </pc:sldChg>
      <pc:sldChg chg="modSp">
        <pc:chgData name="Sougata Mukherjea" userId="f4bbb467-d32d-42aa-80bb-c9a6b15c0162" providerId="ADAL" clId="{DAC05334-5739-444C-BC26-397DF7CD4787}" dt="2023-09-25T13:11:18.426" v="67" actId="207"/>
        <pc:sldMkLst>
          <pc:docMk/>
          <pc:sldMk cId="4113893122" sldId="406"/>
        </pc:sldMkLst>
        <pc:spChg chg="mod">
          <ac:chgData name="Sougata Mukherjea" userId="f4bbb467-d32d-42aa-80bb-c9a6b15c0162" providerId="ADAL" clId="{DAC05334-5739-444C-BC26-397DF7CD4787}" dt="2023-09-25T13:11:18.426" v="67" actId="207"/>
          <ac:spMkLst>
            <pc:docMk/>
            <pc:sldMk cId="4113893122" sldId="406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1:29.354" v="68" actId="207"/>
        <pc:sldMkLst>
          <pc:docMk/>
          <pc:sldMk cId="4162251009" sldId="407"/>
        </pc:sldMkLst>
        <pc:spChg chg="mod">
          <ac:chgData name="Sougata Mukherjea" userId="f4bbb467-d32d-42aa-80bb-c9a6b15c0162" providerId="ADAL" clId="{DAC05334-5739-444C-BC26-397DF7CD4787}" dt="2023-09-25T13:11:29.354" v="68" actId="207"/>
          <ac:spMkLst>
            <pc:docMk/>
            <pc:sldMk cId="4162251009" sldId="407"/>
            <ac:spMk id="7" creationId="{00000000-0000-0000-0000-000000000000}"/>
          </ac:spMkLst>
        </pc:spChg>
      </pc:sldChg>
      <pc:sldChg chg="modSp">
        <pc:chgData name="Sougata Mukherjea" userId="f4bbb467-d32d-42aa-80bb-c9a6b15c0162" providerId="ADAL" clId="{DAC05334-5739-444C-BC26-397DF7CD4787}" dt="2023-09-25T13:11:39.249" v="69" actId="207"/>
        <pc:sldMkLst>
          <pc:docMk/>
          <pc:sldMk cId="324416955" sldId="408"/>
        </pc:sldMkLst>
        <pc:spChg chg="mod">
          <ac:chgData name="Sougata Mukherjea" userId="f4bbb467-d32d-42aa-80bb-c9a6b15c0162" providerId="ADAL" clId="{DAC05334-5739-444C-BC26-397DF7CD4787}" dt="2023-09-25T13:11:39.249" v="69" actId="207"/>
          <ac:spMkLst>
            <pc:docMk/>
            <pc:sldMk cId="324416955" sldId="408"/>
            <ac:spMk id="7" creationId="{00000000-0000-0000-0000-000000000000}"/>
          </ac:spMkLst>
        </pc:sp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63495147" sldId="409"/>
        </pc:sldMkLst>
      </pc:sldChg>
      <pc:sldChg chg="modSp mod">
        <pc:chgData name="Sougata Mukherjea" userId="f4bbb467-d32d-42aa-80bb-c9a6b15c0162" providerId="ADAL" clId="{DAC05334-5739-444C-BC26-397DF7CD4787}" dt="2023-09-25T13:11:49.906" v="70" actId="207"/>
        <pc:sldMkLst>
          <pc:docMk/>
          <pc:sldMk cId="3562790222" sldId="410"/>
        </pc:sldMkLst>
        <pc:spChg chg="mod">
          <ac:chgData name="Sougata Mukherjea" userId="f4bbb467-d32d-42aa-80bb-c9a6b15c0162" providerId="ADAL" clId="{DAC05334-5739-444C-BC26-397DF7CD4787}" dt="2023-09-25T13:11:49.906" v="70" actId="207"/>
          <ac:spMkLst>
            <pc:docMk/>
            <pc:sldMk cId="3562790222" sldId="410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2:11.230" v="71" actId="207"/>
        <pc:sldMkLst>
          <pc:docMk/>
          <pc:sldMk cId="3960443831" sldId="411"/>
        </pc:sldMkLst>
        <pc:spChg chg="mod">
          <ac:chgData name="Sougata Mukherjea" userId="f4bbb467-d32d-42aa-80bb-c9a6b15c0162" providerId="ADAL" clId="{DAC05334-5739-444C-BC26-397DF7CD4787}" dt="2023-09-25T13:02:28.107" v="33" actId="20577"/>
          <ac:spMkLst>
            <pc:docMk/>
            <pc:sldMk cId="3960443831" sldId="411"/>
            <ac:spMk id="6" creationId="{00000000-0000-0000-0000-000000000000}"/>
          </ac:spMkLst>
        </pc:spChg>
        <pc:spChg chg="mod">
          <ac:chgData name="Sougata Mukherjea" userId="f4bbb467-d32d-42aa-80bb-c9a6b15c0162" providerId="ADAL" clId="{DAC05334-5739-444C-BC26-397DF7CD4787}" dt="2023-09-25T13:12:11.230" v="71" actId="207"/>
          <ac:spMkLst>
            <pc:docMk/>
            <pc:sldMk cId="3960443831" sldId="411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03:29.736" v="36" actId="20577"/>
        <pc:sldMkLst>
          <pc:docMk/>
          <pc:sldMk cId="1617598506" sldId="413"/>
        </pc:sldMkLst>
        <pc:spChg chg="mod">
          <ac:chgData name="Sougata Mukherjea" userId="f4bbb467-d32d-42aa-80bb-c9a6b15c0162" providerId="ADAL" clId="{DAC05334-5739-444C-BC26-397DF7CD4787}" dt="2023-09-25T13:03:29.736" v="36" actId="20577"/>
          <ac:spMkLst>
            <pc:docMk/>
            <pc:sldMk cId="1617598506" sldId="413"/>
            <ac:spMk id="6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2:53.608" v="73" actId="207"/>
        <pc:sldMkLst>
          <pc:docMk/>
          <pc:sldMk cId="763303027" sldId="414"/>
        </pc:sldMkLst>
        <pc:spChg chg="mod">
          <ac:chgData name="Sougata Mukherjea" userId="f4bbb467-d32d-42aa-80bb-c9a6b15c0162" providerId="ADAL" clId="{DAC05334-5739-444C-BC26-397DF7CD4787}" dt="2023-09-25T13:12:53.608" v="73" actId="207"/>
          <ac:spMkLst>
            <pc:docMk/>
            <pc:sldMk cId="763303027" sldId="414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3:05.205" v="74" actId="207"/>
        <pc:sldMkLst>
          <pc:docMk/>
          <pc:sldMk cId="2208594127" sldId="415"/>
        </pc:sldMkLst>
        <pc:spChg chg="mod">
          <ac:chgData name="Sougata Mukherjea" userId="f4bbb467-d32d-42aa-80bb-c9a6b15c0162" providerId="ADAL" clId="{DAC05334-5739-444C-BC26-397DF7CD4787}" dt="2023-09-25T13:13:05.205" v="74" actId="207"/>
          <ac:spMkLst>
            <pc:docMk/>
            <pc:sldMk cId="2208594127" sldId="415"/>
            <ac:spMk id="2" creationId="{00000000-0000-0000-0000-000000000000}"/>
          </ac:spMkLst>
        </pc:sp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881100745" sldId="416"/>
        </pc:sldMkLst>
      </pc:sldChg>
      <pc:sldChg chg="modSp mod">
        <pc:chgData name="Sougata Mukherjea" userId="f4bbb467-d32d-42aa-80bb-c9a6b15c0162" providerId="ADAL" clId="{DAC05334-5739-444C-BC26-397DF7CD4787}" dt="2023-09-25T13:14:37.985" v="98" actId="20577"/>
        <pc:sldMkLst>
          <pc:docMk/>
          <pc:sldMk cId="2144105413" sldId="417"/>
        </pc:sldMkLst>
        <pc:spChg chg="mod">
          <ac:chgData name="Sougata Mukherjea" userId="f4bbb467-d32d-42aa-80bb-c9a6b15c0162" providerId="ADAL" clId="{DAC05334-5739-444C-BC26-397DF7CD4787}" dt="2023-09-25T13:14:37.985" v="98" actId="20577"/>
          <ac:spMkLst>
            <pc:docMk/>
            <pc:sldMk cId="2144105413" sldId="417"/>
            <ac:spMk id="3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4:00.051" v="81" actId="27636"/>
        <pc:sldMkLst>
          <pc:docMk/>
          <pc:sldMk cId="1221227054" sldId="418"/>
        </pc:sldMkLst>
        <pc:spChg chg="mod">
          <ac:chgData name="Sougata Mukherjea" userId="f4bbb467-d32d-42aa-80bb-c9a6b15c0162" providerId="ADAL" clId="{DAC05334-5739-444C-BC26-397DF7CD4787}" dt="2023-09-25T13:14:00.051" v="81" actId="27636"/>
          <ac:spMkLst>
            <pc:docMk/>
            <pc:sldMk cId="1221227054" sldId="418"/>
            <ac:spMk id="3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2:43.400" v="72" actId="207"/>
        <pc:sldMkLst>
          <pc:docMk/>
          <pc:sldMk cId="1596667341" sldId="419"/>
        </pc:sldMkLst>
        <pc:spChg chg="mod">
          <ac:chgData name="Sougata Mukherjea" userId="f4bbb467-d32d-42aa-80bb-c9a6b15c0162" providerId="ADAL" clId="{DAC05334-5739-444C-BC26-397DF7CD4787}" dt="2023-09-25T13:03:39.613" v="39" actId="20577"/>
          <ac:spMkLst>
            <pc:docMk/>
            <pc:sldMk cId="1596667341" sldId="419"/>
            <ac:spMk id="6" creationId="{00000000-0000-0000-0000-000000000000}"/>
          </ac:spMkLst>
        </pc:spChg>
        <pc:spChg chg="mod">
          <ac:chgData name="Sougata Mukherjea" userId="f4bbb467-d32d-42aa-80bb-c9a6b15c0162" providerId="ADAL" clId="{DAC05334-5739-444C-BC26-397DF7CD4787}" dt="2023-09-25T13:12:43.400" v="72" actId="207"/>
          <ac:spMkLst>
            <pc:docMk/>
            <pc:sldMk cId="1596667341" sldId="419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0:52.875" v="65" actId="207"/>
        <pc:sldMkLst>
          <pc:docMk/>
          <pc:sldMk cId="325115837" sldId="420"/>
        </pc:sldMkLst>
        <pc:spChg chg="mod">
          <ac:chgData name="Sougata Mukherjea" userId="f4bbb467-d32d-42aa-80bb-c9a6b15c0162" providerId="ADAL" clId="{DAC05334-5739-444C-BC26-397DF7CD4787}" dt="2023-09-25T13:10:52.875" v="65" actId="207"/>
          <ac:spMkLst>
            <pc:docMk/>
            <pc:sldMk cId="325115837" sldId="420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25:24.684" v="144" actId="27636"/>
        <pc:sldMkLst>
          <pc:docMk/>
          <pc:sldMk cId="1622938738" sldId="422"/>
        </pc:sldMkLst>
        <pc:spChg chg="mod">
          <ac:chgData name="Sougata Mukherjea" userId="f4bbb467-d32d-42aa-80bb-c9a6b15c0162" providerId="ADAL" clId="{DAC05334-5739-444C-BC26-397DF7CD4787}" dt="2023-09-25T13:25:24.684" v="144" actId="27636"/>
          <ac:spMkLst>
            <pc:docMk/>
            <pc:sldMk cId="1622938738" sldId="422"/>
            <ac:spMk id="3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5:00.748" v="100" actId="207"/>
        <pc:sldMkLst>
          <pc:docMk/>
          <pc:sldMk cId="1441683486" sldId="423"/>
        </pc:sldMkLst>
        <pc:spChg chg="mod">
          <ac:chgData name="Sougata Mukherjea" userId="f4bbb467-d32d-42aa-80bb-c9a6b15c0162" providerId="ADAL" clId="{DAC05334-5739-444C-BC26-397DF7CD4787}" dt="2023-09-25T13:15:00.748" v="100" actId="207"/>
          <ac:spMkLst>
            <pc:docMk/>
            <pc:sldMk cId="1441683486" sldId="423"/>
            <ac:spMk id="7" creationId="{00000000-0000-0000-0000-000000000000}"/>
          </ac:spMkLst>
        </pc:sp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4062129868" sldId="424"/>
        </pc:sldMkLst>
      </pc:sldChg>
      <pc:sldChg chg="modSp mod">
        <pc:chgData name="Sougata Mukherjea" userId="f4bbb467-d32d-42aa-80bb-c9a6b15c0162" providerId="ADAL" clId="{DAC05334-5739-444C-BC26-397DF7CD4787}" dt="2023-09-25T13:15:13.962" v="101" actId="207"/>
        <pc:sldMkLst>
          <pc:docMk/>
          <pc:sldMk cId="1269146746" sldId="425"/>
        </pc:sldMkLst>
        <pc:spChg chg="mod">
          <ac:chgData name="Sougata Mukherjea" userId="f4bbb467-d32d-42aa-80bb-c9a6b15c0162" providerId="ADAL" clId="{DAC05334-5739-444C-BC26-397DF7CD4787}" dt="2023-09-25T13:15:13.962" v="101" actId="207"/>
          <ac:spMkLst>
            <pc:docMk/>
            <pc:sldMk cId="1269146746" sldId="425"/>
            <ac:spMk id="7" creationId="{00000000-0000-0000-0000-000000000000}"/>
          </ac:spMkLst>
        </pc:spChg>
      </pc:sldChg>
      <pc:sldChg chg="modSp mod">
        <pc:chgData name="Sougata Mukherjea" userId="f4bbb467-d32d-42aa-80bb-c9a6b15c0162" providerId="ADAL" clId="{DAC05334-5739-444C-BC26-397DF7CD4787}" dt="2023-09-25T13:16:14.276" v="106" actId="403"/>
        <pc:sldMkLst>
          <pc:docMk/>
          <pc:sldMk cId="2120561117" sldId="426"/>
        </pc:sldMkLst>
        <pc:spChg chg="mod">
          <ac:chgData name="Sougata Mukherjea" userId="f4bbb467-d32d-42aa-80bb-c9a6b15c0162" providerId="ADAL" clId="{DAC05334-5739-444C-BC26-397DF7CD4787}" dt="2023-09-25T13:10:24.229" v="64" actId="404"/>
          <ac:spMkLst>
            <pc:docMk/>
            <pc:sldMk cId="2120561117" sldId="426"/>
            <ac:spMk id="6" creationId="{00000000-0000-0000-0000-000000000000}"/>
          </ac:spMkLst>
        </pc:spChg>
        <pc:spChg chg="mod">
          <ac:chgData name="Sougata Mukherjea" userId="f4bbb467-d32d-42aa-80bb-c9a6b15c0162" providerId="ADAL" clId="{DAC05334-5739-444C-BC26-397DF7CD4787}" dt="2023-09-25T13:16:14.276" v="106" actId="403"/>
          <ac:spMkLst>
            <pc:docMk/>
            <pc:sldMk cId="2120561117" sldId="426"/>
            <ac:spMk id="7" creationId="{00000000-0000-0000-0000-000000000000}"/>
          </ac:spMkLst>
        </pc:spChg>
        <pc:picChg chg="mod">
          <ac:chgData name="Sougata Mukherjea" userId="f4bbb467-d32d-42aa-80bb-c9a6b15c0162" providerId="ADAL" clId="{DAC05334-5739-444C-BC26-397DF7CD4787}" dt="2023-09-25T13:15:40.718" v="102" actId="1076"/>
          <ac:picMkLst>
            <pc:docMk/>
            <pc:sldMk cId="2120561117" sldId="426"/>
            <ac:picMk id="3" creationId="{111192C5-A857-9E66-190D-C1337A9A1284}"/>
          </ac:picMkLst>
        </pc:picChg>
      </pc:sldChg>
      <pc:sldChg chg="modSp mod">
        <pc:chgData name="Sougata Mukherjea" userId="f4bbb467-d32d-42aa-80bb-c9a6b15c0162" providerId="ADAL" clId="{DAC05334-5739-444C-BC26-397DF7CD4787}" dt="2023-09-25T13:19:19.225" v="126" actId="207"/>
        <pc:sldMkLst>
          <pc:docMk/>
          <pc:sldMk cId="2812250153" sldId="427"/>
        </pc:sldMkLst>
        <pc:spChg chg="mod">
          <ac:chgData name="Sougata Mukherjea" userId="f4bbb467-d32d-42aa-80bb-c9a6b15c0162" providerId="ADAL" clId="{DAC05334-5739-444C-BC26-397DF7CD4787}" dt="2023-09-25T13:19:19.225" v="126" actId="207"/>
          <ac:spMkLst>
            <pc:docMk/>
            <pc:sldMk cId="2812250153" sldId="427"/>
            <ac:spMk id="13" creationId="{D2D2C54F-A84B-5590-9512-8864A7503329}"/>
          </ac:spMkLst>
        </pc:spChg>
      </pc:sldChg>
      <pc:sldChg chg="delSp modSp mod">
        <pc:chgData name="Sougata Mukherjea" userId="f4bbb467-d32d-42aa-80bb-c9a6b15c0162" providerId="ADAL" clId="{DAC05334-5739-444C-BC26-397DF7CD4787}" dt="2023-09-25T13:18:25.202" v="123" actId="14100"/>
        <pc:sldMkLst>
          <pc:docMk/>
          <pc:sldMk cId="3980357232" sldId="428"/>
        </pc:sldMkLst>
        <pc:spChg chg="del mod">
          <ac:chgData name="Sougata Mukherjea" userId="f4bbb467-d32d-42aa-80bb-c9a6b15c0162" providerId="ADAL" clId="{DAC05334-5739-444C-BC26-397DF7CD4787}" dt="2023-09-25T13:17:35.333" v="115"/>
          <ac:spMkLst>
            <pc:docMk/>
            <pc:sldMk cId="3980357232" sldId="428"/>
            <ac:spMk id="7" creationId="{A63FBE30-C447-3E00-1663-66AE87BE07AF}"/>
          </ac:spMkLst>
        </pc:spChg>
        <pc:picChg chg="mod">
          <ac:chgData name="Sougata Mukherjea" userId="f4bbb467-d32d-42aa-80bb-c9a6b15c0162" providerId="ADAL" clId="{DAC05334-5739-444C-BC26-397DF7CD4787}" dt="2023-09-25T13:18:25.202" v="123" actId="14100"/>
          <ac:picMkLst>
            <pc:docMk/>
            <pc:sldMk cId="3980357232" sldId="428"/>
            <ac:picMk id="6" creationId="{3A14A51C-6683-6BA7-5109-B784CA299212}"/>
          </ac:picMkLst>
        </pc:picChg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0" sldId="436"/>
        </pc:sldMkLst>
      </pc:sldChg>
      <pc:sldChg chg="modSp mod">
        <pc:chgData name="Sougata Mukherjea" userId="f4bbb467-d32d-42aa-80bb-c9a6b15c0162" providerId="ADAL" clId="{DAC05334-5739-444C-BC26-397DF7CD4787}" dt="2023-09-25T13:14:48.823" v="99" actId="207"/>
        <pc:sldMkLst>
          <pc:docMk/>
          <pc:sldMk cId="252601299" sldId="437"/>
        </pc:sldMkLst>
        <pc:spChg chg="mod">
          <ac:chgData name="Sougata Mukherjea" userId="f4bbb467-d32d-42aa-80bb-c9a6b15c0162" providerId="ADAL" clId="{DAC05334-5739-444C-BC26-397DF7CD4787}" dt="2023-09-25T13:14:48.823" v="99" actId="207"/>
          <ac:spMkLst>
            <pc:docMk/>
            <pc:sldMk cId="252601299" sldId="437"/>
            <ac:spMk id="7" creationId="{00000000-0000-0000-0000-000000000000}"/>
          </ac:spMkLst>
        </pc:sp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425982692" sldId="438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684710996" sldId="439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103445919" sldId="440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144294463" sldId="442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059014496" sldId="474"/>
        </pc:sldMkLst>
      </pc:sldChg>
      <pc:sldChg chg="delSp modSp add mod">
        <pc:chgData name="Sougata Mukherjea" userId="f4bbb467-d32d-42aa-80bb-c9a6b15c0162" providerId="ADAL" clId="{DAC05334-5739-444C-BC26-397DF7CD4787}" dt="2023-09-25T13:16:03.534" v="105" actId="403"/>
        <pc:sldMkLst>
          <pc:docMk/>
          <pc:sldMk cId="2950181040" sldId="474"/>
        </pc:sldMkLst>
        <pc:spChg chg="mod">
          <ac:chgData name="Sougata Mukherjea" userId="f4bbb467-d32d-42aa-80bb-c9a6b15c0162" providerId="ADAL" clId="{DAC05334-5739-444C-BC26-397DF7CD4787}" dt="2023-09-25T13:16:03.534" v="105" actId="403"/>
          <ac:spMkLst>
            <pc:docMk/>
            <pc:sldMk cId="2950181040" sldId="474"/>
            <ac:spMk id="7" creationId="{00000000-0000-0000-0000-000000000000}"/>
          </ac:spMkLst>
        </pc:spChg>
        <pc:picChg chg="del">
          <ac:chgData name="Sougata Mukherjea" userId="f4bbb467-d32d-42aa-80bb-c9a6b15c0162" providerId="ADAL" clId="{DAC05334-5739-444C-BC26-397DF7CD4787}" dt="2023-09-25T13:08:16.858" v="46" actId="478"/>
          <ac:picMkLst>
            <pc:docMk/>
            <pc:sldMk cId="2950181040" sldId="474"/>
            <ac:picMk id="3" creationId="{111192C5-A857-9E66-190D-C1337A9A1284}"/>
          </ac:picMkLst>
        </pc:picChg>
      </pc:sldChg>
      <pc:sldChg chg="delSp add del mod ord">
        <pc:chgData name="Sougata Mukherjea" userId="f4bbb467-d32d-42aa-80bb-c9a6b15c0162" providerId="ADAL" clId="{DAC05334-5739-444C-BC26-397DF7CD4787}" dt="2023-09-25T13:18:48.635" v="124" actId="2696"/>
        <pc:sldMkLst>
          <pc:docMk/>
          <pc:sldMk cId="939427576" sldId="475"/>
        </pc:sldMkLst>
        <pc:picChg chg="del">
          <ac:chgData name="Sougata Mukherjea" userId="f4bbb467-d32d-42aa-80bb-c9a6b15c0162" providerId="ADAL" clId="{DAC05334-5739-444C-BC26-397DF7CD4787}" dt="2023-09-25T13:16:44.418" v="108" actId="478"/>
          <ac:picMkLst>
            <pc:docMk/>
            <pc:sldMk cId="939427576" sldId="475"/>
            <ac:picMk id="6" creationId="{3A14A51C-6683-6BA7-5109-B784CA299212}"/>
          </ac:picMkLst>
        </pc:pic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090342342" sldId="475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1803617624" sldId="476"/>
        </pc:sldMkLst>
      </pc:sldChg>
      <pc:sldChg chg="delSp modSp new mod ord">
        <pc:chgData name="Sougata Mukherjea" userId="f4bbb467-d32d-42aa-80bb-c9a6b15c0162" providerId="ADAL" clId="{DAC05334-5739-444C-BC26-397DF7CD4787}" dt="2023-09-25T13:18:58.620" v="125" actId="207"/>
        <pc:sldMkLst>
          <pc:docMk/>
          <pc:sldMk cId="2253137152" sldId="476"/>
        </pc:sldMkLst>
        <pc:spChg chg="mod">
          <ac:chgData name="Sougata Mukherjea" userId="f4bbb467-d32d-42aa-80bb-c9a6b15c0162" providerId="ADAL" clId="{DAC05334-5739-444C-BC26-397DF7CD4787}" dt="2023-09-25T13:17:55.938" v="119"/>
          <ac:spMkLst>
            <pc:docMk/>
            <pc:sldMk cId="2253137152" sldId="476"/>
            <ac:spMk id="2" creationId="{453AA6F3-0516-43C2-D4B7-B36BB7960619}"/>
          </ac:spMkLst>
        </pc:spChg>
        <pc:spChg chg="mod">
          <ac:chgData name="Sougata Mukherjea" userId="f4bbb467-d32d-42aa-80bb-c9a6b15c0162" providerId="ADAL" clId="{DAC05334-5739-444C-BC26-397DF7CD4787}" dt="2023-09-25T13:18:58.620" v="125" actId="207"/>
          <ac:spMkLst>
            <pc:docMk/>
            <pc:sldMk cId="2253137152" sldId="476"/>
            <ac:spMk id="3" creationId="{22D3EDB8-2028-1F3A-ACE5-C995F9297262}"/>
          </ac:spMkLst>
        </pc:spChg>
        <pc:spChg chg="del">
          <ac:chgData name="Sougata Mukherjea" userId="f4bbb467-d32d-42aa-80bb-c9a6b15c0162" providerId="ADAL" clId="{DAC05334-5739-444C-BC26-397DF7CD4787}" dt="2023-09-25T13:17:22.533" v="112" actId="478"/>
          <ac:spMkLst>
            <pc:docMk/>
            <pc:sldMk cId="2253137152" sldId="476"/>
            <ac:spMk id="4" creationId="{B8C1C4E4-63A2-0D6B-F11C-55B1364A419B}"/>
          </ac:spMkLst>
        </pc:spChg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4040896257" sldId="477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854761807" sldId="478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6521509" sldId="479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675697662" sldId="480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50358998" sldId="481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1041272341" sldId="482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523606887" sldId="483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34526342" sldId="484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532457605" sldId="485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17536339" sldId="486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281348197" sldId="487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095014531" sldId="488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1576255183" sldId="489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453435301" sldId="490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905828682" sldId="491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339906301" sldId="492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02272110" sldId="493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425793809" sldId="494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711291102" sldId="495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1962092083" sldId="496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287022349" sldId="497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2997401586" sldId="498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246938161" sldId="499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814433705" sldId="500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552524563" sldId="501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3809587803" sldId="502"/>
        </pc:sldMkLst>
      </pc:sldChg>
      <pc:sldChg chg="del">
        <pc:chgData name="Sougata Mukherjea" userId="f4bbb467-d32d-42aa-80bb-c9a6b15c0162" providerId="ADAL" clId="{DAC05334-5739-444C-BC26-397DF7CD4787}" dt="2023-09-25T12:43:08.587" v="0" actId="47"/>
        <pc:sldMkLst>
          <pc:docMk/>
          <pc:sldMk cId="447739126" sldId="503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2844631180" sldId="505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898230369" sldId="506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2387542861" sldId="507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2024283314" sldId="508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2253310102" sldId="509"/>
        </pc:sldMkLst>
      </pc:sldChg>
      <pc:sldChg chg="add del">
        <pc:chgData name="Sougata Mukherjea" userId="f4bbb467-d32d-42aa-80bb-c9a6b15c0162" providerId="ADAL" clId="{DAC05334-5739-444C-BC26-397DF7CD4787}" dt="2023-09-25T13:23:47.808" v="129"/>
        <pc:sldMkLst>
          <pc:docMk/>
          <pc:sldMk cId="18599203" sldId="510"/>
        </pc:sldMkLst>
      </pc:sldChg>
      <pc:sldMasterChg chg="del delSldLayout">
        <pc:chgData name="Sougata Mukherjea" userId="f4bbb467-d32d-42aa-80bb-c9a6b15c0162" providerId="ADAL" clId="{DAC05334-5739-444C-BC26-397DF7CD4787}" dt="2023-09-25T12:43:08.587" v="0" actId="47"/>
        <pc:sldMasterMkLst>
          <pc:docMk/>
          <pc:sldMasterMk cId="1559577687" sldId="2147483687"/>
        </pc:sldMasterMkLst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1134225957" sldId="2147483688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32474211" sldId="2147483689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1467998641" sldId="2147483690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2712358322" sldId="2147483691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1297398177" sldId="2147483692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571325146" sldId="2147483693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2335481654" sldId="2147483694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1876765081" sldId="2147483695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624108997" sldId="2147483696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473035629" sldId="2147483697"/>
          </pc:sldLayoutMkLst>
        </pc:sldLayoutChg>
        <pc:sldLayoutChg chg="del">
          <pc:chgData name="Sougata Mukherjea" userId="f4bbb467-d32d-42aa-80bb-c9a6b15c0162" providerId="ADAL" clId="{DAC05334-5739-444C-BC26-397DF7CD4787}" dt="2023-09-25T12:43:08.587" v="0" actId="47"/>
          <pc:sldLayoutMkLst>
            <pc:docMk/>
            <pc:sldMasterMk cId="1559577687" sldId="2147483687"/>
            <pc:sldLayoutMk cId="2359597853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B230-C16D-854C-82DC-891F4DC7C818}" type="datetimeFigureOut"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DEFD-138D-2949-A441-41482F077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3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75398-64A0-D846-966F-6257391EE57E}" type="datetimeFigureOut"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B5FD-1786-5D42-9EF7-BECAB77945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E47E2EC-8091-2815-7548-8406BF1F0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BCD6E-3625-4E59-B07F-02676569D4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97EFA4E-4FEE-7EBA-651E-29AC4BAF9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B17C767-9664-1380-D5E2-413671AB8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A0D0EB1-F59D-92A3-D837-51100C8AC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AE242-9DDF-4E6A-9004-F7DA53B552D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994C08F-3B8F-F1E8-D921-E4145462A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EE39FBC-A9F6-C43B-7400-754C341FE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DE6D710-C152-40D3-AB97-1F4017690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145B23-08D6-4E17-8683-DBE59AD639A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7CBC36A-40C8-A124-B80C-FD1665052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EAF70D5-5F1C-E438-ADBC-53D1A65E0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FDE66C3-50C7-6D59-8B7F-F8FBF48E4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12B457-9B0F-41CE-9BA7-E7EA53B782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CEE5F8C-4CAD-DE64-48F7-389E91743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69FA920-D66B-FC78-F016-7DCA468C6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We again start with an initial set of active nodes A0, and the process unfolds in discrete steps according to</a:t>
            </a:r>
          </a:p>
          <a:p>
            <a:pPr eaLnBrk="1" hangingPunct="1"/>
            <a:r>
              <a:rPr lang="en-US" altLang="en-US"/>
              <a:t>the following randomized rule. When node v first becomes active</a:t>
            </a:r>
          </a:p>
          <a:p>
            <a:pPr eaLnBrk="1" hangingPunct="1"/>
            <a:r>
              <a:rPr lang="en-US" altLang="en-US"/>
              <a:t>in step t, it is given a single chance to activate each currently inactive</a:t>
            </a:r>
          </a:p>
          <a:p>
            <a:pPr eaLnBrk="1" hangingPunct="1"/>
            <a:r>
              <a:rPr lang="en-US" altLang="en-US"/>
              <a:t>neighbor w; it succeeds with a probability pv;w —a parameter</a:t>
            </a:r>
          </a:p>
          <a:p>
            <a:pPr eaLnBrk="1" hangingPunct="1"/>
            <a:r>
              <a:rPr lang="en-US" altLang="en-US"/>
              <a:t>of the system — independently of the history thus far. (If w has</a:t>
            </a:r>
          </a:p>
          <a:p>
            <a:pPr eaLnBrk="1" hangingPunct="1"/>
            <a:r>
              <a:rPr lang="en-US" altLang="en-US"/>
              <a:t>multiple newly activated neighbors, their attempts are sequenced in</a:t>
            </a:r>
          </a:p>
          <a:p>
            <a:pPr eaLnBrk="1" hangingPunct="1"/>
            <a:r>
              <a:rPr lang="en-US" altLang="en-US"/>
              <a:t>an arbitrary order.) If v succeeds, then w will become active in step</a:t>
            </a:r>
          </a:p>
          <a:p>
            <a:pPr eaLnBrk="1" hangingPunct="1"/>
            <a:r>
              <a:rPr lang="en-US" altLang="en-US"/>
              <a:t>t+1; but whether or not v succeeds, it cannot make any further attempts</a:t>
            </a:r>
          </a:p>
          <a:p>
            <a:pPr eaLnBrk="1" hangingPunct="1"/>
            <a:r>
              <a:rPr lang="en-US" altLang="en-US"/>
              <a:t>to activate w in subsequent rounds. Again, the process runs</a:t>
            </a:r>
          </a:p>
          <a:p>
            <a:pPr eaLnBrk="1" hangingPunct="1"/>
            <a:r>
              <a:rPr lang="en-US" altLang="en-US"/>
              <a:t>until no more activations are possible.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D23A26E-833E-F91D-05D2-9B84E416C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B4594-BC65-47AF-92BE-A82C16E2C7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8EAFCF-9A55-228B-D280-1F882E903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C463B2E-DD9E-2CE6-64D8-EE32B9609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49BBC61-54A9-7C55-B1ED-7BE8A0011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3F7DF5-DB8E-48A9-8C12-1D6A876C35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E1186B-06AE-9278-03F2-78BB134EB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E1E7B0B-D342-F693-7355-8B0777BAC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5C43085-12BD-7BE4-F0B6-E4E9B99F0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A9323-EAF2-4969-95B0-7B12DD4620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76681FC-D2D3-D503-9E64-D6934ED43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1399C2-A4B8-E385-C08D-074F6CD86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the influence of a set of nodes </a:t>
            </a:r>
            <a:r>
              <a:rPr lang="en-US" altLang="en-US" i="1"/>
              <a:t>A: </a:t>
            </a:r>
            <a:r>
              <a:rPr lang="en-US" altLang="en-US"/>
              <a:t>the expected number of active nodes at the end of the process.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116D421-5E68-04F0-152D-3512B6CC5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4A61C-BC1D-48A7-A6B9-2F311C74F1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1C952F-1893-2047-2AA5-06623F97C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36B0FE-B994-B9C9-641C-9C3355DE2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E596318-31CC-AFC9-627A-20F4415DC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D7827-03B3-45D9-B2E3-57B9E65D858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F495669-D4A4-F87C-5CBF-499C06A2C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EDD6903-2AC0-9813-27AD-B146D9EC0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/>
              <a:t>A function </a:t>
            </a:r>
            <a:r>
              <a:rPr lang="en-US" altLang="en-US" sz="1400" i="1"/>
              <a:t>f</a:t>
            </a:r>
            <a:r>
              <a:rPr lang="en-US" altLang="en-US" sz="1400"/>
              <a:t> maps a finite ground set </a:t>
            </a:r>
            <a:r>
              <a:rPr lang="en-US" altLang="en-US" sz="1400" i="1"/>
              <a:t>U</a:t>
            </a:r>
            <a:r>
              <a:rPr lang="en-US" altLang="en-US" sz="1400"/>
              <a:t> to non-negative real numbers, and satisfies a natural “diminishing returns” property, then </a:t>
            </a:r>
            <a:r>
              <a:rPr lang="en-US" altLang="en-US" sz="1400" i="1"/>
              <a:t>f</a:t>
            </a:r>
            <a:r>
              <a:rPr lang="en-US" altLang="en-US" sz="1400"/>
              <a:t> is a submodular function.  </a:t>
            </a:r>
          </a:p>
          <a:p>
            <a:pPr eaLnBrk="1" hangingPunct="1"/>
            <a:r>
              <a:rPr lang="en-US" altLang="en-US" sz="1400"/>
              <a:t>Diminishing returns property: </a:t>
            </a:r>
          </a:p>
          <a:p>
            <a:pPr lvl="1" eaLnBrk="1" hangingPunct="1"/>
            <a:r>
              <a:rPr lang="en-US" altLang="en-US" sz="1400"/>
              <a:t>The marginal gain from adding an element to a set </a:t>
            </a:r>
            <a:r>
              <a:rPr lang="en-US" altLang="en-US" sz="1400" i="1"/>
              <a:t>S</a:t>
            </a:r>
            <a:r>
              <a:rPr lang="en-US" altLang="en-US" sz="1400"/>
              <a:t> is at least as high as the marginal gain from adding the same element to a superset  of </a:t>
            </a:r>
            <a:r>
              <a:rPr lang="en-US" altLang="en-US" sz="1400" i="1"/>
              <a:t>S</a:t>
            </a:r>
            <a:r>
              <a:rPr lang="en-US" altLang="en-US" sz="1400"/>
              <a:t>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27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9A3CE8D-32C3-A25F-B8A0-A3D9AA32D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900731-1A75-41F2-A53B-5B5A70B5E8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5BF6BC5-D9F7-FFE4-BA27-3A06EEC87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BA96EAE-F7C2-6B19-0BB3-AC588393D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Known results:</a:t>
            </a:r>
          </a:p>
          <a:p>
            <a:pPr eaLnBrk="1" hangingPunct="1"/>
            <a:r>
              <a:rPr lang="en-US" altLang="en-US" sz="1400"/>
              <a:t>For a submodular function </a:t>
            </a:r>
            <a:r>
              <a:rPr lang="en-US" altLang="en-US" sz="1400" i="1"/>
              <a:t>f</a:t>
            </a:r>
            <a:r>
              <a:rPr lang="en-US" altLang="en-US" sz="1400"/>
              <a:t>, if </a:t>
            </a:r>
            <a:r>
              <a:rPr lang="en-US" altLang="en-US" sz="1400" i="1"/>
              <a:t>f</a:t>
            </a:r>
            <a:r>
              <a:rPr lang="en-US" altLang="en-US" sz="1400"/>
              <a:t> only takes non-negative value, and is monotone. </a:t>
            </a:r>
          </a:p>
          <a:p>
            <a:pPr eaLnBrk="1" hangingPunct="1"/>
            <a:r>
              <a:rPr lang="en-US" altLang="en-US" sz="1400"/>
              <a:t>Finding a </a:t>
            </a:r>
            <a:r>
              <a:rPr lang="en-US" altLang="en-US" sz="1400" i="1"/>
              <a:t>k</a:t>
            </a:r>
            <a:r>
              <a:rPr lang="en-US" altLang="en-US" sz="1400"/>
              <a:t>-element set </a:t>
            </a:r>
            <a:r>
              <a:rPr lang="en-US" altLang="en-US" sz="1400" i="1"/>
              <a:t>S</a:t>
            </a:r>
            <a:r>
              <a:rPr lang="en-US" altLang="en-US" sz="1400"/>
              <a:t> for which </a:t>
            </a:r>
            <a:r>
              <a:rPr lang="en-US" altLang="en-US" sz="1400" i="1"/>
              <a:t>f(S) </a:t>
            </a:r>
            <a:r>
              <a:rPr lang="en-US" altLang="en-US" sz="1400"/>
              <a:t>is maximized is an NP-hard optimization problem[GFN77, NWF78].</a:t>
            </a:r>
            <a:endParaRPr lang="en-US" altLang="en-US" sz="1400" i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56D58B0-74B4-EBFA-AA00-C1A425B27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64F6A-E89C-4DD8-9E08-3EAEAA90D5A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6CFE807-5B75-1487-0834-A43D7D2F3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A95122C-F828-4BC9-A8D7-007A56F1E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The algorithm that achieves this performance guarantee is a natural greedy hill-climbing strategy</a:t>
            </a:r>
          </a:p>
          <a:p>
            <a:pPr eaLnBrk="1" hangingPunct="1"/>
            <a:r>
              <a:rPr lang="en-US" altLang="en-US" i="1"/>
              <a:t>selecting elements one at a time, each time choosing an element that provides</a:t>
            </a:r>
          </a:p>
          <a:p>
            <a:pPr eaLnBrk="1" hangingPunct="1"/>
            <a:r>
              <a:rPr lang="en-US" altLang="en-US" i="1"/>
              <a:t>the largest marginal increase in the function value.</a:t>
            </a:r>
          </a:p>
          <a:p>
            <a:pPr eaLnBrk="1" hangingPunct="1"/>
            <a:r>
              <a:rPr lang="en-US" altLang="en-US"/>
              <a:t>f(S) &gt;= (1-1/e) f(S*)</a:t>
            </a:r>
          </a:p>
          <a:p>
            <a:pPr eaLnBrk="1" hangingPunct="1"/>
            <a:endParaRPr lang="en-US" altLang="en-US" sz="1400" i="1"/>
          </a:p>
          <a:p>
            <a:pPr eaLnBrk="1" hangingPunct="1"/>
            <a:r>
              <a:rPr lang="en-US" altLang="en-US" sz="1400"/>
              <a:t>This algorithm approximate the optimum within a factor of (1-1/</a:t>
            </a:r>
            <a:r>
              <a:rPr lang="en-US" altLang="en-US" sz="1400" i="1"/>
              <a:t>e</a:t>
            </a:r>
            <a:r>
              <a:rPr lang="en-US" altLang="en-US" sz="1400"/>
              <a:t>) ( where </a:t>
            </a:r>
            <a:r>
              <a:rPr lang="en-US" altLang="en-US" sz="1400" i="1"/>
              <a:t>e</a:t>
            </a:r>
            <a:r>
              <a:rPr lang="en-US" altLang="en-US" sz="1400"/>
              <a:t> is the base of the natural logarithm).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400" i="1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679267F-F1F7-7A79-B735-686E8628B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E2E81C-1B01-43FA-A623-7D79F90D92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D859EAF-1D5D-34A4-087F-2F5AE42AA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6D7BFAD-B7FF-489F-4ED7-45BD296C0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BC23EF8-ACBB-AD1D-6AAD-3AC0BFD5E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80EE7-0DFF-4B30-BA0F-0A61A069EE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80C153-3C37-5FD7-7215-27D492930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E45427-F0A7-32EC-72A7-5EC521EBA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if we can try to convince a subset of individuals to adopt a new</a:t>
            </a:r>
          </a:p>
          <a:p>
            <a:pPr eaLnBrk="1" hangingPunct="1"/>
            <a:r>
              <a:rPr lang="en-US" altLang="en-US"/>
              <a:t>product or innovation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how should we choose the few key individuals to use for seeding this process?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Which blogs should one read to be most up to date?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A727C35-9E40-B143-B71D-7372D58B1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7648-203C-482A-967A-15ADB765B6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5582E46-F312-FFA3-1EDF-F70AA4FB4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54161FE-1CF9-278A-9058-5C16BCFFA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BDA3EF1-828D-8DF4-6CA7-184EB9F27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20307-943A-46B3-9B7B-9FE531BD122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6F0A6D8-8506-301B-3BAF-0636E0E6C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9E497BE-C8DA-1BF9-ED24-4EBD8E2A1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8850366-9F2C-5D52-DF62-1767A542C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7F0E-DAE6-4626-ABE5-D519CEC14E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31F0D8D-26B7-0CB6-8695-A7C7BA308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76F7D24-EE3A-91C7-F732-65DEBBA61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D5572BC-C4BC-1268-DB92-C5B0FD68B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C2EFE-3C5F-4F7B-A904-8FAB02606A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F8C4D9-AFF9-0DF3-733C-828709C19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EBFBB55-8518-3E16-DF1A-CC952B98B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we focus on more </a:t>
            </a:r>
            <a:r>
              <a:rPr lang="en-US" altLang="en-US" i="1"/>
              <a:t>operational </a:t>
            </a:r>
            <a:r>
              <a:rPr lang="en-US" altLang="en-US"/>
              <a:t>models from mathematical sociology [15, 28] and interacting particle systems</a:t>
            </a:r>
          </a:p>
          <a:p>
            <a:pPr eaLnBrk="1" hangingPunct="1"/>
            <a:r>
              <a:rPr lang="en-US" altLang="en-US"/>
              <a:t>[11, 17] that explicitly represent the step-by-step dynamics of adoption.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1300"/>
              <a:t>Assumption: node can switch to active from inactive, but does not switch in the other direction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1701104-F687-B2B5-9236-F0EA522D9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B46A4B-6BB0-4F9C-9B60-A3609E3398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3387F77-115D-BF28-BF0B-F53A30FF7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4758050-8EC7-1772-E8C2-FC18FAFD0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46FACFD-A17C-6446-4319-681C06A71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9DE5C6-340B-4AE6-A0A6-56C575F80B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140397-7405-7435-1A19-1D38623BE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994DB62-BB30-E8EB-8D0D-494193E82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Given a random choice of thresholds, and an initial set of</a:t>
            </a:r>
          </a:p>
          <a:p>
            <a:pPr eaLnBrk="1" hangingPunct="1"/>
            <a:r>
              <a:rPr lang="en-US" altLang="en-US"/>
              <a:t>active nodes A0 (with all other nodes inactive), the diffusion process</a:t>
            </a:r>
          </a:p>
          <a:p>
            <a:pPr eaLnBrk="1" hangingPunct="1"/>
            <a:r>
              <a:rPr lang="en-US" altLang="en-US"/>
              <a:t>unfolds deterministically in discrete </a:t>
            </a:r>
            <a:r>
              <a:rPr lang="en-US" altLang="en-US" i="1"/>
              <a:t>steps</a:t>
            </a:r>
            <a:r>
              <a:rPr lang="en-US" altLang="en-US"/>
              <a:t>: in step t, all nodes</a:t>
            </a:r>
          </a:p>
          <a:p>
            <a:pPr eaLnBrk="1" hangingPunct="1"/>
            <a:r>
              <a:rPr lang="en-US" altLang="en-US"/>
              <a:t>that were active in step t-1 remain active, and we activate any</a:t>
            </a:r>
          </a:p>
          <a:p>
            <a:pPr eaLnBrk="1" hangingPunct="1"/>
            <a:r>
              <a:rPr lang="en-US" altLang="en-US"/>
              <a:t>node v for which the total weight of its active neighbors is at least</a:t>
            </a:r>
          </a:p>
          <a:p>
            <a:pPr eaLnBrk="1" hangingPunct="1"/>
            <a:r>
              <a:rPr lang="en-US" altLang="en-US"/>
              <a:t>Theta(v)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C3C49769-FCD0-88F1-D4AA-67FECA45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0F0157C7-FEB2-E817-773D-61007BA61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972BC0-6E93-76B0-7281-2E6B03778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556978-E1D1-4C9E-2D9F-E82204175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BD5C0F-21FA-670D-FFB1-412856D19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237416-2F1E-42FF-B0F1-3EAEF392A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1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1D90A-7E06-C633-EBEC-94A6CD98C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863064-4A14-D2F5-A6BA-FF17678E2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54E859-30DE-B06D-A11C-C7CCFBAAE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87B-90C0-450F-A484-1B0C371572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62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575AC1-F4F7-1932-9CB7-E9CC5FB94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7ADB96-B60E-0B81-91AA-47998F661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4A6E7-E37A-7AFF-D534-1C0610519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902FF-F8EF-4640-B887-AA1E34572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01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9565E-5F25-FDAB-1927-3B3D1B51DC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22B7A-06A9-9193-6CB9-065590159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B20F7-2B90-6D44-BB85-4FA46C7C2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0BA5-4577-4D7C-B218-8296811532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0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EA6A9C-9176-4542-B35C-53BE9ED74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240D5A-2653-A892-58A3-BE1342538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A1F2F6-780D-C4CC-3863-0E4D5953C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567B-72F3-4C58-99DC-06C0A7448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6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B38E6D-E22A-DD7C-5AA4-48B6BFF59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F31936-2839-158A-8F70-883A47266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C3D853-60FE-51F5-DF9E-2F00E9FC5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F5FAC-4792-48B8-BAB1-6CC3739A0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4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CB78FF-4A11-6386-EBCA-BC6939825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1D3BCE-D78D-F3D7-FEC7-ECE02DCC3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F142EE-2479-983F-B936-451C7C3FB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02E3-80B1-44AE-BA5A-1E0E167B9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167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57F23-FA96-F483-2AB3-9924DC3530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3D47B-EB1B-DC3F-0935-B45DB3FAA0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19105-4663-3A61-0B21-60008DB2F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2030C-283D-46BB-80AC-DA0B61099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106A5-FED2-831B-3EDB-4930318DBF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DE6E7-89EB-77C4-B641-EBA9EA4C7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AEC27-EA77-DAE9-2BDB-F0FCE0119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7CA2-A04E-451A-A84F-354A5F20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68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9ABF26-DE9B-B731-8DEE-ABC741BD7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B2AB91-D138-ED8E-4090-09A650EC9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2C9305-4C53-3E72-A53D-4F90AC3BD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B3EF-323D-49DB-A5DE-BA4CCE5B6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317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E79224-C09E-4E25-BA9B-EA792BE145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6E7723-BFFA-96A1-6DB7-E5E58260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F8809D-A573-87EB-45E4-D9A564EA3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58E6-7F8F-48FD-9E66-B4C699065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893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BDBE8-1490-1E38-8B96-4F1ED3264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106D5-D43D-BDED-11EF-42E19656D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4FD20-BC81-53C5-95AF-159CA2550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32552-DB62-4A87-AC44-E5CC6DCF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159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9788548-FC33-94E5-C6D7-D8D6A7372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F2E20A7-FB58-24E0-BC4D-5A8921AD3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DD23AAD-B3B8-6932-D526-9AD3E3E31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F5727-8BCF-4314-838B-C7F58F53E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75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C4E477-CC4D-0F59-8B94-E8D147ED8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8E64C9-01BF-6BB0-260C-BFA4ECD26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F193EC-1E9F-00C0-140F-32C21E17C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54F7-4F5A-488A-9ACC-9C156B61F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71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4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0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5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7350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6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1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8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6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5342-0E2C-1245-84C6-0674B9B94746}" type="datetime1">
              <a:t>10/20/2024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S. </a:t>
            </a:r>
            <a:r>
              <a:rPr lang="en-US" dirty="0" err="1"/>
              <a:t>Mukherjea</a:t>
            </a:r>
            <a:r>
              <a:rPr lang="en-US" dirty="0"/>
              <a:t> &amp; A.A. </a:t>
            </a:r>
            <a:r>
              <a:rPr lang="en-US" dirty="0" err="1"/>
              <a:t>Nanavati</a:t>
            </a:r>
            <a:r>
              <a:rPr lang="en-US" dirty="0"/>
              <a:t>; IIT-D Fall 2016</a:t>
            </a:r>
          </a:p>
        </p:txBody>
      </p:sp>
    </p:spTree>
    <p:extLst>
      <p:ext uri="{BB962C8B-B14F-4D97-AF65-F5344CB8AC3E}">
        <p14:creationId xmlns:p14="http://schemas.microsoft.com/office/powerpoint/2010/main" val="13161852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2949-7939-3545-A48E-ED2C3D7C811A}" type="datetime1"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S. </a:t>
            </a:r>
            <a:r>
              <a:rPr lang="en-US" dirty="0" err="1"/>
              <a:t>Mukherjea</a:t>
            </a:r>
            <a:r>
              <a:rPr lang="en-US" dirty="0"/>
              <a:t> &amp; A.A. </a:t>
            </a:r>
            <a:r>
              <a:rPr lang="en-US" dirty="0" err="1"/>
              <a:t>Nanavati</a:t>
            </a:r>
            <a:r>
              <a:rPr lang="en-US" dirty="0"/>
              <a:t>; IIT-D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50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DA9B-4CCC-FB4A-A163-CF3E95F0D18F}" type="datetime1"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9B0-8BA1-B644-AF17-1BCC9B9595D8}" type="datetime1"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96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42C-A325-424D-83CA-03918F1A9014}" type="datetime1"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647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5EB1-D1DC-4F4A-98BE-7FF55BB69C60}" type="datetime1"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2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55B-CE12-654F-B0DE-04B367846E53}" type="datetime1"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9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2341-AA43-F94A-9FFF-071045D275AE}" type="datetime1"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0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69B-8C91-2048-A182-29C007A1E4D3}" type="datetime1"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3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772-03B9-914B-8FB8-73851F478CAC}" type="datetime1"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84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569A-2BA6-614D-A630-57F71D8F5671}" type="datetime1"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Mukherjea &amp; A.A. Nanavati; IIT-D Spring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1662-D2D0-C14C-B280-A81C24C23A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7559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671662-D2D0-C14C-B280-A81C24C23A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A548CA-85A9-3FA4-4C60-B0BC8CB57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F0C10E-120D-F897-3247-4C0696F0D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E93C86E0-2CBC-E921-BDBD-56E4DE5665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39F7540B-AFEA-1B94-035E-92D328CA38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5942" name="Rectangle 6">
            <a:extLst>
              <a:ext uri="{FF2B5EF4-FFF2-40B4-BE49-F238E27FC236}">
                <a16:creationId xmlns:a16="http://schemas.microsoft.com/office/drawing/2014/main" id="{E7C109A1-8125-18C8-CF4A-7010881BD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A385048-3BF7-44DC-BEF9-16CEF13BE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31318A38-4001-1E75-7C60-1F58B219E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24B74C3-DEDE-48A9-13DA-0AA44BB6C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9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7559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671662-D2D0-C14C-B280-A81C24C23A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FC73F6-9708-8A4A-935C-85BA597875B0}" type="datetime1"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37559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S. Mukherjea &amp; A.A. Nanavati; IIT-D Spring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671662-D2D0-C14C-B280-A81C24C23A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func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en.wikipedia.org/wiki/Diminishing_retur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Social Network Analysis – Network Dynamics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Viral Marketing</a:t>
            </a:r>
          </a:p>
        </p:txBody>
      </p:sp>
    </p:spTree>
    <p:extLst>
      <p:ext uri="{BB962C8B-B14F-4D97-AF65-F5344CB8AC3E}">
        <p14:creationId xmlns:p14="http://schemas.microsoft.com/office/powerpoint/2010/main" val="230998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8846-C8E6-9402-F72B-853D5EBA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find Kate?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07D-E32E-9B5D-1729-30697FA9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4771"/>
            <a:ext cx="8229600" cy="5192486"/>
          </a:xfrm>
        </p:spPr>
        <p:txBody>
          <a:bodyPr/>
          <a:lstStyle/>
          <a:p>
            <a:r>
              <a:rPr lang="en-IN" dirty="0"/>
              <a:t>Influential persons have many friends.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68692-C48F-B273-EBED-7227C16B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60" y="1949338"/>
            <a:ext cx="4635738" cy="43309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5128-BA8D-5A8F-610C-151D70E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2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318A72-CE9D-3F62-5838-1D46EF27F2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200" dirty="0"/>
              <a:t>Maximizing the Spread of Influence through a Social Network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D9A537F-98D2-AC95-3A15-498DB54292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8153400" cy="1828800"/>
          </a:xfrm>
        </p:spPr>
        <p:txBody>
          <a:bodyPr/>
          <a:lstStyle/>
          <a:p>
            <a:pPr algn="ctr" eaLnBrk="1" hangingPunct="1"/>
            <a:r>
              <a:rPr lang="en-US" altLang="en-US" sz="2400" b="1"/>
              <a:t>Authors: David Kempe, Jon Kleinberg,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en-US" sz="2400" b="1"/>
              <a:t>va Tardos</a:t>
            </a:r>
          </a:p>
          <a:p>
            <a:pPr algn="ctr" eaLnBrk="1" hangingPunct="1"/>
            <a:r>
              <a:rPr lang="en-US" altLang="en-US" sz="2400" b="1"/>
              <a:t>KDD 2003</a:t>
            </a:r>
          </a:p>
          <a:p>
            <a:pPr algn="ctr" eaLnBrk="1" hangingPunct="1"/>
            <a:endParaRPr lang="en-US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29FBBC1-2D8E-F78E-051F-4808A9AA1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400"/>
              <a:t>Social Network and  Spread of Influence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3EF426-7CCF-6ADF-1C69-BB543853DB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5410200" cy="2838450"/>
          </a:xfrm>
        </p:spPr>
        <p:txBody>
          <a:bodyPr/>
          <a:lstStyle/>
          <a:p>
            <a:pPr eaLnBrk="1" hangingPunct="1"/>
            <a:r>
              <a:rPr lang="en-US" altLang="en-US" sz="2600"/>
              <a:t>Social network plays a fundamental role as a medium for the spread of INFLUENCE among its members </a:t>
            </a:r>
          </a:p>
          <a:p>
            <a:pPr lvl="1" eaLnBrk="1" hangingPunct="1"/>
            <a:r>
              <a:rPr lang="en-US" altLang="en-US" sz="2200"/>
              <a:t>Opinions, ideas, information, innovation… 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9C70DCFF-374B-B3C2-BE43-C782490357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4267200"/>
            <a:ext cx="6400800" cy="1905000"/>
          </a:xfrm>
        </p:spPr>
        <p:txBody>
          <a:bodyPr/>
          <a:lstStyle/>
          <a:p>
            <a:pPr eaLnBrk="1" hangingPunct="1"/>
            <a:r>
              <a:rPr lang="en-US" altLang="en-US" sz="2600"/>
              <a:t>Direct Marketing takes the “word-of-mouth” effects to significantly increase profits (Gmail, Tupperware popularization, Microsoft Origami …) </a:t>
            </a:r>
          </a:p>
        </p:txBody>
      </p:sp>
      <p:pic>
        <p:nvPicPr>
          <p:cNvPr id="7173" name="Picture 6">
            <a:extLst>
              <a:ext uri="{FF2B5EF4-FFF2-40B4-BE49-F238E27FC236}">
                <a16:creationId xmlns:a16="http://schemas.microsoft.com/office/drawing/2014/main" id="{71A9EC60-075B-69EC-2153-4478ACDA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743200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8">
            <a:extLst>
              <a:ext uri="{FF2B5EF4-FFF2-40B4-BE49-F238E27FC236}">
                <a16:creationId xmlns:a16="http://schemas.microsoft.com/office/drawing/2014/main" id="{3A581946-B6C0-3714-B993-4A47ACFE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29200"/>
            <a:ext cx="167640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1D3F5-484A-189C-5B33-FDC35E48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C0BA5-4577-4D7C-B218-82968115324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E7697EB-8B9E-A608-4DF1-D47EED2C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Setting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EFD1937C-E455-17C8-C339-8D0971346E6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 limited budget B for initial advertising (e.g. give away free samples of product)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estimates for influence between individuals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trigger a large cascade of influence (e.g. further adoptions of a product)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Question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Which set of individuals should B target at?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Application besides product marketing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spread an innovation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61074-29F1-8499-F054-83F1AF7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5592280-0210-69F4-CE94-1038B38E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we need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7316CBE-A0D0-D2CA-B153-F5B4BBBC9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models of influence in social networks.</a:t>
            </a:r>
          </a:p>
          <a:p>
            <a:pPr eaLnBrk="1" hangingPunct="1"/>
            <a:r>
              <a:rPr lang="en-US" altLang="en-US"/>
              <a:t>Obtain data about particular network (to estimate inter-personal influence).</a:t>
            </a:r>
          </a:p>
          <a:p>
            <a:pPr eaLnBrk="1" hangingPunct="1"/>
            <a:r>
              <a:rPr lang="en-US" altLang="en-US"/>
              <a:t>Devise algorithm to maximize spread of influence.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99115-7EB5-EEDC-0FC9-A8D41DB2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20DC78-A69F-BA3A-5008-C8870C887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669F5F-0836-68E3-5388-6524BB37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Models of influence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Linear Threshold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Independent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Influence maximization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Algorithm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0031A-200E-A75B-A3DB-7082245F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AEE41B-B23C-1C9A-2FAB-121620F9F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68711554-DA0F-9BD7-9402-83A611C6C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Models of influence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Linear Threshold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Independent Cascade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Influence maximization problem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Algorithm </a:t>
            </a:r>
          </a:p>
          <a:p>
            <a:pPr marL="344487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F962C-E0C6-F5B2-E8AE-2F441EE2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E382090-5F3B-5BA4-A4C8-CAD21D90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of Influence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E0933F-DBFC-372B-9274-C0E965465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First mathematical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[Schelling '70/'78, Granovetter '78]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Large body of subsequent work: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[Rogers '95, Valente '95, Wasserman/Faust '94]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Two basic classes of diffusion models: </a:t>
            </a:r>
            <a:r>
              <a:rPr lang="en-US" altLang="en-US" sz="2600">
                <a:solidFill>
                  <a:srgbClr val="0000FF"/>
                </a:solidFill>
              </a:rPr>
              <a:t>threshold </a:t>
            </a:r>
            <a:r>
              <a:rPr lang="en-US" altLang="en-US" sz="2600"/>
              <a:t>and</a:t>
            </a:r>
            <a:r>
              <a:rPr lang="en-US" altLang="en-US" sz="2600">
                <a:solidFill>
                  <a:srgbClr val="0000FF"/>
                </a:solidFill>
              </a:rPr>
              <a:t>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General operational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/>
              <a:t>A social network is represented as a directed graph, with each person (customer) as a node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Nodes start either active or inactive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An active node may trigger activation of neighboring nodes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Monotonicity assumption: active nodes never deactivate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EA5A0-595D-8C22-78FE-1C2523C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6C0E55-5103-4445-356C-B21B26A90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F4FDAC0-E43F-A551-8E2D-A9199730F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Models of influence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Linear Threshold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Independent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Influence maximization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Algorithm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71829-E283-B8DF-E4DD-42D9152D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4DBD400-FBA4-4E9E-EFC7-7E05BA0DF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Threshold Model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2F9F580-8659-8F84-6E40-DCD37478EA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5163" cy="4572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600"/>
              <a:t>A node </a:t>
            </a:r>
            <a:r>
              <a:rPr lang="en-US" altLang="en-US" sz="2600" i="1"/>
              <a:t>v </a:t>
            </a:r>
            <a:r>
              <a:rPr lang="en-US" altLang="en-US" sz="2600"/>
              <a:t>has random threshold </a:t>
            </a:r>
            <a:r>
              <a:rPr lang="el-GR" altLang="en-US" sz="2600" i="1">
                <a:cs typeface="Arial" panose="020B0604020202020204" pitchFamily="34" charset="0"/>
              </a:rPr>
              <a:t>θ</a:t>
            </a:r>
            <a:r>
              <a:rPr lang="en-US" altLang="en-US" sz="2600" i="1" baseline="-25000">
                <a:cs typeface="Arial" panose="020B0604020202020204" pitchFamily="34" charset="0"/>
              </a:rPr>
              <a:t>v  </a:t>
            </a:r>
            <a:r>
              <a:rPr lang="en-US" altLang="en-US" sz="2600" i="1">
                <a:cs typeface="Arial" panose="020B0604020202020204" pitchFamily="34" charset="0"/>
              </a:rPr>
              <a:t>~ U[0,1]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600"/>
              <a:t>A node </a:t>
            </a:r>
            <a:r>
              <a:rPr lang="en-US" altLang="en-US" sz="2600" i="1"/>
              <a:t>v</a:t>
            </a:r>
            <a:r>
              <a:rPr lang="en-US" altLang="en-US" sz="2600"/>
              <a:t> is influenced by each neighbor </a:t>
            </a:r>
            <a:r>
              <a:rPr lang="en-US" altLang="en-US" sz="2600" i="1"/>
              <a:t>w</a:t>
            </a:r>
            <a:r>
              <a:rPr lang="en-US" altLang="en-US" sz="2600"/>
              <a:t> according to a </a:t>
            </a:r>
            <a:r>
              <a:rPr lang="en-US" altLang="en-US" sz="2600" i="1"/>
              <a:t>weight </a:t>
            </a:r>
            <a:r>
              <a:rPr lang="en-US" altLang="en-US" sz="2600" i="1">
                <a:cs typeface="Arial" panose="020B0604020202020204" pitchFamily="34" charset="0"/>
              </a:rPr>
              <a:t>b</a:t>
            </a:r>
            <a:r>
              <a:rPr lang="en-US" altLang="en-US" sz="2600" i="1" baseline="-25000">
                <a:cs typeface="Arial" panose="020B0604020202020204" pitchFamily="34" charset="0"/>
              </a:rPr>
              <a:t>vw </a:t>
            </a:r>
            <a:r>
              <a:rPr lang="en-US" altLang="en-US" sz="2600"/>
              <a:t>such that </a:t>
            </a:r>
          </a:p>
          <a:p>
            <a:pPr eaLnBrk="1" hangingPunct="1">
              <a:spcBef>
                <a:spcPct val="30000"/>
              </a:spcBef>
            </a:pPr>
            <a:endParaRPr lang="en-US" altLang="en-US" sz="2600"/>
          </a:p>
          <a:p>
            <a:pPr eaLnBrk="1" hangingPunct="1">
              <a:spcBef>
                <a:spcPct val="30000"/>
              </a:spcBef>
            </a:pPr>
            <a:endParaRPr lang="en-US" altLang="en-US" sz="2600"/>
          </a:p>
          <a:p>
            <a:pPr eaLnBrk="1" hangingPunct="1">
              <a:spcBef>
                <a:spcPct val="30000"/>
              </a:spcBef>
            </a:pPr>
            <a:r>
              <a:rPr lang="en-US" altLang="en-US" sz="2600"/>
              <a:t>A node </a:t>
            </a:r>
            <a:r>
              <a:rPr lang="en-US" altLang="en-US" sz="2600" i="1"/>
              <a:t>v</a:t>
            </a:r>
            <a:r>
              <a:rPr lang="en-US" altLang="en-US" sz="2600"/>
              <a:t> becomes active when at least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600"/>
              <a:t> (weighted) </a:t>
            </a:r>
            <a:r>
              <a:rPr lang="el-GR" altLang="en-US" sz="2600" i="1">
                <a:cs typeface="Arial" panose="020B0604020202020204" pitchFamily="34" charset="0"/>
              </a:rPr>
              <a:t>θ</a:t>
            </a:r>
            <a:r>
              <a:rPr lang="en-US" altLang="en-US" sz="2600" i="1" baseline="-25000">
                <a:cs typeface="Arial" panose="020B0604020202020204" pitchFamily="34" charset="0"/>
              </a:rPr>
              <a:t>v</a:t>
            </a:r>
            <a:r>
              <a:rPr lang="en-US" altLang="en-US" sz="2600"/>
              <a:t> fraction of its neighbors are active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graphicFrame>
        <p:nvGraphicFramePr>
          <p:cNvPr id="126028" name="Object 76">
            <a:extLst>
              <a:ext uri="{FF2B5EF4-FFF2-40B4-BE49-F238E27FC236}">
                <a16:creationId xmlns:a16="http://schemas.microsoft.com/office/drawing/2014/main" id="{B548C0CC-76BE-2C96-D291-799C472FD22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5257800"/>
          <a:ext cx="358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5616" imgH="355446" progId="Equation.DSMT4">
                  <p:embed/>
                </p:oleObj>
              </mc:Choice>
              <mc:Fallback>
                <p:oleObj name="Equation" r:id="rId3" imgW="1345616" imgH="355446" progId="Equation.DSMT4">
                  <p:embed/>
                  <p:pic>
                    <p:nvPicPr>
                      <p:cNvPr id="126028" name="Object 76">
                        <a:extLst>
                          <a:ext uri="{FF2B5EF4-FFF2-40B4-BE49-F238E27FC236}">
                            <a16:creationId xmlns:a16="http://schemas.microsoft.com/office/drawing/2014/main" id="{B548C0CC-76BE-2C96-D291-799C472FD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3581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32" name="Object 80">
            <a:extLst>
              <a:ext uri="{FF2B5EF4-FFF2-40B4-BE49-F238E27FC236}">
                <a16:creationId xmlns:a16="http://schemas.microsoft.com/office/drawing/2014/main" id="{7795C696-DA08-AF4D-3B37-B2CBF4033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2895600"/>
          <a:ext cx="27701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0948" imgH="355446" progId="Equation.DSMT4">
                  <p:embed/>
                </p:oleObj>
              </mc:Choice>
              <mc:Fallback>
                <p:oleObj name="Equation" r:id="rId5" imgW="1040948" imgH="355446" progId="Equation.DSMT4">
                  <p:embed/>
                  <p:pic>
                    <p:nvPicPr>
                      <p:cNvPr id="126032" name="Object 80">
                        <a:extLst>
                          <a:ext uri="{FF2B5EF4-FFF2-40B4-BE49-F238E27FC236}">
                            <a16:creationId xmlns:a16="http://schemas.microsoft.com/office/drawing/2014/main" id="{7795C696-DA08-AF4D-3B37-B2CBF4033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895600"/>
                        <a:ext cx="27701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276FE2-5F2D-7F52-262F-29404E1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32552-DB62-4A87-AC44-E5CC6DCF8C8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350FE-0AC1-4F98-D7D6-718D19A7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671662-D2D0-C14C-B280-A81C24C23A8E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02485-7EB2-361C-855B-6E37BBE6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98" y="949197"/>
            <a:ext cx="6877403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5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ED4299F-CFFA-742B-E4BB-473C32359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28003" name="Oval 3">
            <a:extLst>
              <a:ext uri="{FF2B5EF4-FFF2-40B4-BE49-F238E27FC236}">
                <a16:creationId xmlns:a16="http://schemas.microsoft.com/office/drawing/2014/main" id="{C6D7DA94-72FA-7214-16F7-DD9CE464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794125"/>
            <a:ext cx="658812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79302B4-6194-B0D9-896B-54F392E8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371600"/>
            <a:ext cx="3276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319FB03-8DED-D4C9-354E-EEA130A43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16573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Inactive Node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6C7E2D24-4481-8C0F-5942-D1A076B8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23241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Active Node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05BA8928-E1DC-B504-B371-F43E9180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8" y="289401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Threshold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73305312-A2BC-E695-9CDA-C7C45834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40836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Active neighbors</a:t>
            </a:r>
          </a:p>
        </p:txBody>
      </p:sp>
      <p:sp>
        <p:nvSpPr>
          <p:cNvPr id="128009" name="Oval 9">
            <a:extLst>
              <a:ext uri="{FF2B5EF4-FFF2-40B4-BE49-F238E27FC236}">
                <a16:creationId xmlns:a16="http://schemas.microsoft.com/office/drawing/2014/main" id="{1A408FC2-5E54-3E86-F09A-33C180F6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5160963"/>
            <a:ext cx="628650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10" name="Oval 10">
            <a:extLst>
              <a:ext uri="{FF2B5EF4-FFF2-40B4-BE49-F238E27FC236}">
                <a16:creationId xmlns:a16="http://schemas.microsoft.com/office/drawing/2014/main" id="{42717FCF-7CFF-EE10-311A-FA8780A0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3778250"/>
            <a:ext cx="628650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11" name="Oval 11">
            <a:extLst>
              <a:ext uri="{FF2B5EF4-FFF2-40B4-BE49-F238E27FC236}">
                <a16:creationId xmlns:a16="http://schemas.microsoft.com/office/drawing/2014/main" id="{D0E55B6B-4071-A71D-785C-AF70CD94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191125"/>
            <a:ext cx="628650" cy="509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DCB9CB1B-2D8C-678B-4BB1-ED50B079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1546225"/>
            <a:ext cx="493713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id="{A8D34C1C-D887-9B3E-4C99-297F02ED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2273300"/>
            <a:ext cx="493713" cy="5095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5C4907FB-B5AA-0224-04EA-4F950259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2916238"/>
            <a:ext cx="239713" cy="3460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C426A1AD-6AE0-D64A-9F50-16ED33CE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3417888"/>
            <a:ext cx="239712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8" name="Oval 16">
            <a:extLst>
              <a:ext uri="{FF2B5EF4-FFF2-40B4-BE49-F238E27FC236}">
                <a16:creationId xmlns:a16="http://schemas.microsoft.com/office/drawing/2014/main" id="{30B33147-A332-83B4-69E9-6D31832D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2198688"/>
            <a:ext cx="61277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405B0633-69E1-587F-BC6A-FB546ED5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2174875"/>
            <a:ext cx="673100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998F955A-2D5F-6038-97CC-47775151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3038" y="5486400"/>
            <a:ext cx="191928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A5776E44-BDCA-6C79-DE68-39179500F3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2713" y="4167188"/>
            <a:ext cx="1979612" cy="1049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267297B5-9D60-5EDA-A13E-C7BFBD94C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7613" y="4316413"/>
            <a:ext cx="0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787AEB5F-4421-9B43-55FB-675350F12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8750" y="3971925"/>
            <a:ext cx="191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6DF72BEB-7773-F318-AB70-F71A8C760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2728913"/>
            <a:ext cx="1273175" cy="2532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492AC05D-4743-0D17-9778-B1B64FF31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2682875"/>
            <a:ext cx="1109662" cy="115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BA179E7C-F5A7-FEEC-1575-3F3A2A8B44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775" y="2622550"/>
            <a:ext cx="1154113" cy="1169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2968DB00-F6B2-E1C0-A28D-BB28EB30F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725" y="2459038"/>
            <a:ext cx="23685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12FD1FC8-B2CF-9924-75CA-326A2ACAE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2638425"/>
            <a:ext cx="7191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08897699-118D-A8F4-4128-850B2AC1B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4302125"/>
            <a:ext cx="142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80" name="Text Box 29">
            <a:extLst>
              <a:ext uri="{FF2B5EF4-FFF2-40B4-BE49-F238E27FC236}">
                <a16:creationId xmlns:a16="http://schemas.microsoft.com/office/drawing/2014/main" id="{60ED2A54-AF79-8884-086A-4BA98DFD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260975"/>
            <a:ext cx="3143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</a:p>
        </p:txBody>
      </p:sp>
      <p:sp>
        <p:nvSpPr>
          <p:cNvPr id="23581" name="Text Box 30">
            <a:extLst>
              <a:ext uri="{FF2B5EF4-FFF2-40B4-BE49-F238E27FC236}">
                <a16:creationId xmlns:a16="http://schemas.microsoft.com/office/drawing/2014/main" id="{07C1623A-4A7B-0A8E-6159-D040379C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5251450"/>
            <a:ext cx="3444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23582" name="Text Box 31">
            <a:extLst>
              <a:ext uri="{FF2B5EF4-FFF2-40B4-BE49-F238E27FC236}">
                <a16:creationId xmlns:a16="http://schemas.microsoft.com/office/drawing/2014/main" id="{A62DA0B4-27E2-AC7C-0AC3-0DC80948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51577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0.5</a:t>
            </a:r>
          </a:p>
        </p:txBody>
      </p:sp>
      <p:sp>
        <p:nvSpPr>
          <p:cNvPr id="23583" name="Text Box 32">
            <a:extLst>
              <a:ext uri="{FF2B5EF4-FFF2-40B4-BE49-F238E27FC236}">
                <a16:creationId xmlns:a16="http://schemas.microsoft.com/office/drawing/2014/main" id="{FAEEB701-FF38-1673-ADBE-131B95FF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44450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0.3</a:t>
            </a:r>
          </a:p>
        </p:txBody>
      </p:sp>
      <p:sp>
        <p:nvSpPr>
          <p:cNvPr id="23584" name="Text Box 33">
            <a:extLst>
              <a:ext uri="{FF2B5EF4-FFF2-40B4-BE49-F238E27FC236}">
                <a16:creationId xmlns:a16="http://schemas.microsoft.com/office/drawing/2014/main" id="{0B925982-2E44-3F0E-D8C1-D6BB955F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466090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23585" name="Text Box 34">
            <a:extLst>
              <a:ext uri="{FF2B5EF4-FFF2-40B4-BE49-F238E27FC236}">
                <a16:creationId xmlns:a16="http://schemas.microsoft.com/office/drawing/2014/main" id="{A6CABF47-DF72-8A11-2CC3-273A7644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450373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0.5</a:t>
            </a:r>
          </a:p>
        </p:txBody>
      </p:sp>
      <p:sp>
        <p:nvSpPr>
          <p:cNvPr id="23586" name="Text Box 35">
            <a:extLst>
              <a:ext uri="{FF2B5EF4-FFF2-40B4-BE49-F238E27FC236}">
                <a16:creationId xmlns:a16="http://schemas.microsoft.com/office/drawing/2014/main" id="{6ECB9E33-B866-C62B-7BAF-D9C035B3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6179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0.1</a:t>
            </a:r>
          </a:p>
        </p:txBody>
      </p:sp>
      <p:sp>
        <p:nvSpPr>
          <p:cNvPr id="23587" name="Text Box 36">
            <a:extLst>
              <a:ext uri="{FF2B5EF4-FFF2-40B4-BE49-F238E27FC236}">
                <a16:creationId xmlns:a16="http://schemas.microsoft.com/office/drawing/2014/main" id="{BCD9943E-8825-0F5F-1DC7-F0F97F3F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9179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0.4</a:t>
            </a:r>
          </a:p>
        </p:txBody>
      </p:sp>
      <p:sp>
        <p:nvSpPr>
          <p:cNvPr id="23588" name="Text Box 37">
            <a:extLst>
              <a:ext uri="{FF2B5EF4-FFF2-40B4-BE49-F238E27FC236}">
                <a16:creationId xmlns:a16="http://schemas.microsoft.com/office/drawing/2014/main" id="{0AE44EDF-A206-A0A9-D955-18922595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9908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0.3</a:t>
            </a:r>
          </a:p>
        </p:txBody>
      </p:sp>
      <p:sp>
        <p:nvSpPr>
          <p:cNvPr id="23589" name="Text Box 38">
            <a:extLst>
              <a:ext uri="{FF2B5EF4-FFF2-40B4-BE49-F238E27FC236}">
                <a16:creationId xmlns:a16="http://schemas.microsoft.com/office/drawing/2014/main" id="{DF6230D2-FC54-BA02-61FF-ADB754E98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29067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23590" name="Text Box 39">
            <a:extLst>
              <a:ext uri="{FF2B5EF4-FFF2-40B4-BE49-F238E27FC236}">
                <a16:creationId xmlns:a16="http://schemas.microsoft.com/office/drawing/2014/main" id="{F6F13981-3598-D2EC-BCC5-04298D0B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21066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0.6</a:t>
            </a:r>
          </a:p>
        </p:txBody>
      </p:sp>
      <p:sp>
        <p:nvSpPr>
          <p:cNvPr id="23591" name="Text Box 40">
            <a:extLst>
              <a:ext uri="{FF2B5EF4-FFF2-40B4-BE49-F238E27FC236}">
                <a16:creationId xmlns:a16="http://schemas.microsoft.com/office/drawing/2014/main" id="{232EDBDD-6B16-3E43-FAB4-DC7A4765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292100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128041" name="Rectangle 41">
            <a:extLst>
              <a:ext uri="{FF2B5EF4-FFF2-40B4-BE49-F238E27FC236}">
                <a16:creationId xmlns:a16="http://schemas.microsoft.com/office/drawing/2014/main" id="{7968C094-4249-41C7-8A88-2F324BDC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34000"/>
            <a:ext cx="222250" cy="227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2" name="Rectangle 42">
            <a:extLst>
              <a:ext uri="{FF2B5EF4-FFF2-40B4-BE49-F238E27FC236}">
                <a16:creationId xmlns:a16="http://schemas.microsoft.com/office/drawing/2014/main" id="{68F4E5FB-EB2A-F170-B170-40207819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2324100"/>
            <a:ext cx="222250" cy="1809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3" name="Rectangle 43">
            <a:extLst>
              <a:ext uri="{FF2B5EF4-FFF2-40B4-BE49-F238E27FC236}">
                <a16:creationId xmlns:a16="http://schemas.microsoft.com/office/drawing/2014/main" id="{6601B4DA-89AC-ED7C-60B8-546906AA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963988"/>
            <a:ext cx="222250" cy="1508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4" name="Rectangle 44">
            <a:extLst>
              <a:ext uri="{FF2B5EF4-FFF2-40B4-BE49-F238E27FC236}">
                <a16:creationId xmlns:a16="http://schemas.microsoft.com/office/drawing/2014/main" id="{158F91A1-6AA2-2003-2654-EF28722C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3979863"/>
            <a:ext cx="222250" cy="1206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5" name="Rectangle 45">
            <a:extLst>
              <a:ext uri="{FF2B5EF4-FFF2-40B4-BE49-F238E27FC236}">
                <a16:creationId xmlns:a16="http://schemas.microsoft.com/office/drawing/2014/main" id="{B7CF2DF1-08ED-B04D-E1F6-D0A340A0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5454650"/>
            <a:ext cx="252413" cy="444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6" name="Rectangle 46">
            <a:extLst>
              <a:ext uri="{FF2B5EF4-FFF2-40B4-BE49-F238E27FC236}">
                <a16:creationId xmlns:a16="http://schemas.microsoft.com/office/drawing/2014/main" id="{DB7EB55B-D113-29FB-9D3F-1FE75340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433638"/>
            <a:ext cx="252412" cy="444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7" name="Rectangle 47">
            <a:extLst>
              <a:ext uri="{FF2B5EF4-FFF2-40B4-BE49-F238E27FC236}">
                <a16:creationId xmlns:a16="http://schemas.microsoft.com/office/drawing/2014/main" id="{C800E99F-21E3-92DC-20B2-7659B480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5365750"/>
            <a:ext cx="269875" cy="120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8" name="Rectangle 48">
            <a:extLst>
              <a:ext uri="{FF2B5EF4-FFF2-40B4-BE49-F238E27FC236}">
                <a16:creationId xmlns:a16="http://schemas.microsoft.com/office/drawing/2014/main" id="{BC85C944-2ABC-2D03-967D-41B96C74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4038600"/>
            <a:ext cx="211137" cy="60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49" name="Rectangle 49">
            <a:extLst>
              <a:ext uri="{FF2B5EF4-FFF2-40B4-BE49-F238E27FC236}">
                <a16:creationId xmlns:a16="http://schemas.microsoft.com/office/drawing/2014/main" id="{DA130281-553D-A2BD-9562-EEBC74D9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3995738"/>
            <a:ext cx="239712" cy="120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50" name="Rectangle 50">
            <a:extLst>
              <a:ext uri="{FF2B5EF4-FFF2-40B4-BE49-F238E27FC236}">
                <a16:creationId xmlns:a16="http://schemas.microsoft.com/office/drawing/2014/main" id="{41105497-5967-1C04-7020-8CDD5101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62400"/>
            <a:ext cx="239713" cy="1508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51" name="Rectangle 51">
            <a:extLst>
              <a:ext uri="{FF2B5EF4-FFF2-40B4-BE49-F238E27FC236}">
                <a16:creationId xmlns:a16="http://schemas.microsoft.com/office/drawing/2014/main" id="{FDF872E1-2CDD-EBF0-A80A-3307FCA7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3914775"/>
            <a:ext cx="238125" cy="201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52" name="Rectangle 52">
            <a:extLst>
              <a:ext uri="{FF2B5EF4-FFF2-40B4-BE49-F238E27FC236}">
                <a16:creationId xmlns:a16="http://schemas.microsoft.com/office/drawing/2014/main" id="{656B49E6-B13B-A8E7-1DA3-446DF900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2427288"/>
            <a:ext cx="238125" cy="809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053" name="Text Box 53">
            <a:extLst>
              <a:ext uri="{FF2B5EF4-FFF2-40B4-BE49-F238E27FC236}">
                <a16:creationId xmlns:a16="http://schemas.microsoft.com/office/drawing/2014/main" id="{2CE7D6C6-5C80-72EA-2FA7-69C803BE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4557713"/>
            <a:ext cx="13033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Stop!</a:t>
            </a:r>
            <a:endParaRPr kumimoji="0" lang="en-US" altLang="en-US" sz="3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605" name="Text Box 54">
            <a:extLst>
              <a:ext uri="{FF2B5EF4-FFF2-40B4-BE49-F238E27FC236}">
                <a16:creationId xmlns:a16="http://schemas.microsoft.com/office/drawing/2014/main" id="{B863049C-BE29-9C07-837D-73BF1ADD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3989388"/>
            <a:ext cx="398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128055" name="Rectangle 55">
            <a:extLst>
              <a:ext uri="{FF2B5EF4-FFF2-40B4-BE49-F238E27FC236}">
                <a16:creationId xmlns:a16="http://schemas.microsoft.com/office/drawing/2014/main" id="{907231D9-1FAA-73CC-8BBB-9E2FA86B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71725"/>
            <a:ext cx="23812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607" name="Text Box 56">
            <a:extLst>
              <a:ext uri="{FF2B5EF4-FFF2-40B4-BE49-F238E27FC236}">
                <a16:creationId xmlns:a16="http://schemas.microsoft.com/office/drawing/2014/main" id="{34FC2894-2245-C0DE-FFDF-EC4754F01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3608" name="Text Box 54">
            <a:extLst>
              <a:ext uri="{FF2B5EF4-FFF2-40B4-BE49-F238E27FC236}">
                <a16:creationId xmlns:a16="http://schemas.microsoft.com/office/drawing/2014/main" id="{239D2293-7046-BB38-6A18-F50183EF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1947863"/>
            <a:ext cx="398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3609" name="Text Box 54">
            <a:extLst>
              <a:ext uri="{FF2B5EF4-FFF2-40B4-BE49-F238E27FC236}">
                <a16:creationId xmlns:a16="http://schemas.microsoft.com/office/drawing/2014/main" id="{B72CF9A6-6F74-EC93-E588-491856BF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1924050"/>
            <a:ext cx="398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34B5D-F1E0-5D6D-E63E-AF35A977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1" grpId="0" animBg="1"/>
      <p:bldP spid="128042" grpId="0" animBg="1"/>
      <p:bldP spid="128043" grpId="0" animBg="1"/>
      <p:bldP spid="128044" grpId="0" animBg="1"/>
      <p:bldP spid="128045" grpId="0" animBg="1"/>
      <p:bldP spid="128046" grpId="0" animBg="1"/>
      <p:bldP spid="128047" grpId="0" animBg="1"/>
      <p:bldP spid="128048" grpId="0" animBg="1"/>
      <p:bldP spid="128049" grpId="0" animBg="1"/>
      <p:bldP spid="128050" grpId="0" animBg="1"/>
      <p:bldP spid="128051" grpId="0" animBg="1"/>
      <p:bldP spid="128052" grpId="0" animBg="1"/>
      <p:bldP spid="128052" grpId="1" animBg="1"/>
      <p:bldP spid="128053" grpId="0"/>
      <p:bldP spid="1280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48B0DE-A6C6-0114-881D-73C213D2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64146C-1B42-0194-2E53-051150833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Models of influence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Linear Threshold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Independent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Influence maximization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Algorithm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68474-1A52-20F8-E46A-4A7DD7BD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83818FF-10F0-B0CD-1A1F-29D39AFE1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Independent Cascade Model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6E282D0-086F-45D9-1507-BF1C2D32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node </a:t>
            </a:r>
            <a:r>
              <a:rPr lang="en-US" altLang="en-US" i="1" dirty="0"/>
              <a:t>v</a:t>
            </a:r>
            <a:r>
              <a:rPr lang="en-US" altLang="en-US" dirty="0"/>
              <a:t> becomes active, it has a </a:t>
            </a:r>
            <a:r>
              <a:rPr lang="en-US" altLang="en-US" dirty="0">
                <a:solidFill>
                  <a:srgbClr val="0000FF"/>
                </a:solidFill>
              </a:rPr>
              <a:t>single</a:t>
            </a:r>
            <a:r>
              <a:rPr lang="en-US" altLang="en-US" dirty="0"/>
              <a:t> chance of activating each currently inactive neighbor </a:t>
            </a:r>
            <a:r>
              <a:rPr lang="en-US" altLang="en-US" i="1" dirty="0"/>
              <a:t>w.</a:t>
            </a:r>
          </a:p>
          <a:p>
            <a:pPr eaLnBrk="1" hangingPunct="1"/>
            <a:r>
              <a:rPr lang="en-US" altLang="en-US" dirty="0"/>
              <a:t>The activation attempt succeeds with probability </a:t>
            </a:r>
            <a:r>
              <a:rPr lang="en-US" altLang="en-US" i="1" dirty="0" err="1">
                <a:cs typeface="Arial" panose="020B0604020202020204" pitchFamily="34" charset="0"/>
              </a:rPr>
              <a:t>p</a:t>
            </a:r>
            <a:r>
              <a:rPr lang="en-US" altLang="en-US" i="1" baseline="-25000" dirty="0" err="1">
                <a:cs typeface="Arial" panose="020B0604020202020204" pitchFamily="34" charset="0"/>
              </a:rPr>
              <a:t>vw</a:t>
            </a:r>
            <a:r>
              <a:rPr lang="en-US" altLang="en-US" i="1" baseline="-25000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.</a:t>
            </a:r>
          </a:p>
          <a:p>
            <a:r>
              <a:rPr lang="en-IN" dirty="0"/>
              <a:t>Does scheduling matter? No</a:t>
            </a:r>
          </a:p>
          <a:p>
            <a:pPr lvl="1"/>
            <a:r>
              <a:rPr lang="en-US" dirty="0"/>
              <a:t>If 𝒖, 𝒗 are both active at the same time, it doesn’t matter which tries to activate 𝒘 first</a:t>
            </a:r>
          </a:p>
          <a:p>
            <a:r>
              <a:rPr lang="en-US" dirty="0"/>
              <a:t>But the time moves in discrete steps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0991D-1399-A05F-1411-BA58A60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071BF2-BA04-0566-EEB3-90149D513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en-US"/>
          </a:p>
        </p:txBody>
      </p:sp>
      <p:sp>
        <p:nvSpPr>
          <p:cNvPr id="121859" name="Oval 3">
            <a:extLst>
              <a:ext uri="{FF2B5EF4-FFF2-40B4-BE49-F238E27FC236}">
                <a16:creationId xmlns:a16="http://schemas.microsoft.com/office/drawing/2014/main" id="{FF1B84D8-B1D3-8ABE-0973-4172533C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7704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0" name="Line 4">
            <a:extLst>
              <a:ext uri="{FF2B5EF4-FFF2-40B4-BE49-F238E27FC236}">
                <a16:creationId xmlns:a16="http://schemas.microsoft.com/office/drawing/2014/main" id="{1D7D078A-2BDD-B22A-7A8D-3033C47A9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4921250"/>
            <a:ext cx="191928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1" name="Line 5">
            <a:extLst>
              <a:ext uri="{FF2B5EF4-FFF2-40B4-BE49-F238E27FC236}">
                <a16:creationId xmlns:a16="http://schemas.microsoft.com/office/drawing/2014/main" id="{DA9FD71C-582D-9A7D-80E9-AF0BC96B8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3675063"/>
            <a:ext cx="1979613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2" name="Line 6">
            <a:extLst>
              <a:ext uri="{FF2B5EF4-FFF2-40B4-BE49-F238E27FC236}">
                <a16:creationId xmlns:a16="http://schemas.microsoft.com/office/drawing/2014/main" id="{6EBB75D1-C71E-4D97-7BAA-CCA1BF1D84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3488" y="3692525"/>
            <a:ext cx="28575" cy="1042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62F5D5EB-A659-2061-23DA-7BAD627D6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4463" y="3536950"/>
            <a:ext cx="191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A35B8126-6488-0C90-91B6-9F3F441AA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2163763"/>
            <a:ext cx="1447800" cy="26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348ED1F3-56F7-213E-F340-0DB1FED2C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2117725"/>
            <a:ext cx="1254125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01E1E369-01CF-9F46-2B8D-89C51B5CD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663" y="2173288"/>
            <a:ext cx="1154112" cy="1169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A0BF74F0-A95F-06B2-C521-BB927F9FA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8550" y="1995488"/>
            <a:ext cx="26162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8" name="Line 12">
            <a:extLst>
              <a:ext uri="{FF2B5EF4-FFF2-40B4-BE49-F238E27FC236}">
                <a16:creationId xmlns:a16="http://schemas.microsoft.com/office/drawing/2014/main" id="{F96CA4B2-5FE0-8839-8D0F-A7F81E6B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2160588"/>
            <a:ext cx="74930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9" name="Line 13">
            <a:extLst>
              <a:ext uri="{FF2B5EF4-FFF2-40B4-BE49-F238E27FC236}">
                <a16:creationId xmlns:a16="http://schemas.microsoft.com/office/drawing/2014/main" id="{600778CE-BE9F-89F4-503D-45B3FB63F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425" y="3736975"/>
            <a:ext cx="14288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3C4B4F4F-B5A0-9038-9373-23A79449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078413"/>
            <a:ext cx="3143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A98B5A4D-A704-5E18-3E64-68D2771C1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4686300"/>
            <a:ext cx="3444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89A81CEF-DD6F-A28A-23BC-241FF4FE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59263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0.5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94A12025-8481-0609-874E-57FC3482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39814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0.3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55A023C9-6233-26D0-B953-B6D67976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40957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12F315E3-A47E-8C49-5848-F8520A24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39687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0.5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1838BEED-CDE3-DA6F-9270-73B26E2A3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21151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0.1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3A00573A-80BA-91C8-ECC5-DEB279A7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33528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0.4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06495BC7-9569-22EA-0AAF-22EAA2A7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4257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0.3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8F732A82-ED5A-1CCC-2527-D51DBD8AD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23415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37C6DF15-A21D-A7B2-D466-1FDB6314B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15414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0.6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6E147D4D-01C4-78CB-15DC-4101DEB2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23558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0.2</a:t>
            </a:r>
          </a:p>
        </p:txBody>
      </p:sp>
      <p:sp>
        <p:nvSpPr>
          <p:cNvPr id="121882" name="Oval 26">
            <a:extLst>
              <a:ext uri="{FF2B5EF4-FFF2-40B4-BE49-F238E27FC236}">
                <a16:creationId xmlns:a16="http://schemas.microsoft.com/office/drawing/2014/main" id="{9839E386-005D-E63F-20A9-72346CDCF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783138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6378709F-2384-C6AF-771A-298B8BF6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18081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4" name="Oval 28">
            <a:extLst>
              <a:ext uri="{FF2B5EF4-FFF2-40B4-BE49-F238E27FC236}">
                <a16:creationId xmlns:a16="http://schemas.microsoft.com/office/drawing/2014/main" id="{941FBB41-23A0-2BB4-0D86-1ECB2906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1820863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85" name="Oval 29">
            <a:extLst>
              <a:ext uri="{FF2B5EF4-FFF2-40B4-BE49-F238E27FC236}">
                <a16:creationId xmlns:a16="http://schemas.microsoft.com/office/drawing/2014/main" id="{651C6D6D-2692-DFC1-3684-C9A394C1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33575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86" name="Oval 30">
            <a:extLst>
              <a:ext uri="{FF2B5EF4-FFF2-40B4-BE49-F238E27FC236}">
                <a16:creationId xmlns:a16="http://schemas.microsoft.com/office/drawing/2014/main" id="{181FB27B-43F3-E7B4-CE92-E981B496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3988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7" name="Rectangle 32">
            <a:extLst>
              <a:ext uri="{FF2B5EF4-FFF2-40B4-BE49-F238E27FC236}">
                <a16:creationId xmlns:a16="http://schemas.microsoft.com/office/drawing/2014/main" id="{67EF5F0E-F406-367F-9CF4-F69AE4DD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1703388"/>
            <a:ext cx="2500312" cy="3421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8" name="Text Box 33">
            <a:extLst>
              <a:ext uri="{FF2B5EF4-FFF2-40B4-BE49-F238E27FC236}">
                <a16:creationId xmlns:a16="http://schemas.microsoft.com/office/drawing/2014/main" id="{BF725C10-BA7E-9B8F-6A73-928EF69B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0129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Inactive Node</a:t>
            </a:r>
          </a:p>
        </p:txBody>
      </p:sp>
      <p:sp>
        <p:nvSpPr>
          <p:cNvPr id="29729" name="Text Box 34">
            <a:extLst>
              <a:ext uri="{FF2B5EF4-FFF2-40B4-BE49-F238E27FC236}">
                <a16:creationId xmlns:a16="http://schemas.microsoft.com/office/drawing/2014/main" id="{0F8EFB2E-0DFE-F3BD-C8E6-283EEE56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2509838"/>
            <a:ext cx="14335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Active Node</a:t>
            </a:r>
          </a:p>
        </p:txBody>
      </p:sp>
      <p:sp>
        <p:nvSpPr>
          <p:cNvPr id="29730" name="Text Box 35">
            <a:extLst>
              <a:ext uri="{FF2B5EF4-FFF2-40B4-BE49-F238E27FC236}">
                <a16:creationId xmlns:a16="http://schemas.microsoft.com/office/drawing/2014/main" id="{2E4D64FC-BF34-12DF-5E8A-DB3646C7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3021013"/>
            <a:ext cx="1544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Newly active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node</a:t>
            </a:r>
          </a:p>
        </p:txBody>
      </p:sp>
      <p:sp>
        <p:nvSpPr>
          <p:cNvPr id="29731" name="Text Box 36">
            <a:extLst>
              <a:ext uri="{FF2B5EF4-FFF2-40B4-BE49-F238E27FC236}">
                <a16:creationId xmlns:a16="http://schemas.microsoft.com/office/drawing/2014/main" id="{F7E2A4BD-0E5E-0ED5-4C39-FBF4894F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3679825"/>
            <a:ext cx="1387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Successful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attempt</a:t>
            </a:r>
          </a:p>
        </p:txBody>
      </p:sp>
      <p:sp>
        <p:nvSpPr>
          <p:cNvPr id="29732" name="Oval 37">
            <a:extLst>
              <a:ext uri="{FF2B5EF4-FFF2-40B4-BE49-F238E27FC236}">
                <a16:creationId xmlns:a16="http://schemas.microsoft.com/office/drawing/2014/main" id="{5BD17182-E943-FB2C-F171-7F646386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1993900"/>
            <a:ext cx="366713" cy="33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33" name="Oval 38">
            <a:extLst>
              <a:ext uri="{FF2B5EF4-FFF2-40B4-BE49-F238E27FC236}">
                <a16:creationId xmlns:a16="http://schemas.microsoft.com/office/drawing/2014/main" id="{33251948-ED76-1403-07BB-A12F5231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540000"/>
            <a:ext cx="366713" cy="3349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34" name="Oval 39">
            <a:extLst>
              <a:ext uri="{FF2B5EF4-FFF2-40B4-BE49-F238E27FC236}">
                <a16:creationId xmlns:a16="http://schemas.microsoft.com/office/drawing/2014/main" id="{EEAF303A-8D3C-D654-243C-33B7A37D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135313"/>
            <a:ext cx="366713" cy="3349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35" name="Line 40">
            <a:extLst>
              <a:ext uri="{FF2B5EF4-FFF2-40B4-BE49-F238E27FC236}">
                <a16:creationId xmlns:a16="http://schemas.microsoft.com/office/drawing/2014/main" id="{3EB6666C-95BC-24D6-16F3-D1131DFCD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050" y="3976688"/>
            <a:ext cx="5080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36" name="Line 41">
            <a:extLst>
              <a:ext uri="{FF2B5EF4-FFF2-40B4-BE49-F238E27FC236}">
                <a16:creationId xmlns:a16="http://schemas.microsoft.com/office/drawing/2014/main" id="{8A90FC82-1213-2070-7F4A-2B67BCCD7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4629150"/>
            <a:ext cx="508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37" name="Text Box 42">
            <a:extLst>
              <a:ext uri="{FF2B5EF4-FFF2-40B4-BE49-F238E27FC236}">
                <a16:creationId xmlns:a16="http://schemas.microsoft.com/office/drawing/2014/main" id="{FDD044AF-DD40-DF61-0FE7-05BDF6133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4316413"/>
            <a:ext cx="1590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Unsuccessful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attempt</a:t>
            </a:r>
          </a:p>
        </p:txBody>
      </p:sp>
      <p:grpSp>
        <p:nvGrpSpPr>
          <p:cNvPr id="121899" name="Group 43">
            <a:extLst>
              <a:ext uri="{FF2B5EF4-FFF2-40B4-BE49-F238E27FC236}">
                <a16:creationId xmlns:a16="http://schemas.microsoft.com/office/drawing/2014/main" id="{ED094105-5D17-B09B-395D-6E8B83C7D7F7}"/>
              </a:ext>
            </a:extLst>
          </p:cNvPr>
          <p:cNvGrpSpPr>
            <a:grpSpLocks/>
          </p:cNvGrpSpPr>
          <p:nvPr/>
        </p:nvGrpSpPr>
        <p:grpSpPr bwMode="auto">
          <a:xfrm>
            <a:off x="5445125" y="4181475"/>
            <a:ext cx="457200" cy="298450"/>
            <a:chOff x="3182" y="2807"/>
            <a:chExt cx="406" cy="560"/>
          </a:xfrm>
        </p:grpSpPr>
        <p:pic>
          <p:nvPicPr>
            <p:cNvPr id="29744" name="Picture 44" descr="flipcoin">
              <a:extLst>
                <a:ext uri="{FF2B5EF4-FFF2-40B4-BE49-F238E27FC236}">
                  <a16:creationId xmlns:a16="http://schemas.microsoft.com/office/drawing/2014/main" id="{0200AE95-4AC1-60CB-BE5F-6F69FC67C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2902"/>
              <a:ext cx="379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745" name="Rectangle 45">
              <a:extLst>
                <a:ext uri="{FF2B5EF4-FFF2-40B4-BE49-F238E27FC236}">
                  <a16:creationId xmlns:a16="http://schemas.microsoft.com/office/drawing/2014/main" id="{4B51481A-9027-C355-17A9-B872D0F46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813"/>
              <a:ext cx="45" cy="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46" name="Rectangle 46">
              <a:extLst>
                <a:ext uri="{FF2B5EF4-FFF2-40B4-BE49-F238E27FC236}">
                  <a16:creationId xmlns:a16="http://schemas.microsoft.com/office/drawing/2014/main" id="{21EE5901-7E32-C8DA-6F61-A0E81E7DF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07"/>
              <a:ext cx="357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21903" name="Text Box 47">
            <a:extLst>
              <a:ext uri="{FF2B5EF4-FFF2-40B4-BE49-F238E27FC236}">
                <a16:creationId xmlns:a16="http://schemas.microsoft.com/office/drawing/2014/main" id="{6D8BB7E6-FE79-2B4C-1272-AC9D80166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5589588"/>
            <a:ext cx="13033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Stop!</a:t>
            </a:r>
            <a:endParaRPr kumimoji="0" lang="en-US" altLang="en-US" sz="3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40" name="Text Box 48">
            <a:extLst>
              <a:ext uri="{FF2B5EF4-FFF2-40B4-BE49-F238E27FC236}">
                <a16:creationId xmlns:a16="http://schemas.microsoft.com/office/drawing/2014/main" id="{179D1BB0-5984-B5BD-1279-6649FCA1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1178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29741" name="Text Box 50">
            <a:extLst>
              <a:ext uri="{FF2B5EF4-FFF2-40B4-BE49-F238E27FC236}">
                <a16:creationId xmlns:a16="http://schemas.microsoft.com/office/drawing/2014/main" id="{A93EEE23-A26B-4F36-32AD-651E25D1C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9742" name="Text Box 54">
            <a:extLst>
              <a:ext uri="{FF2B5EF4-FFF2-40B4-BE49-F238E27FC236}">
                <a16:creationId xmlns:a16="http://schemas.microsoft.com/office/drawing/2014/main" id="{E6CE1588-E98D-6177-9280-E56F171C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1533525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</a:t>
            </a:r>
          </a:p>
        </p:txBody>
      </p:sp>
      <p:sp>
        <p:nvSpPr>
          <p:cNvPr id="29743" name="Text Box 54">
            <a:extLst>
              <a:ext uri="{FF2B5EF4-FFF2-40B4-BE49-F238E27FC236}">
                <a16:creationId xmlns:a16="http://schemas.microsoft.com/office/drawing/2014/main" id="{9596A83A-AD84-87B8-7BD6-838D8312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568450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74BE7-FCEC-8348-F668-4965357C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35FA9C8-B26A-8FDE-3ADA-0149F58EB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4EC06FA-98B9-D12B-A51B-3DDFA1A5B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Models of influence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Linear Threshold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Independent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Influence maximization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Algorithm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F8E29-B232-4C88-57D8-EBF9C11C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FBA89F8-1F8D-9DA9-0FEE-9184623EA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Influence Maximization Problem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3DD51E5-2F53-2AE8-999D-38492120E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Influence of node set S: f(S)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expected</a:t>
            </a:r>
            <a:r>
              <a:rPr lang="en-US" altLang="en-US" dirty="0"/>
              <a:t> number of active nodes at the end, if set S is the initial active set</a:t>
            </a:r>
          </a:p>
          <a:p>
            <a:pPr eaLnBrk="1" hangingPunct="1"/>
            <a:r>
              <a:rPr lang="en-US" altLang="en-US" dirty="0"/>
              <a:t>Problem:</a:t>
            </a:r>
          </a:p>
          <a:p>
            <a:pPr lvl="1" eaLnBrk="1" hangingPunct="1"/>
            <a:r>
              <a:rPr lang="en-US" altLang="en-US" dirty="0"/>
              <a:t>Given a parameter </a:t>
            </a:r>
            <a:r>
              <a:rPr lang="en-US" altLang="en-US" i="1" dirty="0"/>
              <a:t>k </a:t>
            </a:r>
            <a:r>
              <a:rPr lang="en-US" altLang="en-US" dirty="0"/>
              <a:t>(budget), find a </a:t>
            </a:r>
            <a:r>
              <a:rPr lang="en-US" altLang="en-US" i="1" dirty="0"/>
              <a:t>k</a:t>
            </a:r>
            <a:r>
              <a:rPr lang="en-US" altLang="en-US" dirty="0"/>
              <a:t>-node set </a:t>
            </a:r>
            <a:r>
              <a:rPr lang="en-US" altLang="en-US" i="1" dirty="0"/>
              <a:t>S</a:t>
            </a:r>
            <a:r>
              <a:rPr lang="en-US" altLang="en-US" dirty="0"/>
              <a:t> to maximize f(S)</a:t>
            </a:r>
          </a:p>
          <a:p>
            <a:pPr lvl="1" eaLnBrk="1" hangingPunct="1"/>
            <a:r>
              <a:rPr lang="en-US" altLang="en-US" dirty="0"/>
              <a:t>Constrained optimization problem with f(S) as the objective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8E413-2595-79A0-E9D7-A4ABC15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7E8998E-79E2-0C02-8CFF-1373BB276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8375C41-14B3-C07D-BBE8-8BA224732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Models of influence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Linear Threshold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Independent Cascade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Influence maximization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Algorithm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CA4B1-D0F1-C52A-D32A-6A458416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BD681F9-4410-AC5C-88B6-B138BCED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f(S): properties </a:t>
            </a:r>
            <a:endParaRPr lang="en-US" altLang="en-US" sz="25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EF2BBED-C673-4902-264B-C7DB052256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838200"/>
            <a:ext cx="8340725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Non-negative (obviously)</a:t>
            </a:r>
          </a:p>
          <a:p>
            <a:pPr eaLnBrk="1" hangingPunct="1"/>
            <a:r>
              <a:rPr lang="en-US" altLang="en-US" dirty="0"/>
              <a:t>Monotone: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(activating more nodes doesn’t hurt)</a:t>
            </a:r>
            <a:endParaRPr lang="en-US" altLang="en-US" sz="2000" dirty="0"/>
          </a:p>
          <a:p>
            <a:pPr lvl="1" eaLnBrk="1" hangingPunct="1"/>
            <a:r>
              <a:rPr lang="en-US" altLang="en-US" dirty="0"/>
              <a:t>f preserves the order</a:t>
            </a:r>
          </a:p>
          <a:p>
            <a:pPr eaLnBrk="1" hangingPunct="1"/>
            <a:r>
              <a:rPr lang="en-US" altLang="en-US" dirty="0"/>
              <a:t>Submodular: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(activating each additional node helps less)</a:t>
            </a:r>
            <a:endParaRPr lang="en-US" altLang="en-US" dirty="0"/>
          </a:p>
          <a:p>
            <a:pPr lvl="1" eaLnBrk="1" hangingPunct="1"/>
            <a:r>
              <a:rPr lang="en-US" altLang="en-US" sz="3100" dirty="0"/>
              <a:t>Let </a:t>
            </a:r>
            <a:r>
              <a:rPr lang="en-US" altLang="en-US" sz="3100" i="1" dirty="0"/>
              <a:t>N</a:t>
            </a:r>
            <a:r>
              <a:rPr lang="en-US" altLang="en-US" sz="3100" dirty="0"/>
              <a:t> be a finite set</a:t>
            </a:r>
          </a:p>
          <a:p>
            <a:pPr lvl="1" eaLnBrk="1" hangingPunct="1"/>
            <a:r>
              <a:rPr lang="en-US" altLang="en-US" sz="3100" dirty="0"/>
              <a:t>A set function                     is  submodular </a:t>
            </a:r>
            <a:r>
              <a:rPr lang="en-US" altLang="en-US" sz="3100" i="1" dirty="0" err="1"/>
              <a:t>iff</a:t>
            </a:r>
            <a:r>
              <a:rPr lang="en-US" altLang="en-US" sz="3100" dirty="0"/>
              <a:t> </a:t>
            </a:r>
          </a:p>
          <a:p>
            <a:pPr lvl="1" eaLnBrk="1" hangingPunct="1"/>
            <a:endParaRPr lang="en-US" altLang="en-US" sz="31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1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64FBB0F3-DCFE-34A0-5AC7-C95BD0CE38E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2963193"/>
              </p:ext>
            </p:extLst>
          </p:nvPr>
        </p:nvGraphicFramePr>
        <p:xfrm>
          <a:off x="3477290" y="3642518"/>
          <a:ext cx="16129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300" imgH="228600" progId="Equation.DSMT4">
                  <p:embed/>
                </p:oleObj>
              </mc:Choice>
              <mc:Fallback>
                <p:oleObj name="Equation" r:id="rId3" imgW="749300" imgH="228600" progId="Equation.DSMT4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64FBB0F3-DCFE-34A0-5AC7-C95BD0CE3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290" y="3642518"/>
                        <a:ext cx="16129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21CE9A84-58D8-775A-418E-415ABBD48AE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92288" y="4286250"/>
          <a:ext cx="46434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0" imgH="431800" progId="Equation.DSMT4">
                  <p:embed/>
                </p:oleObj>
              </mc:Choice>
              <mc:Fallback>
                <p:oleObj name="Equation" r:id="rId5" imgW="2159000" imgH="431800" progId="Equation.DSMT4">
                  <p:embed/>
                  <p:pic>
                    <p:nvPicPr>
                      <p:cNvPr id="37893" name="Object 6">
                        <a:extLst>
                          <a:ext uri="{FF2B5EF4-FFF2-40B4-BE49-F238E27FC236}">
                            <a16:creationId xmlns:a16="http://schemas.microsoft.com/office/drawing/2014/main" id="{21CE9A84-58D8-775A-418E-415ABBD48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286250"/>
                        <a:ext cx="46434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8">
            <a:extLst>
              <a:ext uri="{FF2B5EF4-FFF2-40B4-BE49-F238E27FC236}">
                <a16:creationId xmlns:a16="http://schemas.microsoft.com/office/drawing/2014/main" id="{03DDB176-0690-5275-EDCC-6F892C66B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12219"/>
              </p:ext>
            </p:extLst>
          </p:nvPr>
        </p:nvGraphicFramePr>
        <p:xfrm>
          <a:off x="4114006" y="1978025"/>
          <a:ext cx="274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254" imgH="203112" progId="Equation.DSMT4">
                  <p:embed/>
                </p:oleObj>
              </mc:Choice>
              <mc:Fallback>
                <p:oleObj name="Equation" r:id="rId7" imgW="1028254" imgH="203112" progId="Equation.DSMT4">
                  <p:embed/>
                  <p:pic>
                    <p:nvPicPr>
                      <p:cNvPr id="37894" name="Object 8">
                        <a:extLst>
                          <a:ext uri="{FF2B5EF4-FFF2-40B4-BE49-F238E27FC236}">
                            <a16:creationId xmlns:a16="http://schemas.microsoft.com/office/drawing/2014/main" id="{03DDB176-0690-5275-EDCC-6F892C66B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006" y="1978025"/>
                        <a:ext cx="274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89F0C-BBFD-A6BD-F14A-A7F9616C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F5727-8BCF-4314-838B-C7F58F53E2E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43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E7A25-2D4A-5BC0-DFCB-24619A3A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3" y="206830"/>
            <a:ext cx="6387836" cy="456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889BA-ACDC-BAC0-236C-2E95225FA457}"/>
              </a:ext>
            </a:extLst>
          </p:cNvPr>
          <p:cNvSpPr txBox="1"/>
          <p:nvPr/>
        </p:nvSpPr>
        <p:spPr>
          <a:xfrm>
            <a:off x="-334516" y="4765390"/>
            <a:ext cx="914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(A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submodular set function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 (also known as a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submodular function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is a 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 tooltip="Set function"/>
              </a:rPr>
              <a:t>set function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 whose value, informally, has the property that the difference in the incremental value of the function that a single element makes when added to an input set decreases as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size of the input set increases. Submodular functions have a natural 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4" tooltip="Diminishing returns"/>
              </a:rPr>
              <a:t>diminishing returns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 property)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FA83-C3ED-43C9-DB86-65F96C0B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002E3-80B1-44AE-BA5A-1E0E167B98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740F542-C953-EF2C-ACB6-77393214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Bad News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434B3D-0CFD-8979-1825-F0A2FE963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For a submodular function </a:t>
            </a:r>
            <a:r>
              <a:rPr lang="en-US" altLang="en-US" sz="2800" i="1" dirty="0"/>
              <a:t>f</a:t>
            </a:r>
            <a:r>
              <a:rPr lang="en-US" altLang="en-US" sz="2800" dirty="0"/>
              <a:t>, if </a:t>
            </a:r>
            <a:r>
              <a:rPr lang="en-US" altLang="en-US" sz="2800" i="1" dirty="0"/>
              <a:t>f</a:t>
            </a:r>
            <a:r>
              <a:rPr lang="en-US" altLang="en-US" sz="2800" dirty="0"/>
              <a:t> only takes non-negative value, and is monotone, finding a </a:t>
            </a:r>
            <a:r>
              <a:rPr lang="en-US" altLang="en-US" sz="2800" i="1" dirty="0"/>
              <a:t>k</a:t>
            </a:r>
            <a:r>
              <a:rPr lang="en-US" altLang="en-US" sz="2800" dirty="0"/>
              <a:t>-element set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for which </a:t>
            </a:r>
            <a:r>
              <a:rPr lang="en-US" altLang="en-US" sz="2800" i="1" dirty="0"/>
              <a:t>f(S) </a:t>
            </a:r>
            <a:r>
              <a:rPr lang="en-US" altLang="en-US" sz="2800" dirty="0"/>
              <a:t>is maximized is an NP-hard optimization problem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It is NP-hard to determine the optimum for influence maximization for both independent cascade model and linear threshold model.</a:t>
            </a:r>
          </a:p>
          <a:p>
            <a:pPr lvl="1"/>
            <a:r>
              <a:rPr lang="en-US" dirty="0"/>
              <a:t>Show that finding most influential set is at least as hard as a </a:t>
            </a:r>
            <a:r>
              <a:rPr lang="en-US" b="1" dirty="0"/>
              <a:t>set cover problem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B08743-78AE-3547-B5AA-1160EE7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D27FA-528A-AB04-1936-75423D3A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671662-D2D0-C14C-B280-A81C24C23A8E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3C06C-96D8-F256-D82C-29F0C396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7" y="777738"/>
            <a:ext cx="690280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CB10A6F-2295-B7E3-67E6-D35F56DF4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News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25C5FE5-A932-7B7A-BD4C-3C6AB8A62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can use Greedy Hill Climbing Algorithm!</a:t>
            </a:r>
          </a:p>
          <a:p>
            <a:pPr lvl="1" eaLnBrk="1" hangingPunct="1"/>
            <a:r>
              <a:rPr lang="en-US" altLang="en-US" dirty="0"/>
              <a:t>Start with an empty set S</a:t>
            </a:r>
          </a:p>
          <a:p>
            <a:pPr lvl="1" eaLnBrk="1" hangingPunct="1"/>
            <a:r>
              <a:rPr lang="en-US" altLang="en-US" dirty="0"/>
              <a:t>For k iterations: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Add node v to S that maximizes </a:t>
            </a:r>
            <a:r>
              <a:rPr lang="en-US" altLang="en-US" i="1" dirty="0"/>
              <a:t>f(S +v) - f(S).</a:t>
            </a:r>
          </a:p>
          <a:p>
            <a:pPr eaLnBrk="1" hangingPunct="1"/>
            <a:r>
              <a:rPr lang="en-US" altLang="en-US" dirty="0"/>
              <a:t>How good (bad) it is?</a:t>
            </a:r>
          </a:p>
          <a:p>
            <a:pPr lvl="1" eaLnBrk="1" hangingPunct="1"/>
            <a:r>
              <a:rPr lang="en-US" altLang="en-US" dirty="0"/>
              <a:t>Theorem: The greedy algorithm is a (1 – 1/</a:t>
            </a:r>
            <a:r>
              <a:rPr lang="en-US" altLang="en-US" i="1" dirty="0"/>
              <a:t>e</a:t>
            </a:r>
            <a:r>
              <a:rPr lang="en-US" altLang="en-US" dirty="0"/>
              <a:t>) approximation.</a:t>
            </a:r>
          </a:p>
          <a:p>
            <a:pPr lvl="1" eaLnBrk="1" hangingPunct="1"/>
            <a:r>
              <a:rPr lang="en-US" altLang="en-US" dirty="0"/>
              <a:t>The resulting set S activates at least (1- 1/</a:t>
            </a:r>
            <a:r>
              <a:rPr lang="en-US" altLang="en-US" i="1" dirty="0"/>
              <a:t>e</a:t>
            </a:r>
            <a:r>
              <a:rPr lang="en-US" altLang="en-US" dirty="0"/>
              <a:t>) &gt; 63% of the number of nodes that any size-k set S could activate.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23657-1D01-A8C2-C817-B78FB2EA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2E7B-8490-2AB7-76A0-BF75C405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Hill Climbing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871BE-111C-54D7-8A24-F85714B6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8" y="1282589"/>
            <a:ext cx="7258423" cy="42928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D467-283C-CE28-A486-4CBD2DE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F5FAC-4792-48B8-BAB1-6CC3739A0CE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9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2986-3491-B199-8B90-589E927A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Media Posts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F787C-C9C7-B78C-28C1-70041D91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671662-D2D0-C14C-B280-A81C24C23A8E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F16B-5923-3135-E32C-D0004C01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02" y="1675995"/>
            <a:ext cx="6724996" cy="5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 Effect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3678" y="1136904"/>
            <a:ext cx="8229600" cy="4525963"/>
          </a:xfrm>
        </p:spPr>
        <p:txBody>
          <a:bodyPr/>
          <a:lstStyle/>
          <a:p>
            <a:r>
              <a:rPr lang="en-US" b="1" dirty="0"/>
              <a:t>Application – Viral Marketing</a:t>
            </a:r>
          </a:p>
          <a:p>
            <a:pPr lvl="0"/>
            <a:r>
              <a:rPr lang="en-US" dirty="0"/>
              <a:t>Information Cascade</a:t>
            </a:r>
          </a:p>
          <a:p>
            <a:pPr lvl="0"/>
            <a:r>
              <a:rPr lang="en-US" dirty="0"/>
              <a:t>Cascading Behavior in Networks</a:t>
            </a:r>
          </a:p>
          <a:p>
            <a:pPr lvl="0"/>
            <a:r>
              <a:rPr lang="en-US" dirty="0"/>
              <a:t>Epidemics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671662-D2D0-C14C-B280-A81C24C23A8E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71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4B42-98CB-7BB1-E453-B42660E2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Viral Marketing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17977-37D4-372B-E10C-DCF8E7B4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3" y="1257188"/>
            <a:ext cx="7067913" cy="43436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8DEDD-FD08-6ADE-0413-7F84CE5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6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8592-84E1-265C-CE12-C79A26F7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in Viral Marketing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6270B-4E2D-713F-D36D-E73DB567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F5FAC-4792-48B8-BAB1-6CC3739A0C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3DA3A-5FDB-DC03-D175-8C232F4B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54" y="1492150"/>
            <a:ext cx="6636091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220F-62BE-C72D-AFBE-7A5DF93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Viral Marketing –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82D-1276-F45E-9747-723999D8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i="0" u="none" strike="noStrike" baseline="0" dirty="0"/>
              <a:t>We are more influenced by our friends </a:t>
            </a:r>
            <a:r>
              <a:rPr lang="en-IN" sz="2400" i="0" u="none" strike="noStrike" baseline="0" dirty="0"/>
              <a:t>than strangers</a:t>
            </a:r>
          </a:p>
          <a:p>
            <a:pPr algn="l"/>
            <a:endParaRPr lang="en-IN" sz="2400" dirty="0"/>
          </a:p>
          <a:p>
            <a:pPr algn="l"/>
            <a:r>
              <a:rPr lang="en-IN" sz="2400" i="0" u="none" strike="noStrike" baseline="0" dirty="0"/>
              <a:t>68% of consumers consult friends and family before purchasing home electronics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338D1-E0C5-4C2A-1CDE-92BC94D6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23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C1D0-96F7-1E93-BF88-AACCAA64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Kate Middleton Effect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5FA83-4988-4474-DAEB-F97B01D20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36" y="993892"/>
            <a:ext cx="5222563" cy="26419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2CF7B-AC34-7666-6D2D-FB599FC758CB}"/>
              </a:ext>
            </a:extLst>
          </p:cNvPr>
          <p:cNvSpPr txBox="1"/>
          <p:nvPr/>
        </p:nvSpPr>
        <p:spPr>
          <a:xfrm>
            <a:off x="317145" y="415225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According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 Newsweek, "The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Kate Effect may be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worth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£1 billion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 the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UK fashion industry."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391CE-60F9-E8B7-60F3-D0C482BB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84" y="993892"/>
            <a:ext cx="3524431" cy="4083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676E9-A20C-5224-3F73-B050A9D4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9887B-90C0-450F-A484-1B0C371572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42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Century Gothic"/>
            <a:cs typeface="Century Gothic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Century Gothic"/>
            <a:cs typeface="Century Gothic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20324</TotalTime>
  <Words>1481</Words>
  <Application>Microsoft Office PowerPoint</Application>
  <PresentationFormat>On-screen Show (4:3)</PresentationFormat>
  <Paragraphs>270</Paragraphs>
  <Slides>31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SimSun</vt:lpstr>
      <vt:lpstr>Arial</vt:lpstr>
      <vt:lpstr>Calibri</vt:lpstr>
      <vt:lpstr>Century Gothic</vt:lpstr>
      <vt:lpstr>Courier New</vt:lpstr>
      <vt:lpstr>Garamond</vt:lpstr>
      <vt:lpstr>Palatino Linotype</vt:lpstr>
      <vt:lpstr>Times New Roman</vt:lpstr>
      <vt:lpstr>Wingdings</vt:lpstr>
      <vt:lpstr>Executive</vt:lpstr>
      <vt:lpstr>Edge</vt:lpstr>
      <vt:lpstr>1_Executive</vt:lpstr>
      <vt:lpstr>2_Executive</vt:lpstr>
      <vt:lpstr>Equation</vt:lpstr>
      <vt:lpstr>Social Network Analysis – Network Dynamics </vt:lpstr>
      <vt:lpstr>PowerPoint Presentation</vt:lpstr>
      <vt:lpstr>PowerPoint Presentation</vt:lpstr>
      <vt:lpstr>Social Media Posts</vt:lpstr>
      <vt:lpstr>Network Effect </vt:lpstr>
      <vt:lpstr>Viral Marketing</vt:lpstr>
      <vt:lpstr>Diffusion in Viral Marketing</vt:lpstr>
      <vt:lpstr>Viral Marketing – Useful?</vt:lpstr>
      <vt:lpstr>Kate Middleton Effect</vt:lpstr>
      <vt:lpstr>How to find Kate?</vt:lpstr>
      <vt:lpstr>Maximizing the Spread of Influence through a Social Network</vt:lpstr>
      <vt:lpstr>Social Network and  Spread of Influence</vt:lpstr>
      <vt:lpstr>Problem Setting</vt:lpstr>
      <vt:lpstr>What we need</vt:lpstr>
      <vt:lpstr>Outline</vt:lpstr>
      <vt:lpstr>Outline</vt:lpstr>
      <vt:lpstr>Models of Influence</vt:lpstr>
      <vt:lpstr>Outline</vt:lpstr>
      <vt:lpstr>Linear Threshold Model</vt:lpstr>
      <vt:lpstr>Example</vt:lpstr>
      <vt:lpstr>Outline</vt:lpstr>
      <vt:lpstr>Independent Cascade Model</vt:lpstr>
      <vt:lpstr>Example</vt:lpstr>
      <vt:lpstr>Outline</vt:lpstr>
      <vt:lpstr>Influence Maximization Problem</vt:lpstr>
      <vt:lpstr>Outline</vt:lpstr>
      <vt:lpstr>f(S): properties </vt:lpstr>
      <vt:lpstr>PowerPoint Presentation</vt:lpstr>
      <vt:lpstr>Bad News</vt:lpstr>
      <vt:lpstr>Good News</vt:lpstr>
      <vt:lpstr>Greedy Hill Climbing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Amit Nanavati</dc:creator>
  <cp:lastModifiedBy>Sougata Mukherjea</cp:lastModifiedBy>
  <cp:revision>227</cp:revision>
  <dcterms:created xsi:type="dcterms:W3CDTF">2015-12-28T06:13:00Z</dcterms:created>
  <dcterms:modified xsi:type="dcterms:W3CDTF">2024-10-23T15:03:56Z</dcterms:modified>
</cp:coreProperties>
</file>