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6" r:id="rId8"/>
    <p:sldId id="274" r:id="rId9"/>
    <p:sldId id="262" r:id="rId10"/>
    <p:sldId id="279" r:id="rId11"/>
    <p:sldId id="275" r:id="rId12"/>
    <p:sldId id="276" r:id="rId13"/>
    <p:sldId id="263" r:id="rId14"/>
  </p:sldIdLst>
  <p:sldSz cx="12192000" cy="6858000"/>
  <p:notesSz cx="12192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C6549533-F8E2-4E23-A7A2-F975C29AA9FA}">
          <p14:sldIdLst>
            <p14:sldId id="256"/>
          </p14:sldIdLst>
        </p14:section>
        <p14:section name="Untitled Section" id="{023254FE-EB1B-4EDE-A9F7-3CB51839CFE4}">
          <p14:sldIdLst>
            <p14:sldId id="257"/>
          </p14:sldIdLst>
        </p14:section>
        <p14:section name="Untitled Section" id="{57A68977-7E45-4CAE-A0F6-966F8EC2F04F}">
          <p14:sldIdLst>
            <p14:sldId id="264"/>
            <p14:sldId id="258"/>
            <p14:sldId id="265"/>
          </p14:sldIdLst>
        </p14:section>
        <p14:section name="Untitled Section" id="{949F99EF-11E8-46F1-ADB4-355A3C44A103}">
          <p14:sldIdLst>
            <p14:sldId id="260"/>
            <p14:sldId id="266"/>
            <p14:sldId id="274"/>
            <p14:sldId id="262"/>
            <p14:sldId id="279"/>
            <p14:sldId id="275"/>
            <p14:sldId id="276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003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Department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Electrical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Department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Electrical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Department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Electrical </a:t>
            </a:r>
            <a:r>
              <a:rPr spc="-10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Department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Electrical </a:t>
            </a:r>
            <a:r>
              <a:rPr spc="-10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Department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Electrical </a:t>
            </a:r>
            <a:r>
              <a:rPr spc="-10"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628332"/>
            <a:ext cx="69576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750" y="1819275"/>
            <a:ext cx="106045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Department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Electrical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federated/tree/master/tensorflow" TargetMode="External"/><Relationship Id="rId2" Type="http://schemas.openxmlformats.org/officeDocument/2006/relationships/hyperlink" Target="https://arxiv.org/abs/1912.1344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github.com/tensorflow/federated/tree/master/tensorflow_federated/python/research/robust_aggregati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200" y="860742"/>
            <a:ext cx="8742680" cy="1618392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646430" marR="5080" indent="-633730" algn="ctr">
              <a:lnSpc>
                <a:spcPts val="5860"/>
              </a:lnSpc>
              <a:spcBef>
                <a:spcPts val="820"/>
              </a:spcBef>
            </a:pPr>
            <a:r>
              <a:rPr sz="5400" b="0" spc="-20" dirty="0">
                <a:latin typeface="Times New Roman"/>
                <a:cs typeface="Times New Roman"/>
              </a:rPr>
              <a:t>Topic:</a:t>
            </a:r>
            <a:r>
              <a:rPr sz="5400" b="0" spc="-155" dirty="0">
                <a:latin typeface="Times New Roman"/>
                <a:cs typeface="Times New Roman"/>
              </a:rPr>
              <a:t> </a:t>
            </a:r>
            <a:r>
              <a:rPr lang="en-IN" sz="5400" b="0" spc="-155" dirty="0"/>
              <a:t>R</a:t>
            </a:r>
            <a:r>
              <a:rPr lang="en-IN" sz="5400" b="0" dirty="0">
                <a:latin typeface="Times New Roman"/>
                <a:cs typeface="Times New Roman"/>
              </a:rPr>
              <a:t>obust Aggregation for Federated Learning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7370" y="2630804"/>
            <a:ext cx="8557260" cy="128524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lang="en-IN" sz="3600" dirty="0">
                <a:latin typeface="Times New Roman"/>
                <a:cs typeface="Times New Roman"/>
              </a:rPr>
              <a:t>Minor Project : ELD780</a:t>
            </a:r>
            <a:endParaRPr sz="3600" dirty="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  <a:spcBef>
                <a:spcPts val="640"/>
              </a:spcBef>
            </a:pPr>
            <a:r>
              <a:rPr lang="en-IN" sz="3600" b="1" spc="-45" dirty="0">
                <a:latin typeface="Times New Roman"/>
                <a:cs typeface="Times New Roman"/>
              </a:rPr>
              <a:t>Supervisor: Prof. Harshan Jagadeesh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253" y="4311205"/>
            <a:ext cx="4074795" cy="139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marR="443865" indent="-5080" algn="ctr">
              <a:lnSpc>
                <a:spcPct val="1252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Name:-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Animesh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Lohar </a:t>
            </a:r>
            <a:r>
              <a:rPr sz="2400" dirty="0">
                <a:latin typeface="Times New Roman"/>
                <a:cs typeface="Times New Roman"/>
              </a:rPr>
              <a:t>Entry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No:-</a:t>
            </a:r>
            <a:r>
              <a:rPr sz="2400" spc="-10" dirty="0">
                <a:latin typeface="Times New Roman"/>
                <a:cs typeface="Times New Roman"/>
              </a:rPr>
              <a:t> 2024EET2368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400" spc="-20" dirty="0">
                <a:latin typeface="Times New Roman"/>
                <a:cs typeface="Times New Roman"/>
              </a:rPr>
              <a:t>M.Tech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Technology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Department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Electrical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915" y="578372"/>
            <a:ext cx="6957695" cy="713698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14763">
              <a:spcBef>
                <a:spcPts val="285"/>
              </a:spcBef>
            </a:pPr>
            <a:r>
              <a:rPr lang="en-IN" spc="-21" dirty="0"/>
              <a:t>Data Visualization:-</a:t>
            </a:r>
            <a:endParaRPr spc="-21" dirty="0"/>
          </a:p>
        </p:txBody>
      </p:sp>
      <p:sp>
        <p:nvSpPr>
          <p:cNvPr id="18" name="object 18"/>
          <p:cNvSpPr txBox="1"/>
          <p:nvPr/>
        </p:nvSpPr>
        <p:spPr>
          <a:xfrm>
            <a:off x="495845" y="2067462"/>
            <a:ext cx="5140145" cy="89636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450266" lvl="1" indent="-342900">
              <a:spcBef>
                <a:spcPts val="190"/>
              </a:spcBef>
              <a:buSzPct val="72727"/>
              <a:buFont typeface="Wingdings" panose="05000000000000000000" pitchFamily="2" charset="2"/>
              <a:buChar char="q"/>
              <a:tabLst>
                <a:tab pos="420069" algn="l"/>
              </a:tabLst>
            </a:pPr>
            <a:r>
              <a:rPr sz="2325" spc="-74" dirty="0">
                <a:latin typeface="Arial"/>
                <a:cs typeface="Arial"/>
              </a:rPr>
              <a:t>Visualization</a:t>
            </a:r>
            <a:r>
              <a:rPr sz="2325" spc="63" dirty="0">
                <a:latin typeface="Arial"/>
                <a:cs typeface="Arial"/>
              </a:rPr>
              <a:t> </a:t>
            </a:r>
            <a:r>
              <a:rPr sz="2325" dirty="0">
                <a:latin typeface="Arial"/>
                <a:cs typeface="Arial"/>
              </a:rPr>
              <a:t>of</a:t>
            </a:r>
            <a:r>
              <a:rPr sz="2325" spc="63" dirty="0">
                <a:latin typeface="Arial"/>
                <a:cs typeface="Arial"/>
              </a:rPr>
              <a:t> </a:t>
            </a:r>
            <a:r>
              <a:rPr sz="2325" i="1" dirty="0">
                <a:latin typeface="Verdana"/>
                <a:cs typeface="Verdana"/>
              </a:rPr>
              <a:t>β</a:t>
            </a:r>
            <a:r>
              <a:rPr sz="2536" i="1" baseline="-13888" dirty="0">
                <a:latin typeface="Times New Roman"/>
                <a:cs typeface="Times New Roman"/>
              </a:rPr>
              <a:t>k</a:t>
            </a:r>
            <a:r>
              <a:rPr sz="2325" i="1" dirty="0">
                <a:latin typeface="Verdana"/>
                <a:cs typeface="Verdana"/>
              </a:rPr>
              <a:t>/α</a:t>
            </a:r>
            <a:r>
              <a:rPr sz="2536" i="1" baseline="-13888" dirty="0">
                <a:latin typeface="Times New Roman"/>
                <a:cs typeface="Times New Roman"/>
              </a:rPr>
              <a:t>k</a:t>
            </a:r>
            <a:r>
              <a:rPr sz="2536" i="1" spc="-254" baseline="-13888" dirty="0">
                <a:latin typeface="Times New Roman"/>
                <a:cs typeface="Times New Roman"/>
              </a:rPr>
              <a:t> </a:t>
            </a:r>
            <a:r>
              <a:rPr sz="2325" spc="-106" dirty="0">
                <a:latin typeface="Arial"/>
                <a:cs typeface="Arial"/>
              </a:rPr>
              <a:t>:</a:t>
            </a:r>
            <a:endParaRPr sz="2325" dirty="0">
              <a:latin typeface="Arial"/>
              <a:cs typeface="Arial"/>
            </a:endParaRPr>
          </a:p>
          <a:p>
            <a:pPr marL="1507147">
              <a:spcBef>
                <a:spcPts val="1638"/>
              </a:spcBef>
            </a:pPr>
            <a:r>
              <a:rPr sz="2008" spc="-190" dirty="0">
                <a:latin typeface="Verdana"/>
                <a:cs typeface="Verdana"/>
              </a:rPr>
              <a:t>EMNIST</a:t>
            </a:r>
            <a:r>
              <a:rPr sz="2008" spc="-127" dirty="0">
                <a:latin typeface="Verdana"/>
                <a:cs typeface="Verdana"/>
              </a:rPr>
              <a:t> </a:t>
            </a:r>
            <a:r>
              <a:rPr sz="2008" spc="-21" dirty="0">
                <a:latin typeface="Verdana"/>
                <a:cs typeface="Verdana"/>
              </a:rPr>
              <a:t>Linear,</a:t>
            </a:r>
            <a:r>
              <a:rPr sz="2008" spc="824" dirty="0">
                <a:latin typeface="Verdana"/>
                <a:cs typeface="Verdana"/>
              </a:rPr>
              <a:t> </a:t>
            </a:r>
            <a:r>
              <a:rPr sz="2008" spc="-148" dirty="0">
                <a:latin typeface="Verdana"/>
                <a:cs typeface="Verdana"/>
              </a:rPr>
              <a:t>=</a:t>
            </a:r>
            <a:r>
              <a:rPr sz="2008" spc="-359" dirty="0">
                <a:latin typeface="Verdana"/>
                <a:cs typeface="Verdana"/>
              </a:rPr>
              <a:t> </a:t>
            </a:r>
            <a:r>
              <a:rPr sz="2008" dirty="0">
                <a:latin typeface="Verdana"/>
                <a:cs typeface="Verdana"/>
              </a:rPr>
              <a:t>10</a:t>
            </a:r>
            <a:r>
              <a:rPr sz="2008" spc="201" dirty="0">
                <a:latin typeface="Verdana"/>
                <a:cs typeface="Verdana"/>
              </a:rPr>
              <a:t> </a:t>
            </a:r>
            <a:r>
              <a:rPr sz="2061" spc="-173" baseline="29914" dirty="0">
                <a:latin typeface="Verdana"/>
                <a:cs typeface="Verdana"/>
              </a:rPr>
              <a:t>2</a:t>
            </a:r>
            <a:r>
              <a:rPr sz="2008" spc="-116" dirty="0">
                <a:latin typeface="Verdana"/>
                <a:cs typeface="Verdana"/>
              </a:rPr>
              <a:t>,</a:t>
            </a:r>
            <a:r>
              <a:rPr sz="2008" spc="-127" dirty="0">
                <a:latin typeface="Verdana"/>
                <a:cs typeface="Verdana"/>
              </a:rPr>
              <a:t> </a:t>
            </a:r>
            <a:r>
              <a:rPr sz="2008" spc="-42" dirty="0">
                <a:latin typeface="Verdana"/>
                <a:cs typeface="Verdana"/>
              </a:rPr>
              <a:t>Data</a:t>
            </a:r>
            <a:endParaRPr sz="2008" dirty="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14356" y="3421689"/>
            <a:ext cx="2426470" cy="2264079"/>
            <a:chOff x="809733" y="1618965"/>
            <a:chExt cx="1148080" cy="1071245"/>
          </a:xfrm>
        </p:grpSpPr>
        <p:sp>
          <p:nvSpPr>
            <p:cNvPr id="20" name="object 20"/>
            <p:cNvSpPr/>
            <p:nvPr/>
          </p:nvSpPr>
          <p:spPr>
            <a:xfrm>
              <a:off x="1201198" y="1864832"/>
              <a:ext cx="15240" cy="819785"/>
            </a:xfrm>
            <a:custGeom>
              <a:avLst/>
              <a:gdLst/>
              <a:ahLst/>
              <a:cxnLst/>
              <a:rect l="l" t="t" r="r" b="b"/>
              <a:pathLst>
                <a:path w="15240" h="819785">
                  <a:moveTo>
                    <a:pt x="14885" y="0"/>
                  </a:moveTo>
                  <a:lnTo>
                    <a:pt x="0" y="0"/>
                  </a:lnTo>
                  <a:lnTo>
                    <a:pt x="0" y="819394"/>
                  </a:lnTo>
                  <a:lnTo>
                    <a:pt x="14885" y="819394"/>
                  </a:lnTo>
                  <a:lnTo>
                    <a:pt x="14885" y="0"/>
                  </a:lnTo>
                  <a:close/>
                </a:path>
              </a:pathLst>
            </a:custGeom>
            <a:solidFill>
              <a:srgbClr val="1F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6267" y="1618970"/>
              <a:ext cx="1057275" cy="1050290"/>
            </a:xfrm>
            <a:custGeom>
              <a:avLst/>
              <a:gdLst/>
              <a:ahLst/>
              <a:cxnLst/>
              <a:rect l="l" t="t" r="r" b="b"/>
              <a:pathLst>
                <a:path w="1057275" h="1050289">
                  <a:moveTo>
                    <a:pt x="14884" y="211378"/>
                  </a:moveTo>
                  <a:lnTo>
                    <a:pt x="0" y="211378"/>
                  </a:lnTo>
                  <a:lnTo>
                    <a:pt x="0" y="245872"/>
                  </a:lnTo>
                  <a:lnTo>
                    <a:pt x="14884" y="245872"/>
                  </a:lnTo>
                  <a:lnTo>
                    <a:pt x="14884" y="211378"/>
                  </a:lnTo>
                  <a:close/>
                </a:path>
                <a:path w="1057275" h="1050289">
                  <a:moveTo>
                    <a:pt x="33502" y="245872"/>
                  </a:moveTo>
                  <a:lnTo>
                    <a:pt x="18605" y="245872"/>
                  </a:lnTo>
                  <a:lnTo>
                    <a:pt x="18605" y="278942"/>
                  </a:lnTo>
                  <a:lnTo>
                    <a:pt x="33502" y="278942"/>
                  </a:lnTo>
                  <a:lnTo>
                    <a:pt x="33502" y="245872"/>
                  </a:lnTo>
                  <a:close/>
                </a:path>
                <a:path w="1057275" h="1050289">
                  <a:moveTo>
                    <a:pt x="52108" y="245872"/>
                  </a:moveTo>
                  <a:lnTo>
                    <a:pt x="37223" y="245872"/>
                  </a:lnTo>
                  <a:lnTo>
                    <a:pt x="37223" y="305562"/>
                  </a:lnTo>
                  <a:lnTo>
                    <a:pt x="52108" y="305562"/>
                  </a:lnTo>
                  <a:lnTo>
                    <a:pt x="52108" y="245872"/>
                  </a:lnTo>
                  <a:close/>
                </a:path>
                <a:path w="1057275" h="1050289">
                  <a:moveTo>
                    <a:pt x="89319" y="245872"/>
                  </a:moveTo>
                  <a:lnTo>
                    <a:pt x="74434" y="245872"/>
                  </a:lnTo>
                  <a:lnTo>
                    <a:pt x="74434" y="305104"/>
                  </a:lnTo>
                  <a:lnTo>
                    <a:pt x="89319" y="305104"/>
                  </a:lnTo>
                  <a:lnTo>
                    <a:pt x="89319" y="245872"/>
                  </a:lnTo>
                  <a:close/>
                </a:path>
                <a:path w="1057275" h="1050289">
                  <a:moveTo>
                    <a:pt x="126530" y="245872"/>
                  </a:moveTo>
                  <a:lnTo>
                    <a:pt x="111645" y="245872"/>
                  </a:lnTo>
                  <a:lnTo>
                    <a:pt x="111645" y="256514"/>
                  </a:lnTo>
                  <a:lnTo>
                    <a:pt x="126530" y="256514"/>
                  </a:lnTo>
                  <a:lnTo>
                    <a:pt x="126530" y="245872"/>
                  </a:lnTo>
                  <a:close/>
                </a:path>
                <a:path w="1057275" h="1050289">
                  <a:moveTo>
                    <a:pt x="145135" y="237464"/>
                  </a:moveTo>
                  <a:lnTo>
                    <a:pt x="130251" y="237464"/>
                  </a:lnTo>
                  <a:lnTo>
                    <a:pt x="130251" y="245872"/>
                  </a:lnTo>
                  <a:lnTo>
                    <a:pt x="145135" y="245872"/>
                  </a:lnTo>
                  <a:lnTo>
                    <a:pt x="145135" y="237464"/>
                  </a:lnTo>
                  <a:close/>
                </a:path>
                <a:path w="1057275" h="1050289">
                  <a:moveTo>
                    <a:pt x="182346" y="245872"/>
                  </a:moveTo>
                  <a:lnTo>
                    <a:pt x="167462" y="245872"/>
                  </a:lnTo>
                  <a:lnTo>
                    <a:pt x="167462" y="285242"/>
                  </a:lnTo>
                  <a:lnTo>
                    <a:pt x="182346" y="285242"/>
                  </a:lnTo>
                  <a:lnTo>
                    <a:pt x="182346" y="245872"/>
                  </a:lnTo>
                  <a:close/>
                </a:path>
                <a:path w="1057275" h="1050289">
                  <a:moveTo>
                    <a:pt x="200952" y="245872"/>
                  </a:moveTo>
                  <a:lnTo>
                    <a:pt x="186067" y="245872"/>
                  </a:lnTo>
                  <a:lnTo>
                    <a:pt x="186067" y="293979"/>
                  </a:lnTo>
                  <a:lnTo>
                    <a:pt x="200952" y="293979"/>
                  </a:lnTo>
                  <a:lnTo>
                    <a:pt x="200952" y="245872"/>
                  </a:lnTo>
                  <a:close/>
                </a:path>
                <a:path w="1057275" h="1050289">
                  <a:moveTo>
                    <a:pt x="219557" y="245872"/>
                  </a:moveTo>
                  <a:lnTo>
                    <a:pt x="204673" y="245872"/>
                  </a:lnTo>
                  <a:lnTo>
                    <a:pt x="204673" y="294411"/>
                  </a:lnTo>
                  <a:lnTo>
                    <a:pt x="219557" y="294411"/>
                  </a:lnTo>
                  <a:lnTo>
                    <a:pt x="219557" y="245872"/>
                  </a:lnTo>
                  <a:close/>
                </a:path>
                <a:path w="1057275" h="1050289">
                  <a:moveTo>
                    <a:pt x="238175" y="169837"/>
                  </a:moveTo>
                  <a:lnTo>
                    <a:pt x="223278" y="169837"/>
                  </a:lnTo>
                  <a:lnTo>
                    <a:pt x="223278" y="245872"/>
                  </a:lnTo>
                  <a:lnTo>
                    <a:pt x="238175" y="245872"/>
                  </a:lnTo>
                  <a:lnTo>
                    <a:pt x="238175" y="169837"/>
                  </a:lnTo>
                  <a:close/>
                </a:path>
                <a:path w="1057275" h="1050289">
                  <a:moveTo>
                    <a:pt x="256781" y="245872"/>
                  </a:moveTo>
                  <a:lnTo>
                    <a:pt x="241896" y="245872"/>
                  </a:lnTo>
                  <a:lnTo>
                    <a:pt x="241896" y="353529"/>
                  </a:lnTo>
                  <a:lnTo>
                    <a:pt x="256781" y="353529"/>
                  </a:lnTo>
                  <a:lnTo>
                    <a:pt x="256781" y="245872"/>
                  </a:lnTo>
                  <a:close/>
                </a:path>
                <a:path w="1057275" h="1050289">
                  <a:moveTo>
                    <a:pt x="275386" y="0"/>
                  </a:moveTo>
                  <a:lnTo>
                    <a:pt x="260502" y="0"/>
                  </a:lnTo>
                  <a:lnTo>
                    <a:pt x="260502" y="245872"/>
                  </a:lnTo>
                  <a:lnTo>
                    <a:pt x="275386" y="245872"/>
                  </a:lnTo>
                  <a:lnTo>
                    <a:pt x="275386" y="0"/>
                  </a:lnTo>
                  <a:close/>
                </a:path>
                <a:path w="1057275" h="1050289">
                  <a:moveTo>
                    <a:pt x="293992" y="245872"/>
                  </a:moveTo>
                  <a:lnTo>
                    <a:pt x="279107" y="245872"/>
                  </a:lnTo>
                  <a:lnTo>
                    <a:pt x="279107" y="1049997"/>
                  </a:lnTo>
                  <a:lnTo>
                    <a:pt x="293992" y="1049997"/>
                  </a:lnTo>
                  <a:lnTo>
                    <a:pt x="293992" y="245872"/>
                  </a:lnTo>
                  <a:close/>
                </a:path>
                <a:path w="1057275" h="1050289">
                  <a:moveTo>
                    <a:pt x="312597" y="245872"/>
                  </a:moveTo>
                  <a:lnTo>
                    <a:pt x="297713" y="245872"/>
                  </a:lnTo>
                  <a:lnTo>
                    <a:pt x="297713" y="295732"/>
                  </a:lnTo>
                  <a:lnTo>
                    <a:pt x="312597" y="295732"/>
                  </a:lnTo>
                  <a:lnTo>
                    <a:pt x="312597" y="245872"/>
                  </a:lnTo>
                  <a:close/>
                </a:path>
                <a:path w="1057275" h="1050289">
                  <a:moveTo>
                    <a:pt x="331203" y="245872"/>
                  </a:moveTo>
                  <a:lnTo>
                    <a:pt x="316318" y="245872"/>
                  </a:lnTo>
                  <a:lnTo>
                    <a:pt x="316318" y="292290"/>
                  </a:lnTo>
                  <a:lnTo>
                    <a:pt x="331203" y="292290"/>
                  </a:lnTo>
                  <a:lnTo>
                    <a:pt x="331203" y="245872"/>
                  </a:lnTo>
                  <a:close/>
                </a:path>
                <a:path w="1057275" h="1050289">
                  <a:moveTo>
                    <a:pt x="387019" y="180784"/>
                  </a:moveTo>
                  <a:lnTo>
                    <a:pt x="372135" y="180784"/>
                  </a:lnTo>
                  <a:lnTo>
                    <a:pt x="372135" y="245872"/>
                  </a:lnTo>
                  <a:lnTo>
                    <a:pt x="387019" y="245872"/>
                  </a:lnTo>
                  <a:lnTo>
                    <a:pt x="387019" y="180784"/>
                  </a:lnTo>
                  <a:close/>
                </a:path>
                <a:path w="1057275" h="1050289">
                  <a:moveTo>
                    <a:pt x="628904" y="245872"/>
                  </a:moveTo>
                  <a:lnTo>
                    <a:pt x="614019" y="245872"/>
                  </a:lnTo>
                  <a:lnTo>
                    <a:pt x="614019" y="254635"/>
                  </a:lnTo>
                  <a:lnTo>
                    <a:pt x="628904" y="254635"/>
                  </a:lnTo>
                  <a:lnTo>
                    <a:pt x="628904" y="245872"/>
                  </a:lnTo>
                  <a:close/>
                </a:path>
                <a:path w="1057275" h="1050289">
                  <a:moveTo>
                    <a:pt x="666127" y="245872"/>
                  </a:moveTo>
                  <a:lnTo>
                    <a:pt x="651243" y="245872"/>
                  </a:lnTo>
                  <a:lnTo>
                    <a:pt x="651243" y="309892"/>
                  </a:lnTo>
                  <a:lnTo>
                    <a:pt x="666127" y="309892"/>
                  </a:lnTo>
                  <a:lnTo>
                    <a:pt x="666127" y="245872"/>
                  </a:lnTo>
                  <a:close/>
                </a:path>
                <a:path w="1057275" h="1050289">
                  <a:moveTo>
                    <a:pt x="703338" y="185432"/>
                  </a:moveTo>
                  <a:lnTo>
                    <a:pt x="688454" y="185432"/>
                  </a:lnTo>
                  <a:lnTo>
                    <a:pt x="688454" y="245872"/>
                  </a:lnTo>
                  <a:lnTo>
                    <a:pt x="703338" y="245872"/>
                  </a:lnTo>
                  <a:lnTo>
                    <a:pt x="703338" y="185432"/>
                  </a:lnTo>
                  <a:close/>
                </a:path>
                <a:path w="1057275" h="1050289">
                  <a:moveTo>
                    <a:pt x="721944" y="245872"/>
                  </a:moveTo>
                  <a:lnTo>
                    <a:pt x="707059" y="245872"/>
                  </a:lnTo>
                  <a:lnTo>
                    <a:pt x="707059" y="1044003"/>
                  </a:lnTo>
                  <a:lnTo>
                    <a:pt x="721944" y="1044003"/>
                  </a:lnTo>
                  <a:lnTo>
                    <a:pt x="721944" y="245872"/>
                  </a:lnTo>
                  <a:close/>
                </a:path>
                <a:path w="1057275" h="1050289">
                  <a:moveTo>
                    <a:pt x="740549" y="212445"/>
                  </a:moveTo>
                  <a:lnTo>
                    <a:pt x="725665" y="212445"/>
                  </a:lnTo>
                  <a:lnTo>
                    <a:pt x="725665" y="245872"/>
                  </a:lnTo>
                  <a:lnTo>
                    <a:pt x="740549" y="245872"/>
                  </a:lnTo>
                  <a:lnTo>
                    <a:pt x="740549" y="212445"/>
                  </a:lnTo>
                  <a:close/>
                </a:path>
                <a:path w="1057275" h="1050289">
                  <a:moveTo>
                    <a:pt x="777760" y="245872"/>
                  </a:moveTo>
                  <a:lnTo>
                    <a:pt x="762876" y="245872"/>
                  </a:lnTo>
                  <a:lnTo>
                    <a:pt x="762876" y="278257"/>
                  </a:lnTo>
                  <a:lnTo>
                    <a:pt x="777760" y="278257"/>
                  </a:lnTo>
                  <a:lnTo>
                    <a:pt x="777760" y="245872"/>
                  </a:lnTo>
                  <a:close/>
                </a:path>
                <a:path w="1057275" h="1050289">
                  <a:moveTo>
                    <a:pt x="833589" y="180606"/>
                  </a:moveTo>
                  <a:lnTo>
                    <a:pt x="818692" y="180606"/>
                  </a:lnTo>
                  <a:lnTo>
                    <a:pt x="818692" y="245872"/>
                  </a:lnTo>
                  <a:lnTo>
                    <a:pt x="833589" y="245872"/>
                  </a:lnTo>
                  <a:lnTo>
                    <a:pt x="833589" y="180606"/>
                  </a:lnTo>
                  <a:close/>
                </a:path>
                <a:path w="1057275" h="1050289">
                  <a:moveTo>
                    <a:pt x="870800" y="245872"/>
                  </a:moveTo>
                  <a:lnTo>
                    <a:pt x="855916" y="245872"/>
                  </a:lnTo>
                  <a:lnTo>
                    <a:pt x="855916" y="263791"/>
                  </a:lnTo>
                  <a:lnTo>
                    <a:pt x="870800" y="263791"/>
                  </a:lnTo>
                  <a:lnTo>
                    <a:pt x="870800" y="245872"/>
                  </a:lnTo>
                  <a:close/>
                </a:path>
                <a:path w="1057275" h="1050289">
                  <a:moveTo>
                    <a:pt x="889406" y="245872"/>
                  </a:moveTo>
                  <a:lnTo>
                    <a:pt x="874522" y="245872"/>
                  </a:lnTo>
                  <a:lnTo>
                    <a:pt x="874522" y="904532"/>
                  </a:lnTo>
                  <a:lnTo>
                    <a:pt x="889406" y="904532"/>
                  </a:lnTo>
                  <a:lnTo>
                    <a:pt x="889406" y="245872"/>
                  </a:lnTo>
                  <a:close/>
                </a:path>
                <a:path w="1057275" h="1050289">
                  <a:moveTo>
                    <a:pt x="908011" y="87820"/>
                  </a:moveTo>
                  <a:lnTo>
                    <a:pt x="893127" y="87820"/>
                  </a:lnTo>
                  <a:lnTo>
                    <a:pt x="893127" y="245872"/>
                  </a:lnTo>
                  <a:lnTo>
                    <a:pt x="908011" y="245872"/>
                  </a:lnTo>
                  <a:lnTo>
                    <a:pt x="908011" y="87820"/>
                  </a:lnTo>
                  <a:close/>
                </a:path>
                <a:path w="1057275" h="1050289">
                  <a:moveTo>
                    <a:pt x="926617" y="225145"/>
                  </a:moveTo>
                  <a:lnTo>
                    <a:pt x="911733" y="225145"/>
                  </a:lnTo>
                  <a:lnTo>
                    <a:pt x="911733" y="245872"/>
                  </a:lnTo>
                  <a:lnTo>
                    <a:pt x="926617" y="245872"/>
                  </a:lnTo>
                  <a:lnTo>
                    <a:pt x="926617" y="225145"/>
                  </a:lnTo>
                  <a:close/>
                </a:path>
                <a:path w="1057275" h="1050289">
                  <a:moveTo>
                    <a:pt x="982433" y="245872"/>
                  </a:moveTo>
                  <a:lnTo>
                    <a:pt x="967549" y="245872"/>
                  </a:lnTo>
                  <a:lnTo>
                    <a:pt x="967549" y="716838"/>
                  </a:lnTo>
                  <a:lnTo>
                    <a:pt x="982433" y="716838"/>
                  </a:lnTo>
                  <a:lnTo>
                    <a:pt x="982433" y="245872"/>
                  </a:lnTo>
                  <a:close/>
                </a:path>
                <a:path w="1057275" h="1050289">
                  <a:moveTo>
                    <a:pt x="1001039" y="245872"/>
                  </a:moveTo>
                  <a:lnTo>
                    <a:pt x="986155" y="245872"/>
                  </a:lnTo>
                  <a:lnTo>
                    <a:pt x="986155" y="367042"/>
                  </a:lnTo>
                  <a:lnTo>
                    <a:pt x="1001039" y="367042"/>
                  </a:lnTo>
                  <a:lnTo>
                    <a:pt x="1001039" y="245872"/>
                  </a:lnTo>
                  <a:close/>
                </a:path>
                <a:path w="1057275" h="1050289">
                  <a:moveTo>
                    <a:pt x="1019644" y="186613"/>
                  </a:moveTo>
                  <a:lnTo>
                    <a:pt x="1004760" y="186613"/>
                  </a:lnTo>
                  <a:lnTo>
                    <a:pt x="1004760" y="245872"/>
                  </a:lnTo>
                  <a:lnTo>
                    <a:pt x="1019644" y="245872"/>
                  </a:lnTo>
                  <a:lnTo>
                    <a:pt x="1019644" y="186613"/>
                  </a:lnTo>
                  <a:close/>
                </a:path>
                <a:path w="1057275" h="1050289">
                  <a:moveTo>
                    <a:pt x="1038263" y="245872"/>
                  </a:moveTo>
                  <a:lnTo>
                    <a:pt x="1023366" y="245872"/>
                  </a:lnTo>
                  <a:lnTo>
                    <a:pt x="1023366" y="312432"/>
                  </a:lnTo>
                  <a:lnTo>
                    <a:pt x="1038263" y="312432"/>
                  </a:lnTo>
                  <a:lnTo>
                    <a:pt x="1038263" y="245872"/>
                  </a:lnTo>
                  <a:close/>
                </a:path>
                <a:path w="1057275" h="1050289">
                  <a:moveTo>
                    <a:pt x="1056868" y="195110"/>
                  </a:moveTo>
                  <a:lnTo>
                    <a:pt x="1041984" y="195110"/>
                  </a:lnTo>
                  <a:lnTo>
                    <a:pt x="1041984" y="245872"/>
                  </a:lnTo>
                  <a:lnTo>
                    <a:pt x="1056868" y="245872"/>
                  </a:lnTo>
                  <a:lnTo>
                    <a:pt x="1056868" y="195110"/>
                  </a:lnTo>
                  <a:close/>
                </a:path>
              </a:pathLst>
            </a:custGeom>
            <a:solidFill>
              <a:srgbClr val="FF7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9733" y="2334268"/>
              <a:ext cx="1148080" cy="355600"/>
            </a:xfrm>
            <a:custGeom>
              <a:avLst/>
              <a:gdLst/>
              <a:ahLst/>
              <a:cxnLst/>
              <a:rect l="l" t="t" r="r" b="b"/>
              <a:pathLst>
                <a:path w="1148080" h="355600">
                  <a:moveTo>
                    <a:pt x="1125725" y="0"/>
                  </a:moveTo>
                  <a:lnTo>
                    <a:pt x="21963" y="0"/>
                  </a:lnTo>
                  <a:lnTo>
                    <a:pt x="12354" y="1372"/>
                  </a:lnTo>
                  <a:lnTo>
                    <a:pt x="5490" y="5490"/>
                  </a:lnTo>
                  <a:lnTo>
                    <a:pt x="1372" y="12354"/>
                  </a:lnTo>
                  <a:lnTo>
                    <a:pt x="0" y="21963"/>
                  </a:lnTo>
                  <a:lnTo>
                    <a:pt x="0" y="333385"/>
                  </a:lnTo>
                  <a:lnTo>
                    <a:pt x="1372" y="342995"/>
                  </a:lnTo>
                  <a:lnTo>
                    <a:pt x="5490" y="349858"/>
                  </a:lnTo>
                  <a:lnTo>
                    <a:pt x="12354" y="353977"/>
                  </a:lnTo>
                  <a:lnTo>
                    <a:pt x="21963" y="355349"/>
                  </a:lnTo>
                  <a:lnTo>
                    <a:pt x="1125725" y="355349"/>
                  </a:lnTo>
                  <a:lnTo>
                    <a:pt x="1135334" y="353977"/>
                  </a:lnTo>
                  <a:lnTo>
                    <a:pt x="1142198" y="349858"/>
                  </a:lnTo>
                  <a:lnTo>
                    <a:pt x="1146316" y="342995"/>
                  </a:lnTo>
                  <a:lnTo>
                    <a:pt x="1147689" y="333385"/>
                  </a:lnTo>
                  <a:lnTo>
                    <a:pt x="1147689" y="21963"/>
                  </a:lnTo>
                  <a:lnTo>
                    <a:pt x="1146316" y="12354"/>
                  </a:lnTo>
                  <a:lnTo>
                    <a:pt x="1142198" y="5490"/>
                  </a:lnTo>
                  <a:lnTo>
                    <a:pt x="1135334" y="1372"/>
                  </a:lnTo>
                  <a:lnTo>
                    <a:pt x="1125725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3661" y="2384736"/>
              <a:ext cx="219710" cy="77470"/>
            </a:xfrm>
            <a:custGeom>
              <a:avLst/>
              <a:gdLst/>
              <a:ahLst/>
              <a:cxnLst/>
              <a:rect l="l" t="t" r="r" b="b"/>
              <a:pathLst>
                <a:path w="219709" h="77469">
                  <a:moveTo>
                    <a:pt x="219638" y="0"/>
                  </a:moveTo>
                  <a:lnTo>
                    <a:pt x="0" y="0"/>
                  </a:lnTo>
                  <a:lnTo>
                    <a:pt x="0" y="76873"/>
                  </a:lnTo>
                  <a:lnTo>
                    <a:pt x="219638" y="76873"/>
                  </a:lnTo>
                  <a:lnTo>
                    <a:pt x="219638" y="0"/>
                  </a:lnTo>
                  <a:close/>
                </a:path>
              </a:pathLst>
            </a:custGeom>
            <a:solidFill>
              <a:srgbClr val="1F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3661" y="2545938"/>
              <a:ext cx="219710" cy="77470"/>
            </a:xfrm>
            <a:custGeom>
              <a:avLst/>
              <a:gdLst/>
              <a:ahLst/>
              <a:cxnLst/>
              <a:rect l="l" t="t" r="r" b="b"/>
              <a:pathLst>
                <a:path w="219709" h="77469">
                  <a:moveTo>
                    <a:pt x="219638" y="0"/>
                  </a:moveTo>
                  <a:lnTo>
                    <a:pt x="0" y="0"/>
                  </a:lnTo>
                  <a:lnTo>
                    <a:pt x="0" y="76873"/>
                  </a:lnTo>
                  <a:lnTo>
                    <a:pt x="219638" y="76873"/>
                  </a:lnTo>
                  <a:lnTo>
                    <a:pt x="219638" y="0"/>
                  </a:lnTo>
                  <a:close/>
                </a:path>
              </a:pathLst>
            </a:custGeom>
            <a:solidFill>
              <a:srgbClr val="FF7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058535" y="3422731"/>
            <a:ext cx="661643" cy="1916482"/>
            <a:chOff x="2392025" y="1619459"/>
            <a:chExt cx="313055" cy="906780"/>
          </a:xfrm>
        </p:grpSpPr>
        <p:sp>
          <p:nvSpPr>
            <p:cNvPr id="26" name="object 26"/>
            <p:cNvSpPr/>
            <p:nvPr/>
          </p:nvSpPr>
          <p:spPr>
            <a:xfrm>
              <a:off x="2689732" y="1864832"/>
              <a:ext cx="15240" cy="661670"/>
            </a:xfrm>
            <a:custGeom>
              <a:avLst/>
              <a:gdLst/>
              <a:ahLst/>
              <a:cxnLst/>
              <a:rect l="l" t="t" r="r" b="b"/>
              <a:pathLst>
                <a:path w="15239" h="661669">
                  <a:moveTo>
                    <a:pt x="14885" y="0"/>
                  </a:moveTo>
                  <a:lnTo>
                    <a:pt x="0" y="0"/>
                  </a:lnTo>
                  <a:lnTo>
                    <a:pt x="0" y="661227"/>
                  </a:lnTo>
                  <a:lnTo>
                    <a:pt x="14885" y="661227"/>
                  </a:lnTo>
                  <a:lnTo>
                    <a:pt x="14885" y="0"/>
                  </a:lnTo>
                  <a:close/>
                </a:path>
              </a:pathLst>
            </a:custGeom>
            <a:solidFill>
              <a:srgbClr val="1F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92019" y="1619465"/>
              <a:ext cx="294005" cy="833119"/>
            </a:xfrm>
            <a:custGeom>
              <a:avLst/>
              <a:gdLst/>
              <a:ahLst/>
              <a:cxnLst/>
              <a:rect l="l" t="t" r="r" b="b"/>
              <a:pathLst>
                <a:path w="294005" h="833119">
                  <a:moveTo>
                    <a:pt x="14884" y="139382"/>
                  </a:moveTo>
                  <a:lnTo>
                    <a:pt x="0" y="139382"/>
                  </a:lnTo>
                  <a:lnTo>
                    <a:pt x="0" y="245376"/>
                  </a:lnTo>
                  <a:lnTo>
                    <a:pt x="14884" y="245376"/>
                  </a:lnTo>
                  <a:lnTo>
                    <a:pt x="14884" y="139382"/>
                  </a:lnTo>
                  <a:close/>
                </a:path>
                <a:path w="294005" h="833119">
                  <a:moveTo>
                    <a:pt x="33489" y="19494"/>
                  </a:moveTo>
                  <a:lnTo>
                    <a:pt x="18605" y="19494"/>
                  </a:lnTo>
                  <a:lnTo>
                    <a:pt x="18605" y="245376"/>
                  </a:lnTo>
                  <a:lnTo>
                    <a:pt x="33489" y="245376"/>
                  </a:lnTo>
                  <a:lnTo>
                    <a:pt x="33489" y="19494"/>
                  </a:lnTo>
                  <a:close/>
                </a:path>
                <a:path w="294005" h="833119">
                  <a:moveTo>
                    <a:pt x="52095" y="245376"/>
                  </a:moveTo>
                  <a:lnTo>
                    <a:pt x="37211" y="245376"/>
                  </a:lnTo>
                  <a:lnTo>
                    <a:pt x="37211" y="446709"/>
                  </a:lnTo>
                  <a:lnTo>
                    <a:pt x="52095" y="446709"/>
                  </a:lnTo>
                  <a:lnTo>
                    <a:pt x="52095" y="245376"/>
                  </a:lnTo>
                  <a:close/>
                </a:path>
                <a:path w="294005" h="833119">
                  <a:moveTo>
                    <a:pt x="70700" y="245376"/>
                  </a:moveTo>
                  <a:lnTo>
                    <a:pt x="55816" y="245376"/>
                  </a:lnTo>
                  <a:lnTo>
                    <a:pt x="55816" y="397891"/>
                  </a:lnTo>
                  <a:lnTo>
                    <a:pt x="70700" y="397891"/>
                  </a:lnTo>
                  <a:lnTo>
                    <a:pt x="70700" y="245376"/>
                  </a:lnTo>
                  <a:close/>
                </a:path>
                <a:path w="294005" h="833119">
                  <a:moveTo>
                    <a:pt x="107924" y="245376"/>
                  </a:moveTo>
                  <a:lnTo>
                    <a:pt x="93027" y="245376"/>
                  </a:lnTo>
                  <a:lnTo>
                    <a:pt x="93027" y="710590"/>
                  </a:lnTo>
                  <a:lnTo>
                    <a:pt x="107924" y="710590"/>
                  </a:lnTo>
                  <a:lnTo>
                    <a:pt x="107924" y="245376"/>
                  </a:lnTo>
                  <a:close/>
                </a:path>
                <a:path w="294005" h="833119">
                  <a:moveTo>
                    <a:pt x="126530" y="245376"/>
                  </a:moveTo>
                  <a:lnTo>
                    <a:pt x="111645" y="245376"/>
                  </a:lnTo>
                  <a:lnTo>
                    <a:pt x="111645" y="425145"/>
                  </a:lnTo>
                  <a:lnTo>
                    <a:pt x="126530" y="425145"/>
                  </a:lnTo>
                  <a:lnTo>
                    <a:pt x="126530" y="245376"/>
                  </a:lnTo>
                  <a:close/>
                </a:path>
                <a:path w="294005" h="833119">
                  <a:moveTo>
                    <a:pt x="163741" y="18427"/>
                  </a:moveTo>
                  <a:lnTo>
                    <a:pt x="148856" y="18427"/>
                  </a:lnTo>
                  <a:lnTo>
                    <a:pt x="148856" y="245376"/>
                  </a:lnTo>
                  <a:lnTo>
                    <a:pt x="163741" y="245376"/>
                  </a:lnTo>
                  <a:lnTo>
                    <a:pt x="163741" y="18427"/>
                  </a:lnTo>
                  <a:close/>
                </a:path>
                <a:path w="294005" h="833119">
                  <a:moveTo>
                    <a:pt x="200952" y="245376"/>
                  </a:moveTo>
                  <a:lnTo>
                    <a:pt x="186067" y="245376"/>
                  </a:lnTo>
                  <a:lnTo>
                    <a:pt x="186067" y="833018"/>
                  </a:lnTo>
                  <a:lnTo>
                    <a:pt x="200952" y="833018"/>
                  </a:lnTo>
                  <a:lnTo>
                    <a:pt x="200952" y="245376"/>
                  </a:lnTo>
                  <a:close/>
                </a:path>
                <a:path w="294005" h="833119">
                  <a:moveTo>
                    <a:pt x="238163" y="0"/>
                  </a:moveTo>
                  <a:lnTo>
                    <a:pt x="223278" y="0"/>
                  </a:lnTo>
                  <a:lnTo>
                    <a:pt x="223278" y="245376"/>
                  </a:lnTo>
                  <a:lnTo>
                    <a:pt x="238163" y="245376"/>
                  </a:lnTo>
                  <a:lnTo>
                    <a:pt x="238163" y="0"/>
                  </a:lnTo>
                  <a:close/>
                </a:path>
                <a:path w="294005" h="833119">
                  <a:moveTo>
                    <a:pt x="256768" y="34734"/>
                  </a:moveTo>
                  <a:lnTo>
                    <a:pt x="241884" y="34734"/>
                  </a:lnTo>
                  <a:lnTo>
                    <a:pt x="241884" y="245376"/>
                  </a:lnTo>
                  <a:lnTo>
                    <a:pt x="256768" y="245376"/>
                  </a:lnTo>
                  <a:lnTo>
                    <a:pt x="256768" y="34734"/>
                  </a:lnTo>
                  <a:close/>
                </a:path>
                <a:path w="294005" h="833119">
                  <a:moveTo>
                    <a:pt x="275374" y="73317"/>
                  </a:moveTo>
                  <a:lnTo>
                    <a:pt x="260489" y="73317"/>
                  </a:lnTo>
                  <a:lnTo>
                    <a:pt x="260489" y="245376"/>
                  </a:lnTo>
                  <a:lnTo>
                    <a:pt x="275374" y="245376"/>
                  </a:lnTo>
                  <a:lnTo>
                    <a:pt x="275374" y="73317"/>
                  </a:lnTo>
                  <a:close/>
                </a:path>
                <a:path w="294005" h="833119">
                  <a:moveTo>
                    <a:pt x="293979" y="153022"/>
                  </a:moveTo>
                  <a:lnTo>
                    <a:pt x="279095" y="153022"/>
                  </a:lnTo>
                  <a:lnTo>
                    <a:pt x="279095" y="245376"/>
                  </a:lnTo>
                  <a:lnTo>
                    <a:pt x="293979" y="245376"/>
                  </a:lnTo>
                  <a:lnTo>
                    <a:pt x="293979" y="153022"/>
                  </a:lnTo>
                  <a:close/>
                </a:path>
              </a:pathLst>
            </a:custGeom>
            <a:solidFill>
              <a:srgbClr val="FF7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1794537" y="3941329"/>
            <a:ext cx="32210" cy="310019"/>
          </a:xfrm>
          <a:custGeom>
            <a:avLst/>
            <a:gdLst/>
            <a:ahLst/>
            <a:cxnLst/>
            <a:rect l="l" t="t" r="r" b="b"/>
            <a:pathLst>
              <a:path w="15240" h="146685">
                <a:moveTo>
                  <a:pt x="14885" y="0"/>
                </a:moveTo>
                <a:lnTo>
                  <a:pt x="0" y="0"/>
                </a:lnTo>
                <a:lnTo>
                  <a:pt x="0" y="146116"/>
                </a:lnTo>
                <a:lnTo>
                  <a:pt x="14885" y="146116"/>
                </a:lnTo>
                <a:lnTo>
                  <a:pt x="14885" y="0"/>
                </a:lnTo>
                <a:close/>
              </a:path>
            </a:pathLst>
          </a:custGeom>
          <a:solidFill>
            <a:srgbClr val="FF7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1835" y="3579312"/>
            <a:ext cx="228153" cy="712641"/>
          </a:xfrm>
          <a:custGeom>
            <a:avLst/>
            <a:gdLst/>
            <a:ahLst/>
            <a:cxnLst/>
            <a:rect l="l" t="t" r="r" b="b"/>
            <a:pathLst>
              <a:path w="107950" h="337185">
                <a:moveTo>
                  <a:pt x="14884" y="0"/>
                </a:moveTo>
                <a:lnTo>
                  <a:pt x="0" y="0"/>
                </a:lnTo>
                <a:lnTo>
                  <a:pt x="0" y="171297"/>
                </a:lnTo>
                <a:lnTo>
                  <a:pt x="14884" y="171297"/>
                </a:lnTo>
                <a:lnTo>
                  <a:pt x="14884" y="0"/>
                </a:lnTo>
                <a:close/>
              </a:path>
              <a:path w="107950" h="337185">
                <a:moveTo>
                  <a:pt x="52095" y="171297"/>
                </a:moveTo>
                <a:lnTo>
                  <a:pt x="37211" y="171297"/>
                </a:lnTo>
                <a:lnTo>
                  <a:pt x="37211" y="336880"/>
                </a:lnTo>
                <a:lnTo>
                  <a:pt x="52095" y="336880"/>
                </a:lnTo>
                <a:lnTo>
                  <a:pt x="52095" y="171297"/>
                </a:lnTo>
                <a:close/>
              </a:path>
              <a:path w="107950" h="337185">
                <a:moveTo>
                  <a:pt x="107911" y="171297"/>
                </a:moveTo>
                <a:lnTo>
                  <a:pt x="93027" y="171297"/>
                </a:lnTo>
                <a:lnTo>
                  <a:pt x="93027" y="292315"/>
                </a:lnTo>
                <a:lnTo>
                  <a:pt x="107911" y="292315"/>
                </a:lnTo>
                <a:lnTo>
                  <a:pt x="107911" y="171297"/>
                </a:lnTo>
                <a:close/>
              </a:path>
            </a:pathLst>
          </a:custGeom>
          <a:solidFill>
            <a:srgbClr val="FF7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81025" y="3179348"/>
            <a:ext cx="700563" cy="1372942"/>
          </a:xfrm>
          <a:custGeom>
            <a:avLst/>
            <a:gdLst/>
            <a:ahLst/>
            <a:cxnLst/>
            <a:rect l="l" t="t" r="r" b="b"/>
            <a:pathLst>
              <a:path w="331469" h="649605">
                <a:moveTo>
                  <a:pt x="14884" y="100876"/>
                </a:moveTo>
                <a:lnTo>
                  <a:pt x="0" y="100876"/>
                </a:lnTo>
                <a:lnTo>
                  <a:pt x="0" y="360540"/>
                </a:lnTo>
                <a:lnTo>
                  <a:pt x="14884" y="360540"/>
                </a:lnTo>
                <a:lnTo>
                  <a:pt x="14884" y="100876"/>
                </a:lnTo>
                <a:close/>
              </a:path>
              <a:path w="331469" h="649605">
                <a:moveTo>
                  <a:pt x="52095" y="360540"/>
                </a:moveTo>
                <a:lnTo>
                  <a:pt x="37211" y="360540"/>
                </a:lnTo>
                <a:lnTo>
                  <a:pt x="37211" y="461606"/>
                </a:lnTo>
                <a:lnTo>
                  <a:pt x="52095" y="461606"/>
                </a:lnTo>
                <a:lnTo>
                  <a:pt x="52095" y="360540"/>
                </a:lnTo>
                <a:close/>
              </a:path>
              <a:path w="331469" h="649605">
                <a:moveTo>
                  <a:pt x="70700" y="360540"/>
                </a:moveTo>
                <a:lnTo>
                  <a:pt x="55816" y="360540"/>
                </a:lnTo>
                <a:lnTo>
                  <a:pt x="55816" y="492912"/>
                </a:lnTo>
                <a:lnTo>
                  <a:pt x="70700" y="492912"/>
                </a:lnTo>
                <a:lnTo>
                  <a:pt x="70700" y="360540"/>
                </a:lnTo>
                <a:close/>
              </a:path>
              <a:path w="331469" h="649605">
                <a:moveTo>
                  <a:pt x="89319" y="360540"/>
                </a:moveTo>
                <a:lnTo>
                  <a:pt x="74422" y="360540"/>
                </a:lnTo>
                <a:lnTo>
                  <a:pt x="74422" y="486460"/>
                </a:lnTo>
                <a:lnTo>
                  <a:pt x="89319" y="486460"/>
                </a:lnTo>
                <a:lnTo>
                  <a:pt x="89319" y="360540"/>
                </a:lnTo>
                <a:close/>
              </a:path>
              <a:path w="331469" h="649605">
                <a:moveTo>
                  <a:pt x="126530" y="360540"/>
                </a:moveTo>
                <a:lnTo>
                  <a:pt x="111645" y="360540"/>
                </a:lnTo>
                <a:lnTo>
                  <a:pt x="111645" y="649465"/>
                </a:lnTo>
                <a:lnTo>
                  <a:pt x="126530" y="649465"/>
                </a:lnTo>
                <a:lnTo>
                  <a:pt x="126530" y="360540"/>
                </a:lnTo>
                <a:close/>
              </a:path>
              <a:path w="331469" h="649605">
                <a:moveTo>
                  <a:pt x="145135" y="235521"/>
                </a:moveTo>
                <a:lnTo>
                  <a:pt x="130251" y="235521"/>
                </a:lnTo>
                <a:lnTo>
                  <a:pt x="130251" y="360540"/>
                </a:lnTo>
                <a:lnTo>
                  <a:pt x="145135" y="360540"/>
                </a:lnTo>
                <a:lnTo>
                  <a:pt x="145135" y="235521"/>
                </a:lnTo>
                <a:close/>
              </a:path>
              <a:path w="331469" h="649605">
                <a:moveTo>
                  <a:pt x="163741" y="214871"/>
                </a:moveTo>
                <a:lnTo>
                  <a:pt x="148856" y="214871"/>
                </a:lnTo>
                <a:lnTo>
                  <a:pt x="148856" y="360540"/>
                </a:lnTo>
                <a:lnTo>
                  <a:pt x="163741" y="360540"/>
                </a:lnTo>
                <a:lnTo>
                  <a:pt x="163741" y="214871"/>
                </a:lnTo>
                <a:close/>
              </a:path>
              <a:path w="331469" h="649605">
                <a:moveTo>
                  <a:pt x="219557" y="243433"/>
                </a:moveTo>
                <a:lnTo>
                  <a:pt x="204673" y="243433"/>
                </a:lnTo>
                <a:lnTo>
                  <a:pt x="204673" y="360540"/>
                </a:lnTo>
                <a:lnTo>
                  <a:pt x="219557" y="360540"/>
                </a:lnTo>
                <a:lnTo>
                  <a:pt x="219557" y="243433"/>
                </a:lnTo>
                <a:close/>
              </a:path>
              <a:path w="331469" h="649605">
                <a:moveTo>
                  <a:pt x="238163" y="227114"/>
                </a:moveTo>
                <a:lnTo>
                  <a:pt x="223278" y="227114"/>
                </a:lnTo>
                <a:lnTo>
                  <a:pt x="223278" y="360540"/>
                </a:lnTo>
                <a:lnTo>
                  <a:pt x="238163" y="360540"/>
                </a:lnTo>
                <a:lnTo>
                  <a:pt x="238163" y="227114"/>
                </a:lnTo>
                <a:close/>
              </a:path>
              <a:path w="331469" h="649605">
                <a:moveTo>
                  <a:pt x="256768" y="0"/>
                </a:moveTo>
                <a:lnTo>
                  <a:pt x="241884" y="0"/>
                </a:lnTo>
                <a:lnTo>
                  <a:pt x="241884" y="360540"/>
                </a:lnTo>
                <a:lnTo>
                  <a:pt x="256768" y="360540"/>
                </a:lnTo>
                <a:lnTo>
                  <a:pt x="256768" y="0"/>
                </a:lnTo>
                <a:close/>
              </a:path>
              <a:path w="331469" h="649605">
                <a:moveTo>
                  <a:pt x="293992" y="227990"/>
                </a:moveTo>
                <a:lnTo>
                  <a:pt x="279107" y="227990"/>
                </a:lnTo>
                <a:lnTo>
                  <a:pt x="279107" y="360540"/>
                </a:lnTo>
                <a:lnTo>
                  <a:pt x="293992" y="360540"/>
                </a:lnTo>
                <a:lnTo>
                  <a:pt x="293992" y="227990"/>
                </a:lnTo>
                <a:close/>
              </a:path>
              <a:path w="331469" h="649605">
                <a:moveTo>
                  <a:pt x="331203" y="159867"/>
                </a:moveTo>
                <a:lnTo>
                  <a:pt x="316318" y="159867"/>
                </a:lnTo>
                <a:lnTo>
                  <a:pt x="316318" y="360540"/>
                </a:lnTo>
                <a:lnTo>
                  <a:pt x="331203" y="360540"/>
                </a:lnTo>
                <a:lnTo>
                  <a:pt x="331203" y="159867"/>
                </a:lnTo>
                <a:close/>
              </a:path>
            </a:pathLst>
          </a:custGeom>
          <a:solidFill>
            <a:srgbClr val="FF7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77669" y="3763046"/>
            <a:ext cx="32210" cy="178496"/>
          </a:xfrm>
          <a:custGeom>
            <a:avLst/>
            <a:gdLst/>
            <a:ahLst/>
            <a:cxnLst/>
            <a:rect l="l" t="t" r="r" b="b"/>
            <a:pathLst>
              <a:path w="15240" h="84455">
                <a:moveTo>
                  <a:pt x="14885" y="0"/>
                </a:moveTo>
                <a:lnTo>
                  <a:pt x="0" y="0"/>
                </a:lnTo>
                <a:lnTo>
                  <a:pt x="0" y="84354"/>
                </a:lnTo>
                <a:lnTo>
                  <a:pt x="14885" y="84354"/>
                </a:lnTo>
                <a:lnTo>
                  <a:pt x="14885" y="0"/>
                </a:lnTo>
                <a:close/>
              </a:path>
            </a:pathLst>
          </a:custGeom>
          <a:solidFill>
            <a:srgbClr val="FF7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34959" y="3795440"/>
            <a:ext cx="71130" cy="146286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14884" y="0"/>
                </a:moveTo>
                <a:lnTo>
                  <a:pt x="0" y="0"/>
                </a:lnTo>
                <a:lnTo>
                  <a:pt x="0" y="69037"/>
                </a:lnTo>
                <a:lnTo>
                  <a:pt x="14884" y="69037"/>
                </a:lnTo>
                <a:lnTo>
                  <a:pt x="14884" y="0"/>
                </a:lnTo>
                <a:close/>
              </a:path>
              <a:path w="33655" h="69214">
                <a:moveTo>
                  <a:pt x="33489" y="14503"/>
                </a:moveTo>
                <a:lnTo>
                  <a:pt x="18605" y="14503"/>
                </a:lnTo>
                <a:lnTo>
                  <a:pt x="18605" y="69037"/>
                </a:lnTo>
                <a:lnTo>
                  <a:pt x="33489" y="69037"/>
                </a:lnTo>
                <a:lnTo>
                  <a:pt x="33489" y="14503"/>
                </a:lnTo>
                <a:close/>
              </a:path>
            </a:pathLst>
          </a:custGeom>
          <a:solidFill>
            <a:srgbClr val="FF7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06857" y="3376792"/>
            <a:ext cx="228153" cy="942136"/>
          </a:xfrm>
          <a:custGeom>
            <a:avLst/>
            <a:gdLst/>
            <a:ahLst/>
            <a:cxnLst/>
            <a:rect l="l" t="t" r="r" b="b"/>
            <a:pathLst>
              <a:path w="107950" h="445769">
                <a:moveTo>
                  <a:pt x="14884" y="100380"/>
                </a:moveTo>
                <a:lnTo>
                  <a:pt x="0" y="100380"/>
                </a:lnTo>
                <a:lnTo>
                  <a:pt x="0" y="267119"/>
                </a:lnTo>
                <a:lnTo>
                  <a:pt x="14884" y="267119"/>
                </a:lnTo>
                <a:lnTo>
                  <a:pt x="14884" y="100380"/>
                </a:lnTo>
                <a:close/>
              </a:path>
              <a:path w="107950" h="445769">
                <a:moveTo>
                  <a:pt x="52095" y="0"/>
                </a:moveTo>
                <a:lnTo>
                  <a:pt x="37211" y="0"/>
                </a:lnTo>
                <a:lnTo>
                  <a:pt x="37211" y="267119"/>
                </a:lnTo>
                <a:lnTo>
                  <a:pt x="52095" y="267119"/>
                </a:lnTo>
                <a:lnTo>
                  <a:pt x="52095" y="0"/>
                </a:lnTo>
                <a:close/>
              </a:path>
              <a:path w="107950" h="445769">
                <a:moveTo>
                  <a:pt x="70700" y="133832"/>
                </a:moveTo>
                <a:lnTo>
                  <a:pt x="55816" y="133832"/>
                </a:lnTo>
                <a:lnTo>
                  <a:pt x="55816" y="267119"/>
                </a:lnTo>
                <a:lnTo>
                  <a:pt x="70700" y="267119"/>
                </a:lnTo>
                <a:lnTo>
                  <a:pt x="70700" y="133832"/>
                </a:lnTo>
                <a:close/>
              </a:path>
              <a:path w="107950" h="445769">
                <a:moveTo>
                  <a:pt x="107924" y="267119"/>
                </a:moveTo>
                <a:lnTo>
                  <a:pt x="93040" y="267119"/>
                </a:lnTo>
                <a:lnTo>
                  <a:pt x="93040" y="445643"/>
                </a:lnTo>
                <a:lnTo>
                  <a:pt x="107924" y="445643"/>
                </a:lnTo>
                <a:lnTo>
                  <a:pt x="107924" y="267119"/>
                </a:lnTo>
                <a:close/>
              </a:path>
            </a:pathLst>
          </a:custGeom>
          <a:solidFill>
            <a:srgbClr val="FF7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00113" y="3124214"/>
            <a:ext cx="71130" cy="1036081"/>
          </a:xfrm>
          <a:custGeom>
            <a:avLst/>
            <a:gdLst/>
            <a:ahLst/>
            <a:cxnLst/>
            <a:rect l="l" t="t" r="r" b="b"/>
            <a:pathLst>
              <a:path w="33655" h="490219">
                <a:moveTo>
                  <a:pt x="14884" y="0"/>
                </a:moveTo>
                <a:lnTo>
                  <a:pt x="0" y="0"/>
                </a:lnTo>
                <a:lnTo>
                  <a:pt x="0" y="386626"/>
                </a:lnTo>
                <a:lnTo>
                  <a:pt x="14884" y="386626"/>
                </a:lnTo>
                <a:lnTo>
                  <a:pt x="14884" y="0"/>
                </a:lnTo>
                <a:close/>
              </a:path>
              <a:path w="33655" h="490219">
                <a:moveTo>
                  <a:pt x="33489" y="386626"/>
                </a:moveTo>
                <a:lnTo>
                  <a:pt x="18605" y="386626"/>
                </a:lnTo>
                <a:lnTo>
                  <a:pt x="18605" y="489623"/>
                </a:lnTo>
                <a:lnTo>
                  <a:pt x="33489" y="489623"/>
                </a:lnTo>
                <a:lnTo>
                  <a:pt x="33489" y="386626"/>
                </a:lnTo>
                <a:close/>
              </a:path>
            </a:pathLst>
          </a:custGeom>
          <a:solidFill>
            <a:srgbClr val="FF7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75398" y="3371504"/>
            <a:ext cx="346255" cy="1178341"/>
          </a:xfrm>
          <a:custGeom>
            <a:avLst/>
            <a:gdLst/>
            <a:ahLst/>
            <a:cxnLst/>
            <a:rect l="l" t="t" r="r" b="b"/>
            <a:pathLst>
              <a:path w="163830" h="557530">
                <a:moveTo>
                  <a:pt x="14884" y="269621"/>
                </a:moveTo>
                <a:lnTo>
                  <a:pt x="0" y="269621"/>
                </a:lnTo>
                <a:lnTo>
                  <a:pt x="0" y="557276"/>
                </a:lnTo>
                <a:lnTo>
                  <a:pt x="14884" y="557276"/>
                </a:lnTo>
                <a:lnTo>
                  <a:pt x="14884" y="269621"/>
                </a:lnTo>
                <a:close/>
              </a:path>
              <a:path w="163830" h="557530">
                <a:moveTo>
                  <a:pt x="33489" y="269621"/>
                </a:moveTo>
                <a:lnTo>
                  <a:pt x="18605" y="269621"/>
                </a:lnTo>
                <a:lnTo>
                  <a:pt x="18605" y="397624"/>
                </a:lnTo>
                <a:lnTo>
                  <a:pt x="33489" y="397624"/>
                </a:lnTo>
                <a:lnTo>
                  <a:pt x="33489" y="269621"/>
                </a:lnTo>
                <a:close/>
              </a:path>
              <a:path w="163830" h="557530">
                <a:moveTo>
                  <a:pt x="52095" y="138315"/>
                </a:moveTo>
                <a:lnTo>
                  <a:pt x="37211" y="138315"/>
                </a:lnTo>
                <a:lnTo>
                  <a:pt x="37211" y="269621"/>
                </a:lnTo>
                <a:lnTo>
                  <a:pt x="52095" y="269621"/>
                </a:lnTo>
                <a:lnTo>
                  <a:pt x="52095" y="138315"/>
                </a:lnTo>
                <a:close/>
              </a:path>
              <a:path w="163830" h="557530">
                <a:moveTo>
                  <a:pt x="107911" y="50774"/>
                </a:moveTo>
                <a:lnTo>
                  <a:pt x="93027" y="50774"/>
                </a:lnTo>
                <a:lnTo>
                  <a:pt x="93027" y="269621"/>
                </a:lnTo>
                <a:lnTo>
                  <a:pt x="107911" y="269621"/>
                </a:lnTo>
                <a:lnTo>
                  <a:pt x="107911" y="50774"/>
                </a:lnTo>
                <a:close/>
              </a:path>
              <a:path w="163830" h="557530">
                <a:moveTo>
                  <a:pt x="145122" y="269621"/>
                </a:moveTo>
                <a:lnTo>
                  <a:pt x="130238" y="269621"/>
                </a:lnTo>
                <a:lnTo>
                  <a:pt x="130238" y="360349"/>
                </a:lnTo>
                <a:lnTo>
                  <a:pt x="145122" y="360349"/>
                </a:lnTo>
                <a:lnTo>
                  <a:pt x="145122" y="269621"/>
                </a:lnTo>
                <a:close/>
              </a:path>
              <a:path w="163830" h="557530">
                <a:moveTo>
                  <a:pt x="163728" y="0"/>
                </a:moveTo>
                <a:lnTo>
                  <a:pt x="148844" y="0"/>
                </a:lnTo>
                <a:lnTo>
                  <a:pt x="148844" y="269621"/>
                </a:lnTo>
                <a:lnTo>
                  <a:pt x="163728" y="269621"/>
                </a:lnTo>
                <a:lnTo>
                  <a:pt x="163728" y="0"/>
                </a:lnTo>
                <a:close/>
              </a:path>
            </a:pathLst>
          </a:custGeom>
          <a:solidFill>
            <a:srgbClr val="FF7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93368" y="3865415"/>
            <a:ext cx="386517" cy="225468"/>
          </a:xfrm>
          <a:custGeom>
            <a:avLst/>
            <a:gdLst/>
            <a:ahLst/>
            <a:cxnLst/>
            <a:rect l="l" t="t" r="r" b="b"/>
            <a:pathLst>
              <a:path w="182880" h="106680">
                <a:moveTo>
                  <a:pt x="14884" y="35928"/>
                </a:moveTo>
                <a:lnTo>
                  <a:pt x="0" y="35928"/>
                </a:lnTo>
                <a:lnTo>
                  <a:pt x="0" y="64427"/>
                </a:lnTo>
                <a:lnTo>
                  <a:pt x="14884" y="64427"/>
                </a:lnTo>
                <a:lnTo>
                  <a:pt x="14884" y="35928"/>
                </a:lnTo>
                <a:close/>
              </a:path>
              <a:path w="182880" h="106680">
                <a:moveTo>
                  <a:pt x="33489" y="35928"/>
                </a:moveTo>
                <a:lnTo>
                  <a:pt x="18605" y="35928"/>
                </a:lnTo>
                <a:lnTo>
                  <a:pt x="18605" y="48933"/>
                </a:lnTo>
                <a:lnTo>
                  <a:pt x="33489" y="48933"/>
                </a:lnTo>
                <a:lnTo>
                  <a:pt x="33489" y="35928"/>
                </a:lnTo>
                <a:close/>
              </a:path>
              <a:path w="182880" h="106680">
                <a:moveTo>
                  <a:pt x="70700" y="35928"/>
                </a:moveTo>
                <a:lnTo>
                  <a:pt x="55816" y="35928"/>
                </a:lnTo>
                <a:lnTo>
                  <a:pt x="55816" y="100939"/>
                </a:lnTo>
                <a:lnTo>
                  <a:pt x="70700" y="100939"/>
                </a:lnTo>
                <a:lnTo>
                  <a:pt x="70700" y="35928"/>
                </a:lnTo>
                <a:close/>
              </a:path>
              <a:path w="182880" h="106680">
                <a:moveTo>
                  <a:pt x="126530" y="20053"/>
                </a:moveTo>
                <a:lnTo>
                  <a:pt x="111633" y="20053"/>
                </a:lnTo>
                <a:lnTo>
                  <a:pt x="111633" y="35928"/>
                </a:lnTo>
                <a:lnTo>
                  <a:pt x="126530" y="35928"/>
                </a:lnTo>
                <a:lnTo>
                  <a:pt x="126530" y="20053"/>
                </a:lnTo>
                <a:close/>
              </a:path>
              <a:path w="182880" h="106680">
                <a:moveTo>
                  <a:pt x="145135" y="0"/>
                </a:moveTo>
                <a:lnTo>
                  <a:pt x="130251" y="0"/>
                </a:lnTo>
                <a:lnTo>
                  <a:pt x="130251" y="35928"/>
                </a:lnTo>
                <a:lnTo>
                  <a:pt x="145135" y="35928"/>
                </a:lnTo>
                <a:lnTo>
                  <a:pt x="145135" y="0"/>
                </a:lnTo>
                <a:close/>
              </a:path>
              <a:path w="182880" h="106680">
                <a:moveTo>
                  <a:pt x="163741" y="14795"/>
                </a:moveTo>
                <a:lnTo>
                  <a:pt x="148856" y="14795"/>
                </a:lnTo>
                <a:lnTo>
                  <a:pt x="148856" y="35928"/>
                </a:lnTo>
                <a:lnTo>
                  <a:pt x="163741" y="35928"/>
                </a:lnTo>
                <a:lnTo>
                  <a:pt x="163741" y="14795"/>
                </a:lnTo>
                <a:close/>
              </a:path>
              <a:path w="182880" h="106680">
                <a:moveTo>
                  <a:pt x="182346" y="35928"/>
                </a:moveTo>
                <a:lnTo>
                  <a:pt x="167462" y="35928"/>
                </a:lnTo>
                <a:lnTo>
                  <a:pt x="167462" y="106121"/>
                </a:lnTo>
                <a:lnTo>
                  <a:pt x="182346" y="106121"/>
                </a:lnTo>
                <a:lnTo>
                  <a:pt x="182346" y="35928"/>
                </a:lnTo>
                <a:close/>
              </a:path>
            </a:pathLst>
          </a:custGeom>
          <a:solidFill>
            <a:srgbClr val="FF7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86623" y="3496505"/>
            <a:ext cx="346255" cy="2156711"/>
          </a:xfrm>
          <a:custGeom>
            <a:avLst/>
            <a:gdLst/>
            <a:ahLst/>
            <a:cxnLst/>
            <a:rect l="l" t="t" r="r" b="b"/>
            <a:pathLst>
              <a:path w="163830" h="1020444">
                <a:moveTo>
                  <a:pt x="14884" y="210477"/>
                </a:moveTo>
                <a:lnTo>
                  <a:pt x="0" y="210477"/>
                </a:lnTo>
                <a:lnTo>
                  <a:pt x="0" y="1019962"/>
                </a:lnTo>
                <a:lnTo>
                  <a:pt x="14884" y="1019962"/>
                </a:lnTo>
                <a:lnTo>
                  <a:pt x="14884" y="210477"/>
                </a:lnTo>
                <a:close/>
              </a:path>
              <a:path w="163830" h="1020444">
                <a:moveTo>
                  <a:pt x="33489" y="73075"/>
                </a:moveTo>
                <a:lnTo>
                  <a:pt x="18605" y="73075"/>
                </a:lnTo>
                <a:lnTo>
                  <a:pt x="18605" y="210477"/>
                </a:lnTo>
                <a:lnTo>
                  <a:pt x="33489" y="210477"/>
                </a:lnTo>
                <a:lnTo>
                  <a:pt x="33489" y="73075"/>
                </a:lnTo>
                <a:close/>
              </a:path>
              <a:path w="163830" h="1020444">
                <a:moveTo>
                  <a:pt x="52095" y="86690"/>
                </a:moveTo>
                <a:lnTo>
                  <a:pt x="37211" y="86690"/>
                </a:lnTo>
                <a:lnTo>
                  <a:pt x="37211" y="210477"/>
                </a:lnTo>
                <a:lnTo>
                  <a:pt x="52095" y="210477"/>
                </a:lnTo>
                <a:lnTo>
                  <a:pt x="52095" y="86690"/>
                </a:lnTo>
                <a:close/>
              </a:path>
              <a:path w="163830" h="1020444">
                <a:moveTo>
                  <a:pt x="70700" y="0"/>
                </a:moveTo>
                <a:lnTo>
                  <a:pt x="55816" y="0"/>
                </a:lnTo>
                <a:lnTo>
                  <a:pt x="55816" y="210477"/>
                </a:lnTo>
                <a:lnTo>
                  <a:pt x="70700" y="210477"/>
                </a:lnTo>
                <a:lnTo>
                  <a:pt x="70700" y="0"/>
                </a:lnTo>
                <a:close/>
              </a:path>
              <a:path w="163830" h="1020444">
                <a:moveTo>
                  <a:pt x="107911" y="105473"/>
                </a:moveTo>
                <a:lnTo>
                  <a:pt x="93027" y="105473"/>
                </a:lnTo>
                <a:lnTo>
                  <a:pt x="93027" y="210477"/>
                </a:lnTo>
                <a:lnTo>
                  <a:pt x="107911" y="210477"/>
                </a:lnTo>
                <a:lnTo>
                  <a:pt x="107911" y="105473"/>
                </a:lnTo>
                <a:close/>
              </a:path>
              <a:path w="163830" h="1020444">
                <a:moveTo>
                  <a:pt x="145135" y="210477"/>
                </a:moveTo>
                <a:lnTo>
                  <a:pt x="130251" y="210477"/>
                </a:lnTo>
                <a:lnTo>
                  <a:pt x="130251" y="532409"/>
                </a:lnTo>
                <a:lnTo>
                  <a:pt x="145135" y="532409"/>
                </a:lnTo>
                <a:lnTo>
                  <a:pt x="145135" y="210477"/>
                </a:lnTo>
                <a:close/>
              </a:path>
              <a:path w="163830" h="1020444">
                <a:moveTo>
                  <a:pt x="163741" y="66725"/>
                </a:moveTo>
                <a:lnTo>
                  <a:pt x="148856" y="66725"/>
                </a:lnTo>
                <a:lnTo>
                  <a:pt x="148856" y="210477"/>
                </a:lnTo>
                <a:lnTo>
                  <a:pt x="163741" y="210477"/>
                </a:lnTo>
                <a:lnTo>
                  <a:pt x="163741" y="66725"/>
                </a:lnTo>
                <a:close/>
              </a:path>
            </a:pathLst>
          </a:custGeom>
          <a:solidFill>
            <a:srgbClr val="FF7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43915" y="3780757"/>
            <a:ext cx="307335" cy="308677"/>
          </a:xfrm>
          <a:custGeom>
            <a:avLst/>
            <a:gdLst/>
            <a:ahLst/>
            <a:cxnLst/>
            <a:rect l="l" t="t" r="r" b="b"/>
            <a:pathLst>
              <a:path w="145414" h="146050">
                <a:moveTo>
                  <a:pt x="14884" y="0"/>
                </a:moveTo>
                <a:lnTo>
                  <a:pt x="0" y="0"/>
                </a:lnTo>
                <a:lnTo>
                  <a:pt x="0" y="75984"/>
                </a:lnTo>
                <a:lnTo>
                  <a:pt x="14884" y="75984"/>
                </a:lnTo>
                <a:lnTo>
                  <a:pt x="14884" y="0"/>
                </a:lnTo>
                <a:close/>
              </a:path>
              <a:path w="145414" h="146050">
                <a:moveTo>
                  <a:pt x="52095" y="75984"/>
                </a:moveTo>
                <a:lnTo>
                  <a:pt x="37211" y="75984"/>
                </a:lnTo>
                <a:lnTo>
                  <a:pt x="37211" y="145465"/>
                </a:lnTo>
                <a:lnTo>
                  <a:pt x="52095" y="145465"/>
                </a:lnTo>
                <a:lnTo>
                  <a:pt x="52095" y="75984"/>
                </a:lnTo>
                <a:close/>
              </a:path>
              <a:path w="145414" h="146050">
                <a:moveTo>
                  <a:pt x="107924" y="13487"/>
                </a:moveTo>
                <a:lnTo>
                  <a:pt x="93040" y="13487"/>
                </a:lnTo>
                <a:lnTo>
                  <a:pt x="93040" y="75984"/>
                </a:lnTo>
                <a:lnTo>
                  <a:pt x="107924" y="75984"/>
                </a:lnTo>
                <a:lnTo>
                  <a:pt x="107924" y="13487"/>
                </a:lnTo>
                <a:close/>
              </a:path>
              <a:path w="145414" h="146050">
                <a:moveTo>
                  <a:pt x="126530" y="75984"/>
                </a:moveTo>
                <a:lnTo>
                  <a:pt x="111645" y="75984"/>
                </a:lnTo>
                <a:lnTo>
                  <a:pt x="111645" y="121793"/>
                </a:lnTo>
                <a:lnTo>
                  <a:pt x="126530" y="121793"/>
                </a:lnTo>
                <a:lnTo>
                  <a:pt x="126530" y="75984"/>
                </a:lnTo>
                <a:close/>
              </a:path>
              <a:path w="145414" h="146050">
                <a:moveTo>
                  <a:pt x="145135" y="75984"/>
                </a:moveTo>
                <a:lnTo>
                  <a:pt x="130251" y="75984"/>
                </a:lnTo>
                <a:lnTo>
                  <a:pt x="130251" y="94246"/>
                </a:lnTo>
                <a:lnTo>
                  <a:pt x="145135" y="94246"/>
                </a:lnTo>
                <a:lnTo>
                  <a:pt x="145135" y="75984"/>
                </a:lnTo>
                <a:close/>
              </a:path>
            </a:pathLst>
          </a:custGeom>
          <a:solidFill>
            <a:srgbClr val="FF7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5814" y="3839540"/>
            <a:ext cx="307335" cy="271099"/>
          </a:xfrm>
          <a:custGeom>
            <a:avLst/>
            <a:gdLst/>
            <a:ahLst/>
            <a:cxnLst/>
            <a:rect l="l" t="t" r="r" b="b"/>
            <a:pathLst>
              <a:path w="145414" h="128269">
                <a:moveTo>
                  <a:pt x="14884" y="939"/>
                </a:moveTo>
                <a:lnTo>
                  <a:pt x="0" y="939"/>
                </a:lnTo>
                <a:lnTo>
                  <a:pt x="0" y="48171"/>
                </a:lnTo>
                <a:lnTo>
                  <a:pt x="14884" y="48171"/>
                </a:lnTo>
                <a:lnTo>
                  <a:pt x="14884" y="939"/>
                </a:lnTo>
                <a:close/>
              </a:path>
              <a:path w="145414" h="128269">
                <a:moveTo>
                  <a:pt x="70713" y="48171"/>
                </a:moveTo>
                <a:lnTo>
                  <a:pt x="55829" y="48171"/>
                </a:lnTo>
                <a:lnTo>
                  <a:pt x="55829" y="128003"/>
                </a:lnTo>
                <a:lnTo>
                  <a:pt x="70713" y="128003"/>
                </a:lnTo>
                <a:lnTo>
                  <a:pt x="70713" y="48171"/>
                </a:lnTo>
                <a:close/>
              </a:path>
              <a:path w="145414" h="128269">
                <a:moveTo>
                  <a:pt x="107924" y="0"/>
                </a:moveTo>
                <a:lnTo>
                  <a:pt x="93040" y="0"/>
                </a:lnTo>
                <a:lnTo>
                  <a:pt x="93040" y="48171"/>
                </a:lnTo>
                <a:lnTo>
                  <a:pt x="107924" y="48171"/>
                </a:lnTo>
                <a:lnTo>
                  <a:pt x="107924" y="0"/>
                </a:lnTo>
                <a:close/>
              </a:path>
              <a:path w="145414" h="128269">
                <a:moveTo>
                  <a:pt x="145135" y="48171"/>
                </a:moveTo>
                <a:lnTo>
                  <a:pt x="130251" y="48171"/>
                </a:lnTo>
                <a:lnTo>
                  <a:pt x="130251" y="63068"/>
                </a:lnTo>
                <a:lnTo>
                  <a:pt x="145135" y="63068"/>
                </a:lnTo>
                <a:lnTo>
                  <a:pt x="145135" y="48171"/>
                </a:lnTo>
                <a:close/>
              </a:path>
            </a:pathLst>
          </a:custGeom>
          <a:solidFill>
            <a:srgbClr val="FF7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1805109" y="5800568"/>
            <a:ext cx="10737" cy="45631"/>
            <a:chOff x="852673" y="2744528"/>
            <a:chExt cx="5080" cy="21590"/>
          </a:xfrm>
        </p:grpSpPr>
        <p:sp>
          <p:nvSpPr>
            <p:cNvPr id="41" name="object 41"/>
            <p:cNvSpPr/>
            <p:nvPr/>
          </p:nvSpPr>
          <p:spPr>
            <a:xfrm>
              <a:off x="855113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5113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2591615" y="5800568"/>
            <a:ext cx="10737" cy="45631"/>
            <a:chOff x="1224807" y="2744528"/>
            <a:chExt cx="5080" cy="21590"/>
          </a:xfrm>
        </p:grpSpPr>
        <p:sp>
          <p:nvSpPr>
            <p:cNvPr id="44" name="object 44"/>
            <p:cNvSpPr/>
            <p:nvPr/>
          </p:nvSpPr>
          <p:spPr>
            <a:xfrm>
              <a:off x="1227247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27247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378120" y="5800568"/>
            <a:ext cx="10737" cy="45631"/>
            <a:chOff x="1596940" y="2744528"/>
            <a:chExt cx="5080" cy="21590"/>
          </a:xfrm>
        </p:grpSpPr>
        <p:sp>
          <p:nvSpPr>
            <p:cNvPr id="47" name="object 47"/>
            <p:cNvSpPr/>
            <p:nvPr/>
          </p:nvSpPr>
          <p:spPr>
            <a:xfrm>
              <a:off x="1599381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99381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4164626" y="5800568"/>
            <a:ext cx="10737" cy="45631"/>
            <a:chOff x="1969074" y="2744528"/>
            <a:chExt cx="5080" cy="21590"/>
          </a:xfrm>
        </p:grpSpPr>
        <p:sp>
          <p:nvSpPr>
            <p:cNvPr id="50" name="object 50"/>
            <p:cNvSpPr/>
            <p:nvPr/>
          </p:nvSpPr>
          <p:spPr>
            <a:xfrm>
              <a:off x="1971514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71514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951130" y="5800568"/>
            <a:ext cx="10737" cy="45631"/>
            <a:chOff x="2341207" y="2744528"/>
            <a:chExt cx="5080" cy="21590"/>
          </a:xfrm>
        </p:grpSpPr>
        <p:sp>
          <p:nvSpPr>
            <p:cNvPr id="53" name="object 53"/>
            <p:cNvSpPr/>
            <p:nvPr/>
          </p:nvSpPr>
          <p:spPr>
            <a:xfrm>
              <a:off x="2343648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343648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5737636" y="5800568"/>
            <a:ext cx="10737" cy="45631"/>
            <a:chOff x="2713341" y="2744528"/>
            <a:chExt cx="5080" cy="21590"/>
          </a:xfrm>
        </p:grpSpPr>
        <p:sp>
          <p:nvSpPr>
            <p:cNvPr id="56" name="object 56"/>
            <p:cNvSpPr/>
            <p:nvPr/>
          </p:nvSpPr>
          <p:spPr>
            <a:xfrm>
              <a:off x="2715781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715781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734164" y="5807729"/>
            <a:ext cx="4183246" cy="513061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lnSpc>
                <a:spcPts val="1532"/>
              </a:lnSpc>
              <a:spcBef>
                <a:spcPts val="201"/>
              </a:spcBef>
              <a:tabLst>
                <a:tab pos="763639" algn="l"/>
                <a:tab pos="1550094" algn="l"/>
                <a:tab pos="2336548" algn="l"/>
                <a:tab pos="3123003" algn="l"/>
                <a:tab pos="3859801" algn="l"/>
              </a:tabLst>
            </a:pPr>
            <a:r>
              <a:rPr sz="1374" spc="-106" dirty="0">
                <a:latin typeface="Verdana"/>
                <a:cs typeface="Verdana"/>
              </a:rPr>
              <a:t>0</a:t>
            </a:r>
            <a:r>
              <a:rPr sz="1374" dirty="0">
                <a:latin typeface="Verdana"/>
                <a:cs typeface="Verdana"/>
              </a:rPr>
              <a:t>	</a:t>
            </a:r>
            <a:r>
              <a:rPr sz="1374" spc="-53" dirty="0">
                <a:latin typeface="Verdana"/>
                <a:cs typeface="Verdana"/>
              </a:rPr>
              <a:t>20</a:t>
            </a:r>
            <a:r>
              <a:rPr sz="1374" dirty="0">
                <a:latin typeface="Verdana"/>
                <a:cs typeface="Verdana"/>
              </a:rPr>
              <a:t>	</a:t>
            </a:r>
            <a:r>
              <a:rPr sz="1374" spc="-53" dirty="0">
                <a:latin typeface="Verdana"/>
                <a:cs typeface="Verdana"/>
              </a:rPr>
              <a:t>40</a:t>
            </a:r>
            <a:r>
              <a:rPr sz="1374" dirty="0">
                <a:latin typeface="Verdana"/>
                <a:cs typeface="Verdana"/>
              </a:rPr>
              <a:t>	</a:t>
            </a:r>
            <a:r>
              <a:rPr sz="1374" spc="-53" dirty="0">
                <a:latin typeface="Verdana"/>
                <a:cs typeface="Verdana"/>
              </a:rPr>
              <a:t>60</a:t>
            </a:r>
            <a:r>
              <a:rPr sz="1374" dirty="0">
                <a:latin typeface="Verdana"/>
                <a:cs typeface="Verdana"/>
              </a:rPr>
              <a:t>	</a:t>
            </a:r>
            <a:r>
              <a:rPr sz="1374" spc="-53" dirty="0">
                <a:latin typeface="Verdana"/>
                <a:cs typeface="Verdana"/>
              </a:rPr>
              <a:t>80</a:t>
            </a:r>
            <a:r>
              <a:rPr sz="1374" dirty="0">
                <a:latin typeface="Verdana"/>
                <a:cs typeface="Verdana"/>
              </a:rPr>
              <a:t>	</a:t>
            </a:r>
            <a:r>
              <a:rPr sz="1374" spc="-74" dirty="0">
                <a:latin typeface="Verdana"/>
                <a:cs typeface="Verdana"/>
              </a:rPr>
              <a:t>100</a:t>
            </a:r>
            <a:endParaRPr sz="1374">
              <a:latin typeface="Verdana"/>
              <a:cs typeface="Verdana"/>
            </a:endParaRPr>
          </a:p>
          <a:p>
            <a:pPr marR="120787" algn="ctr">
              <a:lnSpc>
                <a:spcPts val="2293"/>
              </a:lnSpc>
            </a:pPr>
            <a:r>
              <a:rPr sz="2008" spc="-95" dirty="0">
                <a:latin typeface="Verdana"/>
                <a:cs typeface="Verdana"/>
              </a:rPr>
              <a:t>Device </a:t>
            </a:r>
            <a:r>
              <a:rPr sz="2008" spc="-53" dirty="0">
                <a:latin typeface="Verdana"/>
                <a:cs typeface="Verdana"/>
              </a:rPr>
              <a:t>id.</a:t>
            </a:r>
            <a:endParaRPr sz="2008">
              <a:latin typeface="Verdana"/>
              <a:cs typeface="Verdan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553173" y="3936171"/>
            <a:ext cx="45631" cy="10737"/>
            <a:chOff x="733470" y="1862392"/>
            <a:chExt cx="21590" cy="5080"/>
          </a:xfrm>
        </p:grpSpPr>
        <p:sp>
          <p:nvSpPr>
            <p:cNvPr id="60" name="object 60"/>
            <p:cNvSpPr/>
            <p:nvPr/>
          </p:nvSpPr>
          <p:spPr>
            <a:xfrm>
              <a:off x="733470" y="1864832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90">
                  <a:moveTo>
                    <a:pt x="2135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3470" y="1864832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90">
                  <a:moveTo>
                    <a:pt x="21353" y="0"/>
                  </a:moveTo>
                  <a:lnTo>
                    <a:pt x="0" y="0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382677" y="3799397"/>
            <a:ext cx="152996" cy="23721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374" spc="-106" dirty="0">
                <a:latin typeface="Verdana"/>
                <a:cs typeface="Verdana"/>
              </a:rPr>
              <a:t>1</a:t>
            </a:r>
            <a:endParaRPr sz="1374">
              <a:latin typeface="Verdana"/>
              <a:cs typeface="Verdan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553173" y="3141354"/>
            <a:ext cx="45631" cy="10737"/>
            <a:chOff x="733470" y="1486326"/>
            <a:chExt cx="21590" cy="5080"/>
          </a:xfrm>
        </p:grpSpPr>
        <p:sp>
          <p:nvSpPr>
            <p:cNvPr id="64" name="object 64"/>
            <p:cNvSpPr/>
            <p:nvPr/>
          </p:nvSpPr>
          <p:spPr>
            <a:xfrm>
              <a:off x="733470" y="1488766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90">
                  <a:moveTo>
                    <a:pt x="2135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3470" y="1488766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90">
                  <a:moveTo>
                    <a:pt x="21353" y="0"/>
                  </a:moveTo>
                  <a:lnTo>
                    <a:pt x="0" y="0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234992" y="3004580"/>
            <a:ext cx="300625" cy="23721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374" spc="-85" dirty="0">
                <a:latin typeface="Verdana"/>
                <a:cs typeface="Verdana"/>
              </a:rPr>
              <a:t>1.8</a:t>
            </a:r>
            <a:endParaRPr sz="1374">
              <a:latin typeface="Verdana"/>
              <a:cs typeface="Verdan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553173" y="5657501"/>
            <a:ext cx="45631" cy="10737"/>
            <a:chOff x="733470" y="2676836"/>
            <a:chExt cx="21590" cy="5080"/>
          </a:xfrm>
        </p:grpSpPr>
        <p:sp>
          <p:nvSpPr>
            <p:cNvPr id="68" name="object 68"/>
            <p:cNvSpPr/>
            <p:nvPr/>
          </p:nvSpPr>
          <p:spPr>
            <a:xfrm>
              <a:off x="733470" y="2679276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90">
                  <a:moveTo>
                    <a:pt x="2135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33470" y="2679276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90">
                  <a:moveTo>
                    <a:pt x="21353" y="0"/>
                  </a:moveTo>
                  <a:lnTo>
                    <a:pt x="0" y="0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136470" y="5520726"/>
            <a:ext cx="398596" cy="23721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374" spc="-74" dirty="0">
                <a:latin typeface="Verdana"/>
                <a:cs typeface="Verdana"/>
              </a:rPr>
              <a:t>0.28</a:t>
            </a:r>
            <a:endParaRPr sz="1374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60138" y="3655989"/>
            <a:ext cx="256480" cy="148567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6841">
              <a:lnSpc>
                <a:spcPts val="1995"/>
              </a:lnSpc>
            </a:pPr>
            <a:r>
              <a:rPr sz="2008" spc="-116" dirty="0">
                <a:latin typeface="Verdana"/>
                <a:cs typeface="Verdana"/>
              </a:rPr>
              <a:t>Weight</a:t>
            </a:r>
            <a:r>
              <a:rPr sz="2008" spc="-63" dirty="0">
                <a:latin typeface="Verdana"/>
                <a:cs typeface="Verdana"/>
              </a:rPr>
              <a:t> ratio</a:t>
            </a:r>
            <a:endParaRPr sz="2008">
              <a:latin typeface="Verdana"/>
              <a:cs typeface="Verdana"/>
            </a:endParaRPr>
          </a:p>
        </p:txBody>
      </p:sp>
      <p:pic>
        <p:nvPicPr>
          <p:cNvPr id="72" name="object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7701" y="2779638"/>
            <a:ext cx="139028" cy="178022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4571019" y="2763087"/>
            <a:ext cx="101998" cy="14763"/>
          </a:xfrm>
          <a:custGeom>
            <a:avLst/>
            <a:gdLst/>
            <a:ahLst/>
            <a:cxnLst/>
            <a:rect l="l" t="t" r="r" b="b"/>
            <a:pathLst>
              <a:path w="48260" h="6984">
                <a:moveTo>
                  <a:pt x="48122" y="0"/>
                </a:moveTo>
                <a:lnTo>
                  <a:pt x="0" y="0"/>
                </a:lnTo>
                <a:lnTo>
                  <a:pt x="0" y="6380"/>
                </a:lnTo>
                <a:lnTo>
                  <a:pt x="48122" y="6380"/>
                </a:lnTo>
                <a:lnTo>
                  <a:pt x="48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14356" y="4933482"/>
            <a:ext cx="2426470" cy="751562"/>
          </a:xfrm>
          <a:custGeom>
            <a:avLst/>
            <a:gdLst/>
            <a:ahLst/>
            <a:cxnLst/>
            <a:rect l="l" t="t" r="r" b="b"/>
            <a:pathLst>
              <a:path w="1148080" h="355600">
                <a:moveTo>
                  <a:pt x="21963" y="355349"/>
                </a:moveTo>
                <a:lnTo>
                  <a:pt x="1125725" y="355349"/>
                </a:lnTo>
                <a:lnTo>
                  <a:pt x="1135334" y="353977"/>
                </a:lnTo>
                <a:lnTo>
                  <a:pt x="1142198" y="349858"/>
                </a:lnTo>
                <a:lnTo>
                  <a:pt x="1146316" y="342995"/>
                </a:lnTo>
                <a:lnTo>
                  <a:pt x="1147689" y="333385"/>
                </a:lnTo>
                <a:lnTo>
                  <a:pt x="1147689" y="21963"/>
                </a:lnTo>
                <a:lnTo>
                  <a:pt x="1146316" y="12354"/>
                </a:lnTo>
                <a:lnTo>
                  <a:pt x="1142198" y="5490"/>
                </a:lnTo>
                <a:lnTo>
                  <a:pt x="1135334" y="1372"/>
                </a:lnTo>
                <a:lnTo>
                  <a:pt x="1125725" y="0"/>
                </a:lnTo>
                <a:lnTo>
                  <a:pt x="21963" y="0"/>
                </a:lnTo>
                <a:lnTo>
                  <a:pt x="12354" y="1372"/>
                </a:lnTo>
                <a:lnTo>
                  <a:pt x="5490" y="5490"/>
                </a:lnTo>
                <a:lnTo>
                  <a:pt x="1372" y="12354"/>
                </a:lnTo>
                <a:lnTo>
                  <a:pt x="0" y="21963"/>
                </a:lnTo>
                <a:lnTo>
                  <a:pt x="0" y="333385"/>
                </a:lnTo>
                <a:lnTo>
                  <a:pt x="1372" y="342995"/>
                </a:lnTo>
                <a:lnTo>
                  <a:pt x="5490" y="349858"/>
                </a:lnTo>
                <a:lnTo>
                  <a:pt x="12354" y="353977"/>
                </a:lnTo>
                <a:lnTo>
                  <a:pt x="21963" y="355349"/>
                </a:lnTo>
                <a:close/>
              </a:path>
            </a:pathLst>
          </a:custGeom>
          <a:ln w="610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598304" y="2996756"/>
            <a:ext cx="4317453" cy="2706382"/>
          </a:xfrm>
          <a:prstGeom prst="rect">
            <a:avLst/>
          </a:prstGeom>
          <a:ln w="488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96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96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96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96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96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96" dirty="0">
              <a:latin typeface="Times New Roman"/>
              <a:cs typeface="Times New Roman"/>
            </a:endParaRPr>
          </a:p>
          <a:p>
            <a:pPr>
              <a:spcBef>
                <a:spcPts val="898"/>
              </a:spcBef>
            </a:pPr>
            <a:endParaRPr sz="1796" dirty="0">
              <a:latin typeface="Times New Roman"/>
              <a:cs typeface="Times New Roman"/>
            </a:endParaRPr>
          </a:p>
          <a:p>
            <a:pPr marL="857584"/>
            <a:r>
              <a:rPr sz="2008" spc="-21" dirty="0">
                <a:latin typeface="Verdana"/>
                <a:cs typeface="Verdana"/>
              </a:rPr>
              <a:t>corrupted</a:t>
            </a:r>
            <a:endParaRPr sz="2008" dirty="0">
              <a:latin typeface="Verdana"/>
              <a:cs typeface="Verdana"/>
            </a:endParaRPr>
          </a:p>
          <a:p>
            <a:pPr marL="857584">
              <a:spcBef>
                <a:spcPts val="275"/>
              </a:spcBef>
            </a:pPr>
            <a:r>
              <a:rPr sz="2008" spc="-116" dirty="0">
                <a:latin typeface="Verdana"/>
                <a:cs typeface="Verdana"/>
              </a:rPr>
              <a:t>not</a:t>
            </a:r>
            <a:r>
              <a:rPr sz="2008" spc="-74" dirty="0">
                <a:latin typeface="Verdana"/>
                <a:cs typeface="Verdana"/>
              </a:rPr>
              <a:t> </a:t>
            </a:r>
            <a:r>
              <a:rPr sz="2008" spc="-21" dirty="0">
                <a:latin typeface="Verdana"/>
                <a:cs typeface="Verdana"/>
              </a:rPr>
              <a:t>corrupted</a:t>
            </a:r>
            <a:endParaRPr sz="2008" dirty="0">
              <a:latin typeface="Verdana"/>
              <a:cs typeface="Verdan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7126760" y="3124201"/>
            <a:ext cx="3925568" cy="2549941"/>
            <a:chOff x="3370602" y="1478210"/>
            <a:chExt cx="1857375" cy="1206500"/>
          </a:xfrm>
        </p:grpSpPr>
        <p:sp>
          <p:nvSpPr>
            <p:cNvPr id="77" name="object 77"/>
            <p:cNvSpPr/>
            <p:nvPr/>
          </p:nvSpPr>
          <p:spPr>
            <a:xfrm>
              <a:off x="3557536" y="1850999"/>
              <a:ext cx="1670050" cy="833755"/>
            </a:xfrm>
            <a:custGeom>
              <a:avLst/>
              <a:gdLst/>
              <a:ahLst/>
              <a:cxnLst/>
              <a:rect l="l" t="t" r="r" b="b"/>
              <a:pathLst>
                <a:path w="1670050" h="833755">
                  <a:moveTo>
                    <a:pt x="49847" y="0"/>
                  </a:moveTo>
                  <a:lnTo>
                    <a:pt x="0" y="0"/>
                  </a:lnTo>
                  <a:lnTo>
                    <a:pt x="0" y="833234"/>
                  </a:lnTo>
                  <a:lnTo>
                    <a:pt x="49847" y="833234"/>
                  </a:lnTo>
                  <a:lnTo>
                    <a:pt x="49847" y="0"/>
                  </a:lnTo>
                  <a:close/>
                </a:path>
                <a:path w="1670050" h="833755">
                  <a:moveTo>
                    <a:pt x="299110" y="0"/>
                  </a:moveTo>
                  <a:lnTo>
                    <a:pt x="249250" y="0"/>
                  </a:lnTo>
                  <a:lnTo>
                    <a:pt x="249250" y="25844"/>
                  </a:lnTo>
                  <a:lnTo>
                    <a:pt x="299110" y="25844"/>
                  </a:lnTo>
                  <a:lnTo>
                    <a:pt x="299110" y="0"/>
                  </a:lnTo>
                  <a:close/>
                </a:path>
                <a:path w="1670050" h="833755">
                  <a:moveTo>
                    <a:pt x="548360" y="0"/>
                  </a:moveTo>
                  <a:lnTo>
                    <a:pt x="498513" y="0"/>
                  </a:lnTo>
                  <a:lnTo>
                    <a:pt x="498513" y="165138"/>
                  </a:lnTo>
                  <a:lnTo>
                    <a:pt x="548360" y="165138"/>
                  </a:lnTo>
                  <a:lnTo>
                    <a:pt x="548360" y="0"/>
                  </a:lnTo>
                  <a:close/>
                </a:path>
                <a:path w="1670050" h="833755">
                  <a:moveTo>
                    <a:pt x="610679" y="0"/>
                  </a:moveTo>
                  <a:lnTo>
                    <a:pt x="560819" y="0"/>
                  </a:lnTo>
                  <a:lnTo>
                    <a:pt x="560819" y="33629"/>
                  </a:lnTo>
                  <a:lnTo>
                    <a:pt x="610679" y="33629"/>
                  </a:lnTo>
                  <a:lnTo>
                    <a:pt x="610679" y="0"/>
                  </a:lnTo>
                  <a:close/>
                </a:path>
                <a:path w="1670050" h="833755">
                  <a:moveTo>
                    <a:pt x="1607693" y="0"/>
                  </a:moveTo>
                  <a:lnTo>
                    <a:pt x="1557845" y="0"/>
                  </a:lnTo>
                  <a:lnTo>
                    <a:pt x="1557845" y="152"/>
                  </a:lnTo>
                  <a:lnTo>
                    <a:pt x="1607693" y="152"/>
                  </a:lnTo>
                  <a:lnTo>
                    <a:pt x="1607693" y="0"/>
                  </a:lnTo>
                  <a:close/>
                </a:path>
                <a:path w="1670050" h="833755">
                  <a:moveTo>
                    <a:pt x="1670011" y="0"/>
                  </a:moveTo>
                  <a:lnTo>
                    <a:pt x="1620151" y="0"/>
                  </a:lnTo>
                  <a:lnTo>
                    <a:pt x="1620151" y="339509"/>
                  </a:lnTo>
                  <a:lnTo>
                    <a:pt x="1670011" y="339509"/>
                  </a:lnTo>
                  <a:lnTo>
                    <a:pt x="1670011" y="0"/>
                  </a:lnTo>
                  <a:close/>
                </a:path>
              </a:pathLst>
            </a:custGeom>
            <a:solidFill>
              <a:srgbClr val="1F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370592" y="1478216"/>
              <a:ext cx="1732914" cy="669925"/>
            </a:xfrm>
            <a:custGeom>
              <a:avLst/>
              <a:gdLst/>
              <a:ahLst/>
              <a:cxnLst/>
              <a:rect l="l" t="t" r="r" b="b"/>
              <a:pathLst>
                <a:path w="1732914" h="669925">
                  <a:moveTo>
                    <a:pt x="49860" y="0"/>
                  </a:moveTo>
                  <a:lnTo>
                    <a:pt x="0" y="0"/>
                  </a:lnTo>
                  <a:lnTo>
                    <a:pt x="0" y="372783"/>
                  </a:lnTo>
                  <a:lnTo>
                    <a:pt x="49860" y="372783"/>
                  </a:lnTo>
                  <a:lnTo>
                    <a:pt x="49860" y="0"/>
                  </a:lnTo>
                  <a:close/>
                </a:path>
                <a:path w="1732914" h="669925">
                  <a:moveTo>
                    <a:pt x="112166" y="372783"/>
                  </a:moveTo>
                  <a:lnTo>
                    <a:pt x="62318" y="372783"/>
                  </a:lnTo>
                  <a:lnTo>
                    <a:pt x="62318" y="669874"/>
                  </a:lnTo>
                  <a:lnTo>
                    <a:pt x="112166" y="669874"/>
                  </a:lnTo>
                  <a:lnTo>
                    <a:pt x="112166" y="372783"/>
                  </a:lnTo>
                  <a:close/>
                </a:path>
                <a:path w="1732914" h="669925">
                  <a:moveTo>
                    <a:pt x="174485" y="338099"/>
                  </a:moveTo>
                  <a:lnTo>
                    <a:pt x="124625" y="338099"/>
                  </a:lnTo>
                  <a:lnTo>
                    <a:pt x="124625" y="372783"/>
                  </a:lnTo>
                  <a:lnTo>
                    <a:pt x="174485" y="372783"/>
                  </a:lnTo>
                  <a:lnTo>
                    <a:pt x="174485" y="338099"/>
                  </a:lnTo>
                  <a:close/>
                </a:path>
                <a:path w="1732914" h="669925">
                  <a:moveTo>
                    <a:pt x="299110" y="371563"/>
                  </a:moveTo>
                  <a:lnTo>
                    <a:pt x="249262" y="371563"/>
                  </a:lnTo>
                  <a:lnTo>
                    <a:pt x="249262" y="372783"/>
                  </a:lnTo>
                  <a:lnTo>
                    <a:pt x="299110" y="372783"/>
                  </a:lnTo>
                  <a:lnTo>
                    <a:pt x="299110" y="371563"/>
                  </a:lnTo>
                  <a:close/>
                </a:path>
                <a:path w="1732914" h="669925">
                  <a:moveTo>
                    <a:pt x="361416" y="341744"/>
                  </a:moveTo>
                  <a:lnTo>
                    <a:pt x="311569" y="341744"/>
                  </a:lnTo>
                  <a:lnTo>
                    <a:pt x="311569" y="372783"/>
                  </a:lnTo>
                  <a:lnTo>
                    <a:pt x="361416" y="372783"/>
                  </a:lnTo>
                  <a:lnTo>
                    <a:pt x="361416" y="341744"/>
                  </a:lnTo>
                  <a:close/>
                </a:path>
                <a:path w="1732914" h="669925">
                  <a:moveTo>
                    <a:pt x="423735" y="372783"/>
                  </a:moveTo>
                  <a:lnTo>
                    <a:pt x="373888" y="372783"/>
                  </a:lnTo>
                  <a:lnTo>
                    <a:pt x="373888" y="391756"/>
                  </a:lnTo>
                  <a:lnTo>
                    <a:pt x="423735" y="391756"/>
                  </a:lnTo>
                  <a:lnTo>
                    <a:pt x="423735" y="372783"/>
                  </a:lnTo>
                  <a:close/>
                </a:path>
                <a:path w="1732914" h="669925">
                  <a:moveTo>
                    <a:pt x="548360" y="372783"/>
                  </a:moveTo>
                  <a:lnTo>
                    <a:pt x="498513" y="372783"/>
                  </a:lnTo>
                  <a:lnTo>
                    <a:pt x="498513" y="420878"/>
                  </a:lnTo>
                  <a:lnTo>
                    <a:pt x="548360" y="420878"/>
                  </a:lnTo>
                  <a:lnTo>
                    <a:pt x="548360" y="372783"/>
                  </a:lnTo>
                  <a:close/>
                </a:path>
                <a:path w="1732914" h="669925">
                  <a:moveTo>
                    <a:pt x="610679" y="372783"/>
                  </a:moveTo>
                  <a:lnTo>
                    <a:pt x="560832" y="372783"/>
                  </a:lnTo>
                  <a:lnTo>
                    <a:pt x="560832" y="592823"/>
                  </a:lnTo>
                  <a:lnTo>
                    <a:pt x="610679" y="592823"/>
                  </a:lnTo>
                  <a:lnTo>
                    <a:pt x="610679" y="372783"/>
                  </a:lnTo>
                  <a:close/>
                </a:path>
                <a:path w="1732914" h="669925">
                  <a:moveTo>
                    <a:pt x="672985" y="372783"/>
                  </a:moveTo>
                  <a:lnTo>
                    <a:pt x="623138" y="372783"/>
                  </a:lnTo>
                  <a:lnTo>
                    <a:pt x="623138" y="378206"/>
                  </a:lnTo>
                  <a:lnTo>
                    <a:pt x="672985" y="378206"/>
                  </a:lnTo>
                  <a:lnTo>
                    <a:pt x="672985" y="372783"/>
                  </a:lnTo>
                  <a:close/>
                </a:path>
                <a:path w="1732914" h="669925">
                  <a:moveTo>
                    <a:pt x="859929" y="372783"/>
                  </a:moveTo>
                  <a:lnTo>
                    <a:pt x="810082" y="372783"/>
                  </a:lnTo>
                  <a:lnTo>
                    <a:pt x="810082" y="541223"/>
                  </a:lnTo>
                  <a:lnTo>
                    <a:pt x="859929" y="541223"/>
                  </a:lnTo>
                  <a:lnTo>
                    <a:pt x="859929" y="372783"/>
                  </a:lnTo>
                  <a:close/>
                </a:path>
                <a:path w="1732914" h="669925">
                  <a:moveTo>
                    <a:pt x="922248" y="372783"/>
                  </a:moveTo>
                  <a:lnTo>
                    <a:pt x="872388" y="372783"/>
                  </a:lnTo>
                  <a:lnTo>
                    <a:pt x="872388" y="511873"/>
                  </a:lnTo>
                  <a:lnTo>
                    <a:pt x="922248" y="511873"/>
                  </a:lnTo>
                  <a:lnTo>
                    <a:pt x="922248" y="372783"/>
                  </a:lnTo>
                  <a:close/>
                </a:path>
                <a:path w="1732914" h="669925">
                  <a:moveTo>
                    <a:pt x="984554" y="372783"/>
                  </a:moveTo>
                  <a:lnTo>
                    <a:pt x="934707" y="372783"/>
                  </a:lnTo>
                  <a:lnTo>
                    <a:pt x="934707" y="461556"/>
                  </a:lnTo>
                  <a:lnTo>
                    <a:pt x="984554" y="461556"/>
                  </a:lnTo>
                  <a:lnTo>
                    <a:pt x="984554" y="372783"/>
                  </a:lnTo>
                  <a:close/>
                </a:path>
                <a:path w="1732914" h="669925">
                  <a:moveTo>
                    <a:pt x="1046873" y="351104"/>
                  </a:moveTo>
                  <a:lnTo>
                    <a:pt x="997026" y="351104"/>
                  </a:lnTo>
                  <a:lnTo>
                    <a:pt x="997026" y="372783"/>
                  </a:lnTo>
                  <a:lnTo>
                    <a:pt x="1046873" y="372783"/>
                  </a:lnTo>
                  <a:lnTo>
                    <a:pt x="1046873" y="351104"/>
                  </a:lnTo>
                  <a:close/>
                </a:path>
                <a:path w="1732914" h="669925">
                  <a:moveTo>
                    <a:pt x="1109192" y="372783"/>
                  </a:moveTo>
                  <a:lnTo>
                    <a:pt x="1059332" y="372783"/>
                  </a:lnTo>
                  <a:lnTo>
                    <a:pt x="1059332" y="380466"/>
                  </a:lnTo>
                  <a:lnTo>
                    <a:pt x="1109192" y="380466"/>
                  </a:lnTo>
                  <a:lnTo>
                    <a:pt x="1109192" y="372783"/>
                  </a:lnTo>
                  <a:close/>
                </a:path>
                <a:path w="1732914" h="669925">
                  <a:moveTo>
                    <a:pt x="1171498" y="353542"/>
                  </a:moveTo>
                  <a:lnTo>
                    <a:pt x="1121651" y="353542"/>
                  </a:lnTo>
                  <a:lnTo>
                    <a:pt x="1121651" y="372783"/>
                  </a:lnTo>
                  <a:lnTo>
                    <a:pt x="1171498" y="372783"/>
                  </a:lnTo>
                  <a:lnTo>
                    <a:pt x="1171498" y="353542"/>
                  </a:lnTo>
                  <a:close/>
                </a:path>
                <a:path w="1732914" h="669925">
                  <a:moveTo>
                    <a:pt x="1233817" y="352806"/>
                  </a:moveTo>
                  <a:lnTo>
                    <a:pt x="1183957" y="352806"/>
                  </a:lnTo>
                  <a:lnTo>
                    <a:pt x="1183957" y="372783"/>
                  </a:lnTo>
                  <a:lnTo>
                    <a:pt x="1233817" y="372783"/>
                  </a:lnTo>
                  <a:lnTo>
                    <a:pt x="1233817" y="352806"/>
                  </a:lnTo>
                  <a:close/>
                </a:path>
                <a:path w="1732914" h="669925">
                  <a:moveTo>
                    <a:pt x="1296123" y="333756"/>
                  </a:moveTo>
                  <a:lnTo>
                    <a:pt x="1246276" y="333756"/>
                  </a:lnTo>
                  <a:lnTo>
                    <a:pt x="1246276" y="372783"/>
                  </a:lnTo>
                  <a:lnTo>
                    <a:pt x="1296123" y="372783"/>
                  </a:lnTo>
                  <a:lnTo>
                    <a:pt x="1296123" y="333756"/>
                  </a:lnTo>
                  <a:close/>
                </a:path>
                <a:path w="1732914" h="669925">
                  <a:moveTo>
                    <a:pt x="1358442" y="372783"/>
                  </a:moveTo>
                  <a:lnTo>
                    <a:pt x="1308595" y="372783"/>
                  </a:lnTo>
                  <a:lnTo>
                    <a:pt x="1308595" y="452437"/>
                  </a:lnTo>
                  <a:lnTo>
                    <a:pt x="1358442" y="452437"/>
                  </a:lnTo>
                  <a:lnTo>
                    <a:pt x="1358442" y="372783"/>
                  </a:lnTo>
                  <a:close/>
                </a:path>
                <a:path w="1732914" h="669925">
                  <a:moveTo>
                    <a:pt x="1420749" y="334060"/>
                  </a:moveTo>
                  <a:lnTo>
                    <a:pt x="1370901" y="334060"/>
                  </a:lnTo>
                  <a:lnTo>
                    <a:pt x="1370901" y="372783"/>
                  </a:lnTo>
                  <a:lnTo>
                    <a:pt x="1420749" y="372783"/>
                  </a:lnTo>
                  <a:lnTo>
                    <a:pt x="1420749" y="334060"/>
                  </a:lnTo>
                  <a:close/>
                </a:path>
                <a:path w="1732914" h="669925">
                  <a:moveTo>
                    <a:pt x="1483067" y="325602"/>
                  </a:moveTo>
                  <a:lnTo>
                    <a:pt x="1433220" y="325602"/>
                  </a:lnTo>
                  <a:lnTo>
                    <a:pt x="1433220" y="372783"/>
                  </a:lnTo>
                  <a:lnTo>
                    <a:pt x="1483067" y="372783"/>
                  </a:lnTo>
                  <a:lnTo>
                    <a:pt x="1483067" y="325602"/>
                  </a:lnTo>
                  <a:close/>
                </a:path>
                <a:path w="1732914" h="669925">
                  <a:moveTo>
                    <a:pt x="1545386" y="363575"/>
                  </a:moveTo>
                  <a:lnTo>
                    <a:pt x="1495526" y="363575"/>
                  </a:lnTo>
                  <a:lnTo>
                    <a:pt x="1495526" y="372783"/>
                  </a:lnTo>
                  <a:lnTo>
                    <a:pt x="1545386" y="372783"/>
                  </a:lnTo>
                  <a:lnTo>
                    <a:pt x="1545386" y="363575"/>
                  </a:lnTo>
                  <a:close/>
                </a:path>
                <a:path w="1732914" h="669925">
                  <a:moveTo>
                    <a:pt x="1607693" y="372783"/>
                  </a:moveTo>
                  <a:lnTo>
                    <a:pt x="1557845" y="372783"/>
                  </a:lnTo>
                  <a:lnTo>
                    <a:pt x="1557845" y="436118"/>
                  </a:lnTo>
                  <a:lnTo>
                    <a:pt x="1607693" y="436118"/>
                  </a:lnTo>
                  <a:lnTo>
                    <a:pt x="1607693" y="372783"/>
                  </a:lnTo>
                  <a:close/>
                </a:path>
                <a:path w="1732914" h="669925">
                  <a:moveTo>
                    <a:pt x="1670011" y="372783"/>
                  </a:moveTo>
                  <a:lnTo>
                    <a:pt x="1620164" y="372783"/>
                  </a:lnTo>
                  <a:lnTo>
                    <a:pt x="1620164" y="401307"/>
                  </a:lnTo>
                  <a:lnTo>
                    <a:pt x="1670011" y="401307"/>
                  </a:lnTo>
                  <a:lnTo>
                    <a:pt x="1670011" y="372783"/>
                  </a:lnTo>
                  <a:close/>
                </a:path>
                <a:path w="1732914" h="669925">
                  <a:moveTo>
                    <a:pt x="1732318" y="341439"/>
                  </a:moveTo>
                  <a:lnTo>
                    <a:pt x="1682470" y="341439"/>
                  </a:lnTo>
                  <a:lnTo>
                    <a:pt x="1682470" y="372783"/>
                  </a:lnTo>
                  <a:lnTo>
                    <a:pt x="1732318" y="372783"/>
                  </a:lnTo>
                  <a:lnTo>
                    <a:pt x="1732318" y="341439"/>
                  </a:lnTo>
                  <a:close/>
                </a:path>
              </a:pathLst>
            </a:custGeom>
            <a:solidFill>
              <a:srgbClr val="FF7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7174070" y="5795200"/>
            <a:ext cx="10737" cy="56367"/>
            <a:chOff x="3392987" y="2741988"/>
            <a:chExt cx="5080" cy="26670"/>
          </a:xfrm>
        </p:grpSpPr>
        <p:sp>
          <p:nvSpPr>
            <p:cNvPr id="80" name="object 80"/>
            <p:cNvSpPr/>
            <p:nvPr/>
          </p:nvSpPr>
          <p:spPr>
            <a:xfrm>
              <a:off x="3395527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395527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7103336" y="5807730"/>
            <a:ext cx="152996" cy="23721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374" spc="-106" dirty="0">
                <a:latin typeface="Verdana"/>
                <a:cs typeface="Verdana"/>
              </a:rPr>
              <a:t>0</a:t>
            </a:r>
            <a:endParaRPr sz="1374">
              <a:latin typeface="Verdana"/>
              <a:cs typeface="Verdan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7832572" y="5795200"/>
            <a:ext cx="10737" cy="56367"/>
            <a:chOff x="3704556" y="2741988"/>
            <a:chExt cx="5080" cy="26670"/>
          </a:xfrm>
        </p:grpSpPr>
        <p:sp>
          <p:nvSpPr>
            <p:cNvPr id="84" name="object 84"/>
            <p:cNvSpPr/>
            <p:nvPr/>
          </p:nvSpPr>
          <p:spPr>
            <a:xfrm>
              <a:off x="3707096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707096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761836" y="5807730"/>
            <a:ext cx="152996" cy="23721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374" spc="-106" dirty="0">
                <a:latin typeface="Verdana"/>
                <a:cs typeface="Verdana"/>
              </a:rPr>
              <a:t>5</a:t>
            </a:r>
            <a:endParaRPr sz="1374">
              <a:latin typeface="Verdana"/>
              <a:cs typeface="Verdana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8491072" y="5795200"/>
            <a:ext cx="10737" cy="56367"/>
            <a:chOff x="4016124" y="2741988"/>
            <a:chExt cx="5080" cy="26670"/>
          </a:xfrm>
        </p:grpSpPr>
        <p:sp>
          <p:nvSpPr>
            <p:cNvPr id="88" name="object 88"/>
            <p:cNvSpPr/>
            <p:nvPr/>
          </p:nvSpPr>
          <p:spPr>
            <a:xfrm>
              <a:off x="4018664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018664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8371077" y="5807730"/>
            <a:ext cx="250968" cy="23721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374" spc="-53" dirty="0">
                <a:latin typeface="Verdana"/>
                <a:cs typeface="Verdana"/>
              </a:rPr>
              <a:t>10</a:t>
            </a:r>
            <a:endParaRPr sz="1374">
              <a:latin typeface="Verdana"/>
              <a:cs typeface="Verdana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9149572" y="5795200"/>
            <a:ext cx="10737" cy="56367"/>
            <a:chOff x="4327692" y="2741988"/>
            <a:chExt cx="5080" cy="26670"/>
          </a:xfrm>
        </p:grpSpPr>
        <p:sp>
          <p:nvSpPr>
            <p:cNvPr id="92" name="object 92"/>
            <p:cNvSpPr/>
            <p:nvPr/>
          </p:nvSpPr>
          <p:spPr>
            <a:xfrm>
              <a:off x="4330232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330232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9029577" y="5807730"/>
            <a:ext cx="250968" cy="23721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374" spc="-53" dirty="0">
                <a:latin typeface="Verdana"/>
                <a:cs typeface="Verdana"/>
              </a:rPr>
              <a:t>15</a:t>
            </a:r>
            <a:endParaRPr sz="1374">
              <a:latin typeface="Verdana"/>
              <a:cs typeface="Verdana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9808074" y="5795200"/>
            <a:ext cx="10737" cy="56367"/>
            <a:chOff x="4639261" y="2741988"/>
            <a:chExt cx="5080" cy="26670"/>
          </a:xfrm>
        </p:grpSpPr>
        <p:sp>
          <p:nvSpPr>
            <p:cNvPr id="96" name="object 96"/>
            <p:cNvSpPr/>
            <p:nvPr/>
          </p:nvSpPr>
          <p:spPr>
            <a:xfrm>
              <a:off x="4641801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641801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9688077" y="5807730"/>
            <a:ext cx="250968" cy="23721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374" spc="-53" dirty="0">
                <a:latin typeface="Verdana"/>
                <a:cs typeface="Verdana"/>
              </a:rPr>
              <a:t>20</a:t>
            </a:r>
            <a:endParaRPr sz="1374">
              <a:latin typeface="Verdana"/>
              <a:cs typeface="Verdana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10466574" y="5795200"/>
            <a:ext cx="10737" cy="56367"/>
            <a:chOff x="4950829" y="2741988"/>
            <a:chExt cx="5080" cy="26670"/>
          </a:xfrm>
        </p:grpSpPr>
        <p:sp>
          <p:nvSpPr>
            <p:cNvPr id="100" name="object 100"/>
            <p:cNvSpPr/>
            <p:nvPr/>
          </p:nvSpPr>
          <p:spPr>
            <a:xfrm>
              <a:off x="4953369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953369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10346579" y="5807730"/>
            <a:ext cx="250968" cy="23721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374" spc="-53" dirty="0">
                <a:latin typeface="Verdana"/>
                <a:cs typeface="Verdana"/>
              </a:rPr>
              <a:t>25</a:t>
            </a:r>
            <a:endParaRPr sz="1374">
              <a:latin typeface="Verdana"/>
              <a:cs typeface="Verdana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11125074" y="5795200"/>
            <a:ext cx="10737" cy="56367"/>
            <a:chOff x="5262397" y="2741988"/>
            <a:chExt cx="5080" cy="26670"/>
          </a:xfrm>
        </p:grpSpPr>
        <p:sp>
          <p:nvSpPr>
            <p:cNvPr id="104" name="object 104"/>
            <p:cNvSpPr/>
            <p:nvPr/>
          </p:nvSpPr>
          <p:spPr>
            <a:xfrm>
              <a:off x="5264937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264937" y="274452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53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11005079" y="5807730"/>
            <a:ext cx="250968" cy="23721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374" spc="-53" dirty="0">
                <a:latin typeface="Verdana"/>
                <a:cs typeface="Verdana"/>
              </a:rPr>
              <a:t>30</a:t>
            </a:r>
            <a:endParaRPr sz="1374">
              <a:latin typeface="Verdana"/>
              <a:cs typeface="Verdan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485717" y="5980877"/>
            <a:ext cx="1207867" cy="341520"/>
          </a:xfrm>
          <a:prstGeom prst="rect">
            <a:avLst/>
          </a:prstGeom>
        </p:spPr>
        <p:txBody>
          <a:bodyPr vert="horz" wrap="square" lIns="0" tIns="32210" rIns="0" bIns="0" rtlCol="0">
            <a:spAutoFit/>
          </a:bodyPr>
          <a:lstStyle/>
          <a:p>
            <a:pPr marL="26841">
              <a:spcBef>
                <a:spcPts val="254"/>
              </a:spcBef>
            </a:pPr>
            <a:r>
              <a:rPr sz="2008" spc="-95" dirty="0">
                <a:latin typeface="Verdana"/>
                <a:cs typeface="Verdana"/>
              </a:rPr>
              <a:t>Device </a:t>
            </a:r>
            <a:r>
              <a:rPr sz="2008" spc="-42" dirty="0">
                <a:latin typeface="Verdana"/>
                <a:cs typeface="Verdana"/>
              </a:rPr>
              <a:t>id.</a:t>
            </a:r>
            <a:endParaRPr sz="2008">
              <a:latin typeface="Verdana"/>
              <a:cs typeface="Verdana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6880027" y="2991387"/>
            <a:ext cx="4373818" cy="2815672"/>
            <a:chOff x="3253861" y="1415369"/>
            <a:chExt cx="2069464" cy="1332230"/>
          </a:xfrm>
        </p:grpSpPr>
        <p:sp>
          <p:nvSpPr>
            <p:cNvPr id="109" name="object 109"/>
            <p:cNvSpPr/>
            <p:nvPr/>
          </p:nvSpPr>
          <p:spPr>
            <a:xfrm>
              <a:off x="3256401" y="1850992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89">
                  <a:moveTo>
                    <a:pt x="2135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56401" y="1850992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89">
                  <a:moveTo>
                    <a:pt x="21353" y="0"/>
                  </a:moveTo>
                  <a:lnTo>
                    <a:pt x="0" y="0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56401" y="1421251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89">
                  <a:moveTo>
                    <a:pt x="2135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256401" y="1421251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89">
                  <a:moveTo>
                    <a:pt x="21353" y="0"/>
                  </a:moveTo>
                  <a:lnTo>
                    <a:pt x="0" y="0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256401" y="2660627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89">
                  <a:moveTo>
                    <a:pt x="2135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256401" y="2660627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89">
                  <a:moveTo>
                    <a:pt x="21353" y="0"/>
                  </a:moveTo>
                  <a:lnTo>
                    <a:pt x="0" y="0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277754" y="1417909"/>
              <a:ext cx="2042795" cy="1327150"/>
            </a:xfrm>
            <a:custGeom>
              <a:avLst/>
              <a:gdLst/>
              <a:ahLst/>
              <a:cxnLst/>
              <a:rect l="l" t="t" r="r" b="b"/>
              <a:pathLst>
                <a:path w="2042795" h="1327150">
                  <a:moveTo>
                    <a:pt x="0" y="1326618"/>
                  </a:moveTo>
                  <a:lnTo>
                    <a:pt x="0" y="0"/>
                  </a:lnTo>
                </a:path>
                <a:path w="2042795" h="1327150">
                  <a:moveTo>
                    <a:pt x="2042641" y="1326618"/>
                  </a:moveTo>
                  <a:lnTo>
                    <a:pt x="2042641" y="0"/>
                  </a:lnTo>
                </a:path>
                <a:path w="2042795" h="1327150">
                  <a:moveTo>
                    <a:pt x="0" y="1326618"/>
                  </a:moveTo>
                  <a:lnTo>
                    <a:pt x="2042641" y="1326618"/>
                  </a:lnTo>
                </a:path>
                <a:path w="2042795" h="1327150">
                  <a:moveTo>
                    <a:pt x="0" y="0"/>
                  </a:moveTo>
                  <a:lnTo>
                    <a:pt x="2042641" y="0"/>
                  </a:lnTo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6714899" y="3770146"/>
            <a:ext cx="152996" cy="23721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374" spc="-106" dirty="0">
                <a:latin typeface="Verdana"/>
                <a:cs typeface="Verdana"/>
              </a:rPr>
              <a:t>1</a:t>
            </a:r>
            <a:endParaRPr sz="1374">
              <a:latin typeface="Verdana"/>
              <a:cs typeface="Verdan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567214" y="2861887"/>
            <a:ext cx="300625" cy="23721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374" spc="-85" dirty="0">
                <a:latin typeface="Verdana"/>
                <a:cs typeface="Verdana"/>
              </a:rPr>
              <a:t>1.3</a:t>
            </a:r>
            <a:endParaRPr sz="1374">
              <a:latin typeface="Verdana"/>
              <a:cs typeface="Verdan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468692" y="5481309"/>
            <a:ext cx="398596" cy="23721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374" spc="-74" dirty="0">
                <a:latin typeface="Verdana"/>
                <a:cs typeface="Verdana"/>
              </a:rPr>
              <a:t>0.61</a:t>
            </a:r>
            <a:endParaRPr sz="1374">
              <a:latin typeface="Verdana"/>
              <a:cs typeface="Verdan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192360" y="3655989"/>
            <a:ext cx="256480" cy="148567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6841">
              <a:lnSpc>
                <a:spcPts val="1995"/>
              </a:lnSpc>
            </a:pPr>
            <a:r>
              <a:rPr sz="2008" spc="-116" dirty="0">
                <a:latin typeface="Verdana"/>
                <a:cs typeface="Verdana"/>
              </a:rPr>
              <a:t>Weight</a:t>
            </a:r>
            <a:r>
              <a:rPr sz="2008" spc="-63" dirty="0">
                <a:latin typeface="Verdana"/>
                <a:cs typeface="Verdana"/>
              </a:rPr>
              <a:t> ratio</a:t>
            </a:r>
            <a:endParaRPr sz="2008">
              <a:latin typeface="Verdana"/>
              <a:cs typeface="Verdan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134500" y="2627431"/>
            <a:ext cx="2325815" cy="341520"/>
          </a:xfrm>
          <a:prstGeom prst="rect">
            <a:avLst/>
          </a:prstGeom>
        </p:spPr>
        <p:txBody>
          <a:bodyPr vert="horz" wrap="square" lIns="0" tIns="32210" rIns="0" bIns="0" rtlCol="0">
            <a:spAutoFit/>
          </a:bodyPr>
          <a:lstStyle/>
          <a:p>
            <a:pPr marL="26841">
              <a:spcBef>
                <a:spcPts val="254"/>
              </a:spcBef>
            </a:pPr>
            <a:r>
              <a:rPr sz="2008" spc="-127" dirty="0">
                <a:latin typeface="Verdana"/>
                <a:cs typeface="Verdana"/>
              </a:rPr>
              <a:t>Shakespeare</a:t>
            </a:r>
            <a:r>
              <a:rPr sz="2008" dirty="0">
                <a:latin typeface="Verdana"/>
                <a:cs typeface="Verdana"/>
              </a:rPr>
              <a:t> </a:t>
            </a:r>
            <a:r>
              <a:rPr sz="2008" spc="-106" dirty="0">
                <a:latin typeface="Verdana"/>
                <a:cs typeface="Verdana"/>
              </a:rPr>
              <a:t>LSTM,</a:t>
            </a:r>
            <a:endParaRPr sz="2008">
              <a:latin typeface="Verdana"/>
              <a:cs typeface="Verdana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9672453" y="2627431"/>
            <a:ext cx="1368916" cy="341520"/>
          </a:xfrm>
          <a:prstGeom prst="rect">
            <a:avLst/>
          </a:prstGeom>
        </p:spPr>
        <p:txBody>
          <a:bodyPr vert="horz" wrap="square" lIns="0" tIns="32210" rIns="0" bIns="0" rtlCol="0">
            <a:spAutoFit/>
          </a:bodyPr>
          <a:lstStyle/>
          <a:p>
            <a:pPr marL="26841">
              <a:spcBef>
                <a:spcPts val="254"/>
              </a:spcBef>
            </a:pPr>
            <a:r>
              <a:rPr sz="2008" spc="-148" dirty="0">
                <a:latin typeface="Verdana"/>
                <a:cs typeface="Verdana"/>
              </a:rPr>
              <a:t>=</a:t>
            </a:r>
            <a:r>
              <a:rPr sz="2008" spc="-349" dirty="0">
                <a:latin typeface="Verdana"/>
                <a:cs typeface="Verdana"/>
              </a:rPr>
              <a:t> </a:t>
            </a:r>
            <a:r>
              <a:rPr sz="2008" spc="-180" dirty="0">
                <a:latin typeface="Verdana"/>
                <a:cs typeface="Verdana"/>
              </a:rPr>
              <a:t>1/4,</a:t>
            </a:r>
            <a:r>
              <a:rPr sz="2008" spc="-116" dirty="0">
                <a:latin typeface="Verdana"/>
                <a:cs typeface="Verdana"/>
              </a:rPr>
              <a:t> </a:t>
            </a:r>
            <a:r>
              <a:rPr sz="2008" spc="-85" dirty="0">
                <a:latin typeface="Verdana"/>
                <a:cs typeface="Verdana"/>
              </a:rPr>
              <a:t>Data</a:t>
            </a:r>
            <a:endParaRPr sz="2008">
              <a:latin typeface="Verdana"/>
              <a:cs typeface="Verdana"/>
            </a:endParaRPr>
          </a:p>
        </p:txBody>
      </p:sp>
      <p:pic>
        <p:nvPicPr>
          <p:cNvPr id="122" name="object 1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0458" y="2785180"/>
            <a:ext cx="139028" cy="178022"/>
          </a:xfrm>
          <a:prstGeom prst="rect">
            <a:avLst/>
          </a:prstGeom>
        </p:spPr>
      </p:pic>
      <p:sp>
        <p:nvSpPr>
          <p:cNvPr id="127" name="object 127"/>
          <p:cNvSpPr txBox="1">
            <a:spLocks noGrp="1"/>
          </p:cNvSpPr>
          <p:nvPr>
            <p:ph type="dt" sz="half" idx="6"/>
          </p:nvPr>
        </p:nvSpPr>
        <p:spPr>
          <a:xfrm>
            <a:off x="1291374" y="13479795"/>
            <a:ext cx="5926600" cy="285130"/>
          </a:xfrm>
          <a:prstGeom prst="rect">
            <a:avLst/>
          </a:prstGeom>
        </p:spPr>
        <p:txBody>
          <a:bodyPr vert="horz" wrap="square" lIns="0" tIns="8052" rIns="0" bIns="0" rtlCol="0">
            <a:spAutoFit/>
          </a:bodyPr>
          <a:lstStyle/>
          <a:p>
            <a:pPr marL="26841">
              <a:spcBef>
                <a:spcPts val="63"/>
              </a:spcBef>
            </a:pPr>
            <a:r>
              <a:rPr spc="-21" dirty="0"/>
              <a:t>Pillutla</a:t>
            </a:r>
          </a:p>
        </p:txBody>
      </p:sp>
      <p:sp>
        <p:nvSpPr>
          <p:cNvPr id="129" name="object 129"/>
          <p:cNvSpPr txBox="1">
            <a:spLocks noGrp="1"/>
          </p:cNvSpPr>
          <p:nvPr>
            <p:ph type="ftr" sz="quarter" idx="5"/>
          </p:nvPr>
        </p:nvSpPr>
        <p:spPr>
          <a:xfrm>
            <a:off x="10124907" y="13623929"/>
            <a:ext cx="5546791" cy="192797"/>
          </a:xfrm>
          <a:prstGeom prst="rect">
            <a:avLst/>
          </a:prstGeom>
        </p:spPr>
        <p:txBody>
          <a:bodyPr vert="horz" wrap="square" lIns="0" tIns="8052" rIns="0" bIns="0" rtlCol="0">
            <a:spAutoFit/>
          </a:bodyPr>
          <a:lstStyle/>
          <a:p>
            <a:pPr marL="26841">
              <a:spcBef>
                <a:spcPts val="63"/>
              </a:spcBef>
            </a:pPr>
            <a:r>
              <a:rPr spc="-63" dirty="0"/>
              <a:t>July</a:t>
            </a:r>
            <a:r>
              <a:rPr spc="-11" dirty="0"/>
              <a:t> </a:t>
            </a:r>
            <a:r>
              <a:rPr spc="-127" dirty="0"/>
              <a:t>29,</a:t>
            </a:r>
            <a:r>
              <a:rPr spc="-11" dirty="0"/>
              <a:t> </a:t>
            </a:r>
            <a:r>
              <a:rPr spc="-106" dirty="0"/>
              <a:t>2020</a:t>
            </a:r>
          </a:p>
        </p:txBody>
      </p:sp>
      <p:sp>
        <p:nvSpPr>
          <p:cNvPr id="130" name="object 130"/>
          <p:cNvSpPr txBox="1"/>
          <p:nvPr/>
        </p:nvSpPr>
        <p:spPr>
          <a:xfrm>
            <a:off x="11607357" y="6608319"/>
            <a:ext cx="457647" cy="203249"/>
          </a:xfrm>
          <a:prstGeom prst="rect">
            <a:avLst/>
          </a:prstGeom>
        </p:spPr>
        <p:txBody>
          <a:bodyPr vert="horz" wrap="square" lIns="0" tIns="8052" rIns="0" bIns="0" rtlCol="0">
            <a:spAutoFit/>
          </a:bodyPr>
          <a:lstStyle/>
          <a:p>
            <a:pPr marL="26841">
              <a:spcBef>
                <a:spcPts val="63"/>
              </a:spcBef>
            </a:pPr>
            <a:r>
              <a:rPr sz="1268" spc="-148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sz="1268" spc="-1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68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268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68" spc="-74" dirty="0">
                <a:solidFill>
                  <a:srgbClr val="FFFFFF"/>
                </a:solidFill>
                <a:latin typeface="Arial"/>
                <a:cs typeface="Arial"/>
              </a:rPr>
              <a:t>52</a:t>
            </a:r>
            <a:endParaRPr sz="1268">
              <a:latin typeface="Arial"/>
              <a:cs typeface="Arial"/>
            </a:endParaRPr>
          </a:p>
        </p:txBody>
      </p:sp>
      <p:sp>
        <p:nvSpPr>
          <p:cNvPr id="131" name="object 6">
            <a:extLst>
              <a:ext uri="{FF2B5EF4-FFF2-40B4-BE49-F238E27FC236}">
                <a16:creationId xmlns:a16="http://schemas.microsoft.com/office/drawing/2014/main" id="{6EBF4F06-F65A-1968-5A1C-FC7996B01BD3}"/>
              </a:ext>
            </a:extLst>
          </p:cNvPr>
          <p:cNvSpPr txBox="1">
            <a:spLocks/>
          </p:cNvSpPr>
          <p:nvPr/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>
            <a:defPPr>
              <a:defRPr kern="0"/>
            </a:defPPr>
            <a:lvl1pPr>
              <a:defRPr sz="1200" b="1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spcBef>
                <a:spcPts val="5"/>
              </a:spcBef>
            </a:pPr>
            <a:r>
              <a:rPr lang="en-IN"/>
              <a:t>Department</a:t>
            </a:r>
            <a:r>
              <a:rPr lang="en-IN" spc="-65"/>
              <a:t> </a:t>
            </a:r>
            <a:r>
              <a:rPr lang="en-IN"/>
              <a:t>of</a:t>
            </a:r>
            <a:r>
              <a:rPr lang="en-IN" spc="-40"/>
              <a:t> </a:t>
            </a:r>
            <a:r>
              <a:rPr lang="en-IN"/>
              <a:t>Electrical </a:t>
            </a:r>
            <a:r>
              <a:rPr lang="en-IN" spc="-10"/>
              <a:t>Engineering</a:t>
            </a:r>
            <a:endParaRPr lang="en-IN" spc="-10" dirty="0"/>
          </a:p>
        </p:txBody>
      </p:sp>
      <p:pic>
        <p:nvPicPr>
          <p:cNvPr id="132" name="object 4">
            <a:extLst>
              <a:ext uri="{FF2B5EF4-FFF2-40B4-BE49-F238E27FC236}">
                <a16:creationId xmlns:a16="http://schemas.microsoft.com/office/drawing/2014/main" id="{35AECD23-9254-0A50-0D70-AEEA2493931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A9A79353-61EC-1D24-260B-9F0966D304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40CD7A4-3926-E7D5-0E07-F95995D568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573" y="497560"/>
            <a:ext cx="97504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sz="3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5354164-814E-3D47-A530-2A281924D675}"/>
              </a:ext>
            </a:extLst>
          </p:cNvPr>
          <p:cNvSpPr txBox="1"/>
          <p:nvPr/>
        </p:nvSpPr>
        <p:spPr>
          <a:xfrm>
            <a:off x="942154" y="1317656"/>
            <a:ext cx="9750425" cy="51229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434"/>
              </a:spcBef>
              <a:buSzPct val="72727"/>
              <a:buFont typeface="Wingdings" panose="05000000000000000000" pitchFamily="2" charset="2"/>
              <a:buChar char="q"/>
              <a:tabLst>
                <a:tab pos="186055" algn="l"/>
              </a:tabLst>
            </a:pP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42900">
              <a:lnSpc>
                <a:spcPct val="100000"/>
              </a:lnSpc>
              <a:spcBef>
                <a:spcPts val="334"/>
              </a:spcBef>
              <a:buSzPct val="72727"/>
              <a:buFont typeface="Wingdings" panose="05000000000000000000" pitchFamily="2" charset="2"/>
              <a:buChar char="q"/>
              <a:tabLst>
                <a:tab pos="186055" algn="l"/>
              </a:tabLst>
            </a:pP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FedAvg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42900">
              <a:lnSpc>
                <a:spcPct val="100000"/>
              </a:lnSpc>
              <a:spcBef>
                <a:spcPts val="330"/>
              </a:spcBef>
              <a:buSzPct val="72727"/>
              <a:buFont typeface="Wingdings" panose="05000000000000000000" pitchFamily="2" charset="2"/>
              <a:buChar char="q"/>
              <a:tabLst>
                <a:tab pos="186055" algn="l"/>
              </a:tabLst>
            </a:pP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regime,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regime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42900">
              <a:lnSpc>
                <a:spcPct val="100000"/>
              </a:lnSpc>
              <a:spcBef>
                <a:spcPts val="335"/>
              </a:spcBef>
              <a:buSzPct val="72727"/>
              <a:buFont typeface="Wingdings" panose="05000000000000000000" pitchFamily="2" charset="2"/>
              <a:buChar char="q"/>
              <a:tabLst>
                <a:tab pos="186055" algn="l"/>
              </a:tabLst>
            </a:pP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8300" indent="-342900">
              <a:lnSpc>
                <a:spcPct val="100000"/>
              </a:lnSpc>
              <a:spcBef>
                <a:spcPts val="335"/>
              </a:spcBef>
              <a:buSzPct val="72727"/>
              <a:buFont typeface="Wingdings" panose="05000000000000000000" pitchFamily="2" charset="2"/>
              <a:buChar char="q"/>
              <a:tabLst>
                <a:tab pos="173355" algn="l"/>
              </a:tabLst>
            </a:pP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7365" lvl="1" indent="-342900">
              <a:lnSpc>
                <a:spcPct val="100000"/>
              </a:lnSpc>
              <a:spcBef>
                <a:spcPts val="235"/>
              </a:spcBef>
              <a:buFont typeface="Courier New" panose="02070309020205020404" pitchFamily="49" charset="0"/>
              <a:buChar char="o"/>
              <a:tabLst>
                <a:tab pos="316865" algn="l"/>
              </a:tabLst>
            </a:pP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losses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i.i.d.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7365" lvl="1" indent="-342900">
              <a:lnSpc>
                <a:spcPct val="100000"/>
              </a:lnSpc>
              <a:spcBef>
                <a:spcPts val="35"/>
              </a:spcBef>
              <a:buFont typeface="Courier New" panose="02070309020205020404" pitchFamily="49" charset="0"/>
              <a:buChar char="o"/>
              <a:tabLst>
                <a:tab pos="316865" algn="l"/>
              </a:tabLst>
            </a:pP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n-US" sz="24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i.i.d.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7365" lvl="1" indent="-342900">
              <a:lnSpc>
                <a:spcPct val="100000"/>
              </a:lnSpc>
              <a:spcBef>
                <a:spcPts val="35"/>
              </a:spcBef>
              <a:buFont typeface="Courier New" panose="02070309020205020404" pitchFamily="49" charset="0"/>
              <a:buChar char="o"/>
              <a:tabLst>
                <a:tab pos="316865" algn="l"/>
              </a:tabLst>
            </a:pP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naturally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n-US" sz="24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i.i.d.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0" indent="-342900">
              <a:lnSpc>
                <a:spcPct val="100000"/>
              </a:lnSpc>
              <a:buSzPct val="72727"/>
              <a:buFont typeface="Wingdings" panose="05000000000000000000" pitchFamily="2" charset="2"/>
              <a:buChar char="q"/>
              <a:tabLst>
                <a:tab pos="173355" algn="l"/>
              </a:tabLst>
            </a:pP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Backdoor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6730" marR="17780" lvl="1" indent="-342900">
              <a:lnSpc>
                <a:spcPct val="1026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tabLst>
                <a:tab pos="316865" algn="l"/>
              </a:tabLst>
            </a:pP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degrade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(whose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loss)</a:t>
            </a:r>
            <a:endParaRPr lang="en-IN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42900">
              <a:lnSpc>
                <a:spcPct val="100000"/>
              </a:lnSpc>
              <a:spcBef>
                <a:spcPts val="335"/>
              </a:spcBef>
              <a:buSzPct val="72727"/>
              <a:buFont typeface="Wingdings" panose="05000000000000000000" pitchFamily="2" charset="2"/>
              <a:buChar char="q"/>
              <a:tabLst>
                <a:tab pos="186055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0B290C4-147C-1E1E-17D8-5F604A4DFE8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Department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Electrical </a:t>
            </a:r>
            <a:r>
              <a:rPr spc="-10" dirty="0"/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165272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4186-2DC4-6453-CFAF-1C1684DC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A9417-E5E7-701E-2884-6CB8D48AE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1819275"/>
            <a:ext cx="10283826" cy="4641399"/>
          </a:xfrm>
        </p:spPr>
        <p:txBody>
          <a:bodyPr/>
          <a:lstStyle/>
          <a:p>
            <a:pPr marL="508000" indent="-457200">
              <a:lnSpc>
                <a:spcPct val="100000"/>
              </a:lnSpc>
              <a:spcBef>
                <a:spcPts val="335"/>
              </a:spcBef>
              <a:buSzPct val="72727"/>
              <a:buFont typeface="Wingdings" panose="05000000000000000000" pitchFamily="2" charset="2"/>
              <a:buChar char="q"/>
              <a:tabLst>
                <a:tab pos="198755" algn="l"/>
              </a:tabLst>
            </a:pP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655" indent="-342900">
              <a:lnSpc>
                <a:spcPct val="100000"/>
              </a:lnSpc>
              <a:spcBef>
                <a:spcPts val="235"/>
              </a:spcBef>
              <a:buFont typeface="Courier New" panose="02070309020205020404" pitchFamily="49" charset="0"/>
              <a:buChar char="o"/>
            </a:pP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https://arxiv.org/abs/1912.13445</a:t>
            </a:r>
            <a:endParaRPr lang="en-IN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8755">
              <a:lnSpc>
                <a:spcPct val="100000"/>
              </a:lnSpc>
              <a:spcBef>
                <a:spcPts val="235"/>
              </a:spcBef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RFA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45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400" b="1" spc="3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Federated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https://github.com/tensorflow/federated/tree/master/tensorflow</a:t>
            </a:r>
            <a:r>
              <a:rPr lang="en-US" sz="2400" spc="-15" baseline="12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spc="750" baseline="12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federated/python/research/</a:t>
            </a:r>
            <a:r>
              <a:rPr lang="en-US" sz="2400" spc="-1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robust</a:t>
            </a:r>
            <a:r>
              <a:rPr lang="en-US" sz="2400" spc="-15" baseline="123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spc="-1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aggregation</a:t>
            </a: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9410" marR="1911350" indent="-3429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IN" sz="2400" spc="-25" dirty="0" err="1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Alistarh</a:t>
            </a:r>
            <a:r>
              <a:rPr lang="en-IN" sz="2400" spc="-25" dirty="0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spc="-20" dirty="0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70" dirty="0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D.,</a:t>
            </a:r>
            <a:r>
              <a:rPr lang="en-IN" sz="2400" spc="-15" dirty="0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0" dirty="0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Allen-</a:t>
            </a:r>
            <a:r>
              <a:rPr lang="en-IN" sz="2400" spc="-25" dirty="0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Zhu,</a:t>
            </a:r>
            <a:r>
              <a:rPr lang="en-IN" sz="2400" spc="-15" dirty="0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45" dirty="0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Z.,</a:t>
            </a:r>
            <a:r>
              <a:rPr lang="en-IN" sz="2400" spc="-20" dirty="0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5" dirty="0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400" spc="-15" dirty="0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0" dirty="0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Li,</a:t>
            </a:r>
            <a:r>
              <a:rPr lang="en-IN" sz="2400" spc="-15" dirty="0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40" dirty="0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</a:t>
            </a:r>
            <a:r>
              <a:rPr lang="en-IN" sz="2400" spc="-20" dirty="0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75" dirty="0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(2018). </a:t>
            </a:r>
            <a:r>
              <a:rPr lang="en-IN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Byzantine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6610" lvl="1" indent="-342900">
              <a:spcBef>
                <a:spcPts val="35"/>
              </a:spcBef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spc="-50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spc="-25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Advances</a:t>
            </a:r>
            <a:r>
              <a:rPr lang="en-IN" sz="2400" i="1" spc="-10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i="1" spc="-5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spc="-20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en-IN" sz="2400" i="1" spc="-10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</a:t>
            </a:r>
            <a:r>
              <a:rPr lang="en-IN" sz="2400" i="1" spc="-40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IN" sz="2400" i="1" spc="-10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IN" sz="2400" i="1" spc="-5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spc="-75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IN" sz="2400" spc="-75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spc="-35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90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IN" sz="2400" spc="-35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solidFill>
                  <a:srgbClr val="616F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4618–4628.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96B99BC-2BA0-1E14-B7D6-B3884F7E319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9497F4E6-D0D8-1424-BBD3-3CDE9ED80E5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Department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Electrical </a:t>
            </a:r>
            <a:r>
              <a:rPr spc="-10" dirty="0"/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159606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829" y="2688653"/>
            <a:ext cx="5262880" cy="1456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350" b="0" dirty="0">
                <a:latin typeface="Times New Roman"/>
                <a:cs typeface="Times New Roman"/>
              </a:rPr>
              <a:t>Thank</a:t>
            </a:r>
            <a:r>
              <a:rPr sz="9350" b="0" spc="-305" dirty="0">
                <a:latin typeface="Times New Roman"/>
                <a:cs typeface="Times New Roman"/>
              </a:rPr>
              <a:t> </a:t>
            </a:r>
            <a:r>
              <a:rPr sz="9350" b="0" spc="-944" dirty="0">
                <a:latin typeface="Times New Roman"/>
                <a:cs typeface="Times New Roman"/>
              </a:rPr>
              <a:t>Y</a:t>
            </a:r>
            <a:r>
              <a:rPr sz="9350" b="0" spc="-65" dirty="0">
                <a:latin typeface="Times New Roman"/>
                <a:cs typeface="Times New Roman"/>
              </a:rPr>
              <a:t>o</a:t>
            </a:r>
            <a:r>
              <a:rPr sz="9350" b="0" spc="-25" dirty="0">
                <a:latin typeface="Times New Roman"/>
                <a:cs typeface="Times New Roman"/>
              </a:rPr>
              <a:t>u</a:t>
            </a:r>
            <a:endParaRPr sz="93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Department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Electrical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pc="-10" dirty="0"/>
              <a:t>Outline</a:t>
            </a:r>
            <a:r>
              <a:rPr spc="-10" dirty="0"/>
              <a:t>:-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Department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Electrical </a:t>
            </a:r>
            <a:r>
              <a:rPr spc="-10" dirty="0"/>
              <a:t>Engineering</a:t>
            </a: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1F5B38C6-9BBF-369D-4B4C-2A765D02AC2A}"/>
              </a:ext>
            </a:extLst>
          </p:cNvPr>
          <p:cNvSpPr txBox="1"/>
          <p:nvPr/>
        </p:nvSpPr>
        <p:spPr>
          <a:xfrm>
            <a:off x="917575" y="1810902"/>
            <a:ext cx="5711825" cy="40947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lvl="1" indent="-457200">
              <a:spcBef>
                <a:spcPts val="90"/>
              </a:spcBef>
              <a:buClr>
                <a:srgbClr val="FFFFFF"/>
              </a:buClr>
              <a:buSzPct val="72727"/>
              <a:buFont typeface="Wingdings" panose="05000000000000000000" pitchFamily="2" charset="2"/>
              <a:buChar char="q"/>
              <a:tabLst>
                <a:tab pos="161290" algn="l"/>
              </a:tabLst>
            </a:pPr>
            <a:r>
              <a:rPr sz="2800" spc="-10" dirty="0">
                <a:solidFill>
                  <a:srgbClr val="0C224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Introduction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405"/>
              </a:spcBef>
              <a:buClr>
                <a:srgbClr val="FFFFFF"/>
              </a:buClr>
              <a:buFont typeface="Wingdings" panose="05000000000000000000" pitchFamily="2" charset="2"/>
              <a:buChar char="q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SzPct val="72727"/>
              <a:buFont typeface="Wingdings" panose="05000000000000000000" pitchFamily="2" charset="2"/>
              <a:buChar char="q"/>
              <a:tabLst>
                <a:tab pos="161290" algn="l"/>
              </a:tabLst>
            </a:pPr>
            <a:r>
              <a:rPr sz="2800" spc="-85" dirty="0">
                <a:solidFill>
                  <a:srgbClr val="CED2D9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The</a:t>
            </a:r>
            <a:r>
              <a:rPr sz="2800" spc="-10" dirty="0">
                <a:solidFill>
                  <a:srgbClr val="CED2D9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Problem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405"/>
              </a:spcBef>
              <a:buClr>
                <a:srgbClr val="FFFFFF"/>
              </a:buClr>
              <a:buFont typeface="Wingdings" panose="05000000000000000000" pitchFamily="2" charset="2"/>
              <a:buChar char="q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SzPct val="72727"/>
              <a:buFont typeface="Wingdings" panose="05000000000000000000" pitchFamily="2" charset="2"/>
              <a:buChar char="q"/>
              <a:tabLst>
                <a:tab pos="161290" algn="l"/>
              </a:tabLst>
            </a:pPr>
            <a:r>
              <a:rPr sz="2800" spc="-65" dirty="0">
                <a:solidFill>
                  <a:srgbClr val="CED2D9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Robust</a:t>
            </a:r>
            <a:r>
              <a:rPr sz="2800" spc="-5" dirty="0">
                <a:solidFill>
                  <a:srgbClr val="CED2D9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</a:t>
            </a:r>
            <a:r>
              <a:rPr sz="2800" spc="-50" dirty="0">
                <a:solidFill>
                  <a:srgbClr val="CED2D9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Aggregation</a:t>
            </a:r>
            <a:r>
              <a:rPr sz="2800" spc="-5" dirty="0">
                <a:solidFill>
                  <a:srgbClr val="CED2D9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</a:t>
            </a:r>
            <a:r>
              <a:rPr sz="2800" spc="-35" dirty="0">
                <a:solidFill>
                  <a:srgbClr val="CED2D9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Approach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409"/>
              </a:spcBef>
              <a:buClr>
                <a:srgbClr val="FFFFFF"/>
              </a:buClr>
              <a:buFont typeface="Wingdings" panose="05000000000000000000" pitchFamily="2" charset="2"/>
              <a:buChar char="q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SzPct val="72727"/>
              <a:buFont typeface="Wingdings" panose="05000000000000000000" pitchFamily="2" charset="2"/>
              <a:buChar char="q"/>
              <a:tabLst>
                <a:tab pos="161290" algn="l"/>
              </a:tabLst>
            </a:pPr>
            <a:r>
              <a:rPr sz="2800" spc="-10" dirty="0">
                <a:solidFill>
                  <a:srgbClr val="CED2D9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Experiments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405"/>
              </a:spcBef>
              <a:buClr>
                <a:srgbClr val="FFFFFF"/>
              </a:buClr>
              <a:buFont typeface="Wingdings" panose="05000000000000000000" pitchFamily="2" charset="2"/>
              <a:buChar char="q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SzPct val="72727"/>
              <a:buFont typeface="Wingdings" panose="05000000000000000000" pitchFamily="2" charset="2"/>
              <a:buChar char="q"/>
              <a:tabLst>
                <a:tab pos="161290" algn="l"/>
              </a:tabLst>
            </a:pPr>
            <a:r>
              <a:rPr sz="2800" spc="-45" dirty="0">
                <a:solidFill>
                  <a:srgbClr val="CED2D9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Conclusion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129645-5BA7-BAD8-E6D4-1C3BE2E86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4AB8C6B-04C0-2D8E-0FDF-B81909FF06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pc="-10" dirty="0"/>
              <a:t>Introduction</a:t>
            </a:r>
            <a:r>
              <a:rPr spc="-10" dirty="0"/>
              <a:t>:-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B21BB0F-1A8F-2BF4-2227-7A57EB46AE0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13A0A738-FB2F-EEE3-D6F5-5C3AD314461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Department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Electrical </a:t>
            </a:r>
            <a:r>
              <a:rPr spc="-10" dirty="0"/>
              <a:t>Engineering</a:t>
            </a: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91A16B42-ADF5-5A4F-7D1A-AD42DD13481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1684" y="1598731"/>
            <a:ext cx="3948266" cy="3723496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5DE6B71A-7031-26DC-5B43-381A119F13E5}"/>
              </a:ext>
            </a:extLst>
          </p:cNvPr>
          <p:cNvSpPr txBox="1"/>
          <p:nvPr/>
        </p:nvSpPr>
        <p:spPr>
          <a:xfrm>
            <a:off x="917575" y="1598731"/>
            <a:ext cx="5559425" cy="454457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434"/>
              </a:spcBef>
              <a:buSzPct val="72727"/>
              <a:buFont typeface="Wingdings" panose="05000000000000000000" pitchFamily="2" charset="2"/>
              <a:buChar char="Ø"/>
              <a:tabLst>
                <a:tab pos="186055" algn="l"/>
              </a:tabLst>
            </a:pP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on,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phones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42900">
              <a:lnSpc>
                <a:spcPct val="100000"/>
              </a:lnSpc>
              <a:spcBef>
                <a:spcPts val="334"/>
              </a:spcBef>
              <a:buSzPct val="72727"/>
              <a:buFont typeface="Wingdings" panose="05000000000000000000" pitchFamily="2" charset="2"/>
              <a:buChar char="Ø"/>
              <a:tabLst>
                <a:tab pos="186055" algn="l"/>
              </a:tabLst>
            </a:pPr>
            <a:r>
              <a:rPr sz="27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sz="27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42900">
              <a:lnSpc>
                <a:spcPct val="100000"/>
              </a:lnSpc>
              <a:spcBef>
                <a:spcPts val="330"/>
              </a:spcBef>
              <a:buClr>
                <a:srgbClr val="000000"/>
              </a:buClr>
              <a:buSzPct val="72727"/>
              <a:buFont typeface="Wingdings" panose="05000000000000000000" pitchFamily="2" charset="2"/>
              <a:buChar char="Ø"/>
              <a:tabLst>
                <a:tab pos="186055" algn="l"/>
              </a:tabLst>
            </a:pPr>
            <a:r>
              <a:rPr sz="2700" b="1" spc="55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sz="2700" b="1" spc="3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restrictions: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065" lvl="1" indent="-342900">
              <a:lnSpc>
                <a:spcPct val="100000"/>
              </a:lnSpc>
              <a:spcBef>
                <a:spcPts val="235"/>
              </a:spcBef>
              <a:buFont typeface="Courier New" panose="02070309020205020404" pitchFamily="49" charset="0"/>
              <a:buChar char="o"/>
              <a:tabLst>
                <a:tab pos="329565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9430" marR="30480" lvl="1" indent="-342900">
              <a:lnSpc>
                <a:spcPct val="102600"/>
              </a:lnSpc>
              <a:buClr>
                <a:srgbClr val="000000"/>
              </a:buClr>
              <a:buFont typeface="Courier New" panose="02070309020205020404" pitchFamily="49" charset="0"/>
              <a:buChar char="o"/>
              <a:tabLst>
                <a:tab pos="329565" algn="l"/>
              </a:tabLst>
            </a:pPr>
            <a:r>
              <a:rPr sz="27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sz="2700" b="1" spc="95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7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27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7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7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27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sz="27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7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sz="27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27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sz="27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7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42900">
              <a:lnSpc>
                <a:spcPct val="100000"/>
              </a:lnSpc>
              <a:spcBef>
                <a:spcPts val="335"/>
              </a:spcBef>
              <a:buSzPct val="72727"/>
              <a:buFont typeface="Wingdings" panose="05000000000000000000" pitchFamily="2" charset="2"/>
              <a:buChar char="Ø"/>
              <a:tabLst>
                <a:tab pos="186055" algn="l"/>
              </a:tabLst>
            </a:pPr>
            <a:r>
              <a:rPr sz="27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="1" spc="-1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7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789170" y="6446137"/>
            <a:ext cx="2624454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</p:txBody>
      </p:sp>
      <p:grpSp>
        <p:nvGrpSpPr>
          <p:cNvPr id="112" name="object 5">
            <a:extLst>
              <a:ext uri="{FF2B5EF4-FFF2-40B4-BE49-F238E27FC236}">
                <a16:creationId xmlns:a16="http://schemas.microsoft.com/office/drawing/2014/main" id="{90BBB154-829E-3D33-6B48-C12CE3E73179}"/>
              </a:ext>
            </a:extLst>
          </p:cNvPr>
          <p:cNvGrpSpPr/>
          <p:nvPr/>
        </p:nvGrpSpPr>
        <p:grpSpPr>
          <a:xfrm>
            <a:off x="1834753" y="3179864"/>
            <a:ext cx="1509103" cy="543186"/>
            <a:chOff x="1057037" y="1425956"/>
            <a:chExt cx="566420" cy="239395"/>
          </a:xfrm>
        </p:grpSpPr>
        <p:sp>
          <p:nvSpPr>
            <p:cNvPr id="113" name="object 6">
              <a:extLst>
                <a:ext uri="{FF2B5EF4-FFF2-40B4-BE49-F238E27FC236}">
                  <a16:creationId xmlns:a16="http://schemas.microsoft.com/office/drawing/2014/main" id="{67F6FC9A-59A5-B85C-F707-107A1612F53D}"/>
                </a:ext>
              </a:extLst>
            </p:cNvPr>
            <p:cNvSpPr/>
            <p:nvPr/>
          </p:nvSpPr>
          <p:spPr>
            <a:xfrm>
              <a:off x="1063704" y="1432623"/>
              <a:ext cx="553085" cy="226060"/>
            </a:xfrm>
            <a:custGeom>
              <a:avLst/>
              <a:gdLst/>
              <a:ahLst/>
              <a:cxnLst/>
              <a:rect l="l" t="t" r="r" b="b"/>
              <a:pathLst>
                <a:path w="553085" h="226060">
                  <a:moveTo>
                    <a:pt x="276271" y="0"/>
                  </a:moveTo>
                  <a:lnTo>
                    <a:pt x="212924" y="2980"/>
                  </a:lnTo>
                  <a:lnTo>
                    <a:pt x="154773" y="11469"/>
                  </a:lnTo>
                  <a:lnTo>
                    <a:pt x="103477" y="24790"/>
                  </a:lnTo>
                  <a:lnTo>
                    <a:pt x="60693" y="42266"/>
                  </a:lnTo>
                  <a:lnTo>
                    <a:pt x="28080" y="63218"/>
                  </a:lnTo>
                  <a:lnTo>
                    <a:pt x="0" y="112845"/>
                  </a:lnTo>
                  <a:lnTo>
                    <a:pt x="7296" y="138720"/>
                  </a:lnTo>
                  <a:lnTo>
                    <a:pt x="60693" y="183424"/>
                  </a:lnTo>
                  <a:lnTo>
                    <a:pt x="103477" y="200900"/>
                  </a:lnTo>
                  <a:lnTo>
                    <a:pt x="154773" y="214221"/>
                  </a:lnTo>
                  <a:lnTo>
                    <a:pt x="212924" y="222710"/>
                  </a:lnTo>
                  <a:lnTo>
                    <a:pt x="276271" y="225690"/>
                  </a:lnTo>
                  <a:lnTo>
                    <a:pt x="339618" y="222710"/>
                  </a:lnTo>
                  <a:lnTo>
                    <a:pt x="397769" y="214221"/>
                  </a:lnTo>
                  <a:lnTo>
                    <a:pt x="449066" y="200900"/>
                  </a:lnTo>
                  <a:lnTo>
                    <a:pt x="491850" y="183424"/>
                  </a:lnTo>
                  <a:lnTo>
                    <a:pt x="524463" y="162472"/>
                  </a:lnTo>
                  <a:lnTo>
                    <a:pt x="552543" y="112845"/>
                  </a:lnTo>
                  <a:lnTo>
                    <a:pt x="545246" y="86970"/>
                  </a:lnTo>
                  <a:lnTo>
                    <a:pt x="491850" y="42266"/>
                  </a:lnTo>
                  <a:lnTo>
                    <a:pt x="449066" y="24790"/>
                  </a:lnTo>
                  <a:lnTo>
                    <a:pt x="397769" y="11469"/>
                  </a:lnTo>
                  <a:lnTo>
                    <a:pt x="339618" y="2980"/>
                  </a:lnTo>
                  <a:lnTo>
                    <a:pt x="276271" y="0"/>
                  </a:lnTo>
                  <a:close/>
                </a:path>
              </a:pathLst>
            </a:custGeom>
            <a:solidFill>
              <a:srgbClr val="F7EDD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bject 7">
              <a:extLst>
                <a:ext uri="{FF2B5EF4-FFF2-40B4-BE49-F238E27FC236}">
                  <a16:creationId xmlns:a16="http://schemas.microsoft.com/office/drawing/2014/main" id="{AF49AC1C-CCF6-0838-3CCD-939FBA0B0E6E}"/>
                </a:ext>
              </a:extLst>
            </p:cNvPr>
            <p:cNvSpPr/>
            <p:nvPr/>
          </p:nvSpPr>
          <p:spPr>
            <a:xfrm>
              <a:off x="1063704" y="1432623"/>
              <a:ext cx="553085" cy="226060"/>
            </a:xfrm>
            <a:custGeom>
              <a:avLst/>
              <a:gdLst/>
              <a:ahLst/>
              <a:cxnLst/>
              <a:rect l="l" t="t" r="r" b="b"/>
              <a:pathLst>
                <a:path w="553085" h="226060">
                  <a:moveTo>
                    <a:pt x="552543" y="112845"/>
                  </a:moveTo>
                  <a:lnTo>
                    <a:pt x="524463" y="63218"/>
                  </a:lnTo>
                  <a:lnTo>
                    <a:pt x="491850" y="42266"/>
                  </a:lnTo>
                  <a:lnTo>
                    <a:pt x="449066" y="24790"/>
                  </a:lnTo>
                  <a:lnTo>
                    <a:pt x="397769" y="11469"/>
                  </a:lnTo>
                  <a:lnTo>
                    <a:pt x="339618" y="2980"/>
                  </a:lnTo>
                  <a:lnTo>
                    <a:pt x="276271" y="0"/>
                  </a:lnTo>
                  <a:lnTo>
                    <a:pt x="212924" y="2980"/>
                  </a:lnTo>
                  <a:lnTo>
                    <a:pt x="154773" y="11469"/>
                  </a:lnTo>
                  <a:lnTo>
                    <a:pt x="103477" y="24790"/>
                  </a:lnTo>
                  <a:lnTo>
                    <a:pt x="60693" y="42266"/>
                  </a:lnTo>
                  <a:lnTo>
                    <a:pt x="28080" y="63218"/>
                  </a:lnTo>
                  <a:lnTo>
                    <a:pt x="0" y="112845"/>
                  </a:lnTo>
                  <a:lnTo>
                    <a:pt x="7296" y="138720"/>
                  </a:lnTo>
                  <a:lnTo>
                    <a:pt x="60693" y="183424"/>
                  </a:lnTo>
                  <a:lnTo>
                    <a:pt x="103477" y="200900"/>
                  </a:lnTo>
                  <a:lnTo>
                    <a:pt x="154773" y="214221"/>
                  </a:lnTo>
                  <a:lnTo>
                    <a:pt x="212924" y="222710"/>
                  </a:lnTo>
                  <a:lnTo>
                    <a:pt x="276271" y="225690"/>
                  </a:lnTo>
                  <a:lnTo>
                    <a:pt x="339618" y="222710"/>
                  </a:lnTo>
                  <a:lnTo>
                    <a:pt x="397769" y="214221"/>
                  </a:lnTo>
                  <a:lnTo>
                    <a:pt x="449066" y="200900"/>
                  </a:lnTo>
                  <a:lnTo>
                    <a:pt x="491850" y="183424"/>
                  </a:lnTo>
                  <a:lnTo>
                    <a:pt x="524463" y="162472"/>
                  </a:lnTo>
                  <a:lnTo>
                    <a:pt x="552543" y="112845"/>
                  </a:lnTo>
                  <a:close/>
                </a:path>
              </a:pathLst>
            </a:custGeom>
            <a:ln w="13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object 8">
            <a:extLst>
              <a:ext uri="{FF2B5EF4-FFF2-40B4-BE49-F238E27FC236}">
                <a16:creationId xmlns:a16="http://schemas.microsoft.com/office/drawing/2014/main" id="{B67FDA8C-CFA5-81DB-11EC-A55322A892FF}"/>
              </a:ext>
            </a:extLst>
          </p:cNvPr>
          <p:cNvSpPr txBox="1"/>
          <p:nvPr/>
        </p:nvSpPr>
        <p:spPr>
          <a:xfrm>
            <a:off x="1661110" y="2745362"/>
            <a:ext cx="2040606" cy="88485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sz="2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endParaRPr lang="en-IN" sz="24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1135">
              <a:lnSpc>
                <a:spcPct val="100000"/>
              </a:lnSpc>
              <a:spcBef>
                <a:spcPts val="540"/>
              </a:spcBef>
            </a:pP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6" name="object 9">
            <a:extLst>
              <a:ext uri="{FF2B5EF4-FFF2-40B4-BE49-F238E27FC236}">
                <a16:creationId xmlns:a16="http://schemas.microsoft.com/office/drawing/2014/main" id="{FF2EFDB9-E15E-741F-27D0-856A538CE51E}"/>
              </a:ext>
            </a:extLst>
          </p:cNvPr>
          <p:cNvGrpSpPr/>
          <p:nvPr/>
        </p:nvGrpSpPr>
        <p:grpSpPr>
          <a:xfrm>
            <a:off x="2486317" y="4807323"/>
            <a:ext cx="304800" cy="293029"/>
            <a:chOff x="1255514" y="2149202"/>
            <a:chExt cx="169545" cy="169545"/>
          </a:xfrm>
        </p:grpSpPr>
        <p:sp>
          <p:nvSpPr>
            <p:cNvPr id="117" name="object 10">
              <a:extLst>
                <a:ext uri="{FF2B5EF4-FFF2-40B4-BE49-F238E27FC236}">
                  <a16:creationId xmlns:a16="http://schemas.microsoft.com/office/drawing/2014/main" id="{362B0DEA-4277-D616-203F-8864F3886F72}"/>
                </a:ext>
              </a:extLst>
            </p:cNvPr>
            <p:cNvSpPr/>
            <p:nvPr/>
          </p:nvSpPr>
          <p:spPr>
            <a:xfrm>
              <a:off x="1262085" y="2155774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09" h="156210">
                  <a:moveTo>
                    <a:pt x="155823" y="0"/>
                  </a:moveTo>
                  <a:lnTo>
                    <a:pt x="0" y="0"/>
                  </a:lnTo>
                  <a:lnTo>
                    <a:pt x="0" y="155823"/>
                  </a:lnTo>
                  <a:lnTo>
                    <a:pt x="155823" y="155823"/>
                  </a:lnTo>
                  <a:lnTo>
                    <a:pt x="155823" y="0"/>
                  </a:lnTo>
                  <a:close/>
                </a:path>
              </a:pathLst>
            </a:custGeom>
            <a:solidFill>
              <a:srgbClr val="FFE5C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bject 11">
              <a:extLst>
                <a:ext uri="{FF2B5EF4-FFF2-40B4-BE49-F238E27FC236}">
                  <a16:creationId xmlns:a16="http://schemas.microsoft.com/office/drawing/2014/main" id="{660E4341-D0AC-2BF1-B995-ACF5B6A95C2E}"/>
                </a:ext>
              </a:extLst>
            </p:cNvPr>
            <p:cNvSpPr/>
            <p:nvPr/>
          </p:nvSpPr>
          <p:spPr>
            <a:xfrm>
              <a:off x="1262085" y="2155774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09" h="156210">
                  <a:moveTo>
                    <a:pt x="0" y="155823"/>
                  </a:moveTo>
                  <a:lnTo>
                    <a:pt x="155823" y="155823"/>
                  </a:lnTo>
                  <a:lnTo>
                    <a:pt x="155823" y="0"/>
                  </a:lnTo>
                  <a:lnTo>
                    <a:pt x="0" y="0"/>
                  </a:lnTo>
                  <a:lnTo>
                    <a:pt x="0" y="155823"/>
                  </a:lnTo>
                  <a:close/>
                </a:path>
              </a:pathLst>
            </a:custGeom>
            <a:ln w="1314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9" name="object 12">
            <a:extLst>
              <a:ext uri="{FF2B5EF4-FFF2-40B4-BE49-F238E27FC236}">
                <a16:creationId xmlns:a16="http://schemas.microsoft.com/office/drawing/2014/main" id="{6997168C-62DC-3C95-8162-47C2A5E80EE9}"/>
              </a:ext>
            </a:extLst>
          </p:cNvPr>
          <p:cNvGrpSpPr/>
          <p:nvPr/>
        </p:nvGrpSpPr>
        <p:grpSpPr>
          <a:xfrm>
            <a:off x="2057400" y="4817155"/>
            <a:ext cx="352717" cy="293029"/>
            <a:chOff x="977025" y="2149194"/>
            <a:chExt cx="169545" cy="169545"/>
          </a:xfrm>
        </p:grpSpPr>
        <p:sp>
          <p:nvSpPr>
            <p:cNvPr id="120" name="object 13">
              <a:extLst>
                <a:ext uri="{FF2B5EF4-FFF2-40B4-BE49-F238E27FC236}">
                  <a16:creationId xmlns:a16="http://schemas.microsoft.com/office/drawing/2014/main" id="{C9B06AA8-24DC-8D28-2635-2745BF0713B6}"/>
                </a:ext>
              </a:extLst>
            </p:cNvPr>
            <p:cNvSpPr/>
            <p:nvPr/>
          </p:nvSpPr>
          <p:spPr>
            <a:xfrm>
              <a:off x="983597" y="2155766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09" h="156210">
                  <a:moveTo>
                    <a:pt x="155823" y="0"/>
                  </a:moveTo>
                  <a:lnTo>
                    <a:pt x="0" y="0"/>
                  </a:lnTo>
                  <a:lnTo>
                    <a:pt x="0" y="155823"/>
                  </a:lnTo>
                  <a:lnTo>
                    <a:pt x="155823" y="155823"/>
                  </a:lnTo>
                  <a:lnTo>
                    <a:pt x="155823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bject 14">
              <a:extLst>
                <a:ext uri="{FF2B5EF4-FFF2-40B4-BE49-F238E27FC236}">
                  <a16:creationId xmlns:a16="http://schemas.microsoft.com/office/drawing/2014/main" id="{8CE21FA5-094E-4B22-34FF-73ADAEA1DF39}"/>
                </a:ext>
              </a:extLst>
            </p:cNvPr>
            <p:cNvSpPr/>
            <p:nvPr/>
          </p:nvSpPr>
          <p:spPr>
            <a:xfrm>
              <a:off x="983597" y="2155766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09" h="156210">
                  <a:moveTo>
                    <a:pt x="0" y="155823"/>
                  </a:moveTo>
                  <a:lnTo>
                    <a:pt x="155823" y="155823"/>
                  </a:lnTo>
                  <a:lnTo>
                    <a:pt x="155823" y="0"/>
                  </a:lnTo>
                  <a:lnTo>
                    <a:pt x="0" y="0"/>
                  </a:lnTo>
                  <a:lnTo>
                    <a:pt x="0" y="155823"/>
                  </a:lnTo>
                  <a:close/>
                </a:path>
              </a:pathLst>
            </a:custGeom>
            <a:ln w="1314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object 15">
            <a:extLst>
              <a:ext uri="{FF2B5EF4-FFF2-40B4-BE49-F238E27FC236}">
                <a16:creationId xmlns:a16="http://schemas.microsoft.com/office/drawing/2014/main" id="{0C230B86-4CCF-6DCE-AF0A-334CCEC873AB}"/>
              </a:ext>
            </a:extLst>
          </p:cNvPr>
          <p:cNvGrpSpPr/>
          <p:nvPr/>
        </p:nvGrpSpPr>
        <p:grpSpPr>
          <a:xfrm>
            <a:off x="1633721" y="4807323"/>
            <a:ext cx="349688" cy="293029"/>
            <a:chOff x="698535" y="2149186"/>
            <a:chExt cx="169545" cy="169545"/>
          </a:xfrm>
        </p:grpSpPr>
        <p:sp>
          <p:nvSpPr>
            <p:cNvPr id="123" name="object 16">
              <a:extLst>
                <a:ext uri="{FF2B5EF4-FFF2-40B4-BE49-F238E27FC236}">
                  <a16:creationId xmlns:a16="http://schemas.microsoft.com/office/drawing/2014/main" id="{8972ECED-6BC4-5D77-E1C1-0BA16528CBC6}"/>
                </a:ext>
              </a:extLst>
            </p:cNvPr>
            <p:cNvSpPr/>
            <p:nvPr/>
          </p:nvSpPr>
          <p:spPr>
            <a:xfrm>
              <a:off x="705106" y="2155758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09" h="156210">
                  <a:moveTo>
                    <a:pt x="155823" y="0"/>
                  </a:moveTo>
                  <a:lnTo>
                    <a:pt x="0" y="0"/>
                  </a:lnTo>
                  <a:lnTo>
                    <a:pt x="0" y="155823"/>
                  </a:lnTo>
                  <a:lnTo>
                    <a:pt x="155823" y="155823"/>
                  </a:lnTo>
                  <a:lnTo>
                    <a:pt x="155823" y="0"/>
                  </a:lnTo>
                  <a:close/>
                </a:path>
              </a:pathLst>
            </a:custGeom>
            <a:solidFill>
              <a:srgbClr val="B9E5F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bject 17">
              <a:extLst>
                <a:ext uri="{FF2B5EF4-FFF2-40B4-BE49-F238E27FC236}">
                  <a16:creationId xmlns:a16="http://schemas.microsoft.com/office/drawing/2014/main" id="{344FF0B4-A91B-7B6F-F012-2DD390AC52B6}"/>
                </a:ext>
              </a:extLst>
            </p:cNvPr>
            <p:cNvSpPr/>
            <p:nvPr/>
          </p:nvSpPr>
          <p:spPr>
            <a:xfrm>
              <a:off x="705106" y="2155758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09" h="156210">
                  <a:moveTo>
                    <a:pt x="0" y="155823"/>
                  </a:moveTo>
                  <a:lnTo>
                    <a:pt x="155823" y="155823"/>
                  </a:lnTo>
                  <a:lnTo>
                    <a:pt x="155823" y="0"/>
                  </a:lnTo>
                  <a:lnTo>
                    <a:pt x="0" y="0"/>
                  </a:lnTo>
                  <a:lnTo>
                    <a:pt x="0" y="155823"/>
                  </a:lnTo>
                  <a:close/>
                </a:path>
              </a:pathLst>
            </a:custGeom>
            <a:ln w="1314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5" name="object 18">
            <a:extLst>
              <a:ext uri="{FF2B5EF4-FFF2-40B4-BE49-F238E27FC236}">
                <a16:creationId xmlns:a16="http://schemas.microsoft.com/office/drawing/2014/main" id="{B8AC41E9-9321-E67E-FD0E-FB11C6B4DEB4}"/>
              </a:ext>
            </a:extLst>
          </p:cNvPr>
          <p:cNvGrpSpPr/>
          <p:nvPr/>
        </p:nvGrpSpPr>
        <p:grpSpPr>
          <a:xfrm>
            <a:off x="2913354" y="4807323"/>
            <a:ext cx="362322" cy="293029"/>
            <a:chOff x="1534025" y="2149194"/>
            <a:chExt cx="169545" cy="169545"/>
          </a:xfrm>
        </p:grpSpPr>
        <p:sp>
          <p:nvSpPr>
            <p:cNvPr id="126" name="object 19">
              <a:extLst>
                <a:ext uri="{FF2B5EF4-FFF2-40B4-BE49-F238E27FC236}">
                  <a16:creationId xmlns:a16="http://schemas.microsoft.com/office/drawing/2014/main" id="{DE294611-1D12-DC8E-2139-C1EF5C0EAD08}"/>
                </a:ext>
              </a:extLst>
            </p:cNvPr>
            <p:cNvSpPr/>
            <p:nvPr/>
          </p:nvSpPr>
          <p:spPr>
            <a:xfrm>
              <a:off x="1540596" y="2155766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5823" y="0"/>
                  </a:moveTo>
                  <a:lnTo>
                    <a:pt x="0" y="0"/>
                  </a:lnTo>
                  <a:lnTo>
                    <a:pt x="0" y="155823"/>
                  </a:lnTo>
                  <a:lnTo>
                    <a:pt x="155823" y="155823"/>
                  </a:lnTo>
                  <a:lnTo>
                    <a:pt x="155823" y="0"/>
                  </a:lnTo>
                  <a:close/>
                </a:path>
              </a:pathLst>
            </a:custGeom>
            <a:solidFill>
              <a:srgbClr val="D2E7D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bject 20">
              <a:extLst>
                <a:ext uri="{FF2B5EF4-FFF2-40B4-BE49-F238E27FC236}">
                  <a16:creationId xmlns:a16="http://schemas.microsoft.com/office/drawing/2014/main" id="{C192DFF9-064D-504B-C067-DF1AD02E6DF1}"/>
                </a:ext>
              </a:extLst>
            </p:cNvPr>
            <p:cNvSpPr/>
            <p:nvPr/>
          </p:nvSpPr>
          <p:spPr>
            <a:xfrm>
              <a:off x="1540596" y="2155766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0" y="155823"/>
                  </a:moveTo>
                  <a:lnTo>
                    <a:pt x="155823" y="155823"/>
                  </a:lnTo>
                  <a:lnTo>
                    <a:pt x="155823" y="0"/>
                  </a:lnTo>
                  <a:lnTo>
                    <a:pt x="0" y="0"/>
                  </a:lnTo>
                  <a:lnTo>
                    <a:pt x="0" y="155823"/>
                  </a:lnTo>
                  <a:close/>
                </a:path>
              </a:pathLst>
            </a:custGeom>
            <a:ln w="1314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8" name="object 21">
            <a:extLst>
              <a:ext uri="{FF2B5EF4-FFF2-40B4-BE49-F238E27FC236}">
                <a16:creationId xmlns:a16="http://schemas.microsoft.com/office/drawing/2014/main" id="{2EC3A672-B7A3-0076-4A81-415F67AB5FC9}"/>
              </a:ext>
            </a:extLst>
          </p:cNvPr>
          <p:cNvGrpSpPr/>
          <p:nvPr/>
        </p:nvGrpSpPr>
        <p:grpSpPr>
          <a:xfrm>
            <a:off x="3340392" y="4807323"/>
            <a:ext cx="381000" cy="293029"/>
            <a:chOff x="1812537" y="2149186"/>
            <a:chExt cx="169545" cy="169545"/>
          </a:xfrm>
        </p:grpSpPr>
        <p:sp>
          <p:nvSpPr>
            <p:cNvPr id="129" name="object 22">
              <a:extLst>
                <a:ext uri="{FF2B5EF4-FFF2-40B4-BE49-F238E27FC236}">
                  <a16:creationId xmlns:a16="http://schemas.microsoft.com/office/drawing/2014/main" id="{80B91F97-44F6-25C4-F886-6A906B5602AD}"/>
                </a:ext>
              </a:extLst>
            </p:cNvPr>
            <p:cNvSpPr/>
            <p:nvPr/>
          </p:nvSpPr>
          <p:spPr>
            <a:xfrm>
              <a:off x="1819108" y="2155758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5823" y="0"/>
                  </a:moveTo>
                  <a:lnTo>
                    <a:pt x="0" y="0"/>
                  </a:lnTo>
                  <a:lnTo>
                    <a:pt x="0" y="155823"/>
                  </a:lnTo>
                  <a:lnTo>
                    <a:pt x="155823" y="155823"/>
                  </a:lnTo>
                  <a:lnTo>
                    <a:pt x="155823" y="0"/>
                  </a:lnTo>
                  <a:close/>
                </a:path>
              </a:pathLst>
            </a:custGeom>
            <a:solidFill>
              <a:srgbClr val="FBD5D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object 23">
              <a:extLst>
                <a:ext uri="{FF2B5EF4-FFF2-40B4-BE49-F238E27FC236}">
                  <a16:creationId xmlns:a16="http://schemas.microsoft.com/office/drawing/2014/main" id="{2C8FEEFD-38BD-F83D-2BBC-F5087E47BFCD}"/>
                </a:ext>
              </a:extLst>
            </p:cNvPr>
            <p:cNvSpPr/>
            <p:nvPr/>
          </p:nvSpPr>
          <p:spPr>
            <a:xfrm>
              <a:off x="1819108" y="2155758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0" y="155823"/>
                  </a:moveTo>
                  <a:lnTo>
                    <a:pt x="155823" y="155823"/>
                  </a:lnTo>
                  <a:lnTo>
                    <a:pt x="155823" y="0"/>
                  </a:lnTo>
                  <a:lnTo>
                    <a:pt x="0" y="0"/>
                  </a:lnTo>
                  <a:lnTo>
                    <a:pt x="0" y="155823"/>
                  </a:lnTo>
                  <a:close/>
                </a:path>
              </a:pathLst>
            </a:custGeom>
            <a:ln w="1314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1" name="object 24">
            <a:extLst>
              <a:ext uri="{FF2B5EF4-FFF2-40B4-BE49-F238E27FC236}">
                <a16:creationId xmlns:a16="http://schemas.microsoft.com/office/drawing/2014/main" id="{D4142AEE-DE74-657A-3728-ECFA6C5DD490}"/>
              </a:ext>
            </a:extLst>
          </p:cNvPr>
          <p:cNvSpPr txBox="1"/>
          <p:nvPr/>
        </p:nvSpPr>
        <p:spPr>
          <a:xfrm>
            <a:off x="600359" y="4953000"/>
            <a:ext cx="980129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bject 25">
            <a:extLst>
              <a:ext uri="{FF2B5EF4-FFF2-40B4-BE49-F238E27FC236}">
                <a16:creationId xmlns:a16="http://schemas.microsoft.com/office/drawing/2014/main" id="{6E2FAC01-8191-A673-E2BF-6C02B745FADC}"/>
              </a:ext>
            </a:extLst>
          </p:cNvPr>
          <p:cNvSpPr txBox="1"/>
          <p:nvPr/>
        </p:nvSpPr>
        <p:spPr>
          <a:xfrm>
            <a:off x="600359" y="4660809"/>
            <a:ext cx="1174823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" name="object 26">
            <a:extLst>
              <a:ext uri="{FF2B5EF4-FFF2-40B4-BE49-F238E27FC236}">
                <a16:creationId xmlns:a16="http://schemas.microsoft.com/office/drawing/2014/main" id="{38782D35-132B-2158-14CA-C628E79CB69C}"/>
              </a:ext>
            </a:extLst>
          </p:cNvPr>
          <p:cNvGrpSpPr/>
          <p:nvPr/>
        </p:nvGrpSpPr>
        <p:grpSpPr>
          <a:xfrm>
            <a:off x="1723101" y="3733800"/>
            <a:ext cx="1825499" cy="1066800"/>
            <a:chOff x="758663" y="1653375"/>
            <a:chExt cx="1163320" cy="497205"/>
          </a:xfrm>
        </p:grpSpPr>
        <p:sp>
          <p:nvSpPr>
            <p:cNvPr id="134" name="object 27">
              <a:extLst>
                <a:ext uri="{FF2B5EF4-FFF2-40B4-BE49-F238E27FC236}">
                  <a16:creationId xmlns:a16="http://schemas.microsoft.com/office/drawing/2014/main" id="{1B555529-B246-84D6-4E2E-3951D48A5422}"/>
                </a:ext>
              </a:extLst>
            </p:cNvPr>
            <p:cNvSpPr/>
            <p:nvPr/>
          </p:nvSpPr>
          <p:spPr>
            <a:xfrm>
              <a:off x="789340" y="1659947"/>
              <a:ext cx="551180" cy="478155"/>
            </a:xfrm>
            <a:custGeom>
              <a:avLst/>
              <a:gdLst/>
              <a:ahLst/>
              <a:cxnLst/>
              <a:rect l="l" t="t" r="r" b="b"/>
              <a:pathLst>
                <a:path w="551180" h="478155">
                  <a:moveTo>
                    <a:pt x="0" y="477702"/>
                  </a:moveTo>
                  <a:lnTo>
                    <a:pt x="26762" y="430737"/>
                  </a:lnTo>
                  <a:lnTo>
                    <a:pt x="54137" y="386595"/>
                  </a:lnTo>
                  <a:lnTo>
                    <a:pt x="82313" y="345123"/>
                  </a:lnTo>
                  <a:lnTo>
                    <a:pt x="111474" y="306168"/>
                  </a:lnTo>
                  <a:lnTo>
                    <a:pt x="141808" y="269577"/>
                  </a:lnTo>
                  <a:lnTo>
                    <a:pt x="173501" y="235197"/>
                  </a:lnTo>
                  <a:lnTo>
                    <a:pt x="206739" y="202874"/>
                  </a:lnTo>
                  <a:lnTo>
                    <a:pt x="241710" y="172456"/>
                  </a:lnTo>
                  <a:lnTo>
                    <a:pt x="278598" y="143790"/>
                  </a:lnTo>
                  <a:lnTo>
                    <a:pt x="317591" y="116722"/>
                  </a:lnTo>
                  <a:lnTo>
                    <a:pt x="358874" y="91099"/>
                  </a:lnTo>
                  <a:lnTo>
                    <a:pt x="402635" y="66769"/>
                  </a:lnTo>
                  <a:lnTo>
                    <a:pt x="449060" y="43577"/>
                  </a:lnTo>
                  <a:lnTo>
                    <a:pt x="498335" y="21372"/>
                  </a:lnTo>
                  <a:lnTo>
                    <a:pt x="550647" y="0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bject 28">
              <a:extLst>
                <a:ext uri="{FF2B5EF4-FFF2-40B4-BE49-F238E27FC236}">
                  <a16:creationId xmlns:a16="http://schemas.microsoft.com/office/drawing/2014/main" id="{96FF3AF2-0461-F116-97D8-BC5DC7602B96}"/>
                </a:ext>
              </a:extLst>
            </p:cNvPr>
            <p:cNvSpPr/>
            <p:nvPr/>
          </p:nvSpPr>
          <p:spPr>
            <a:xfrm>
              <a:off x="765235" y="2093983"/>
              <a:ext cx="74295" cy="49530"/>
            </a:xfrm>
            <a:custGeom>
              <a:avLst/>
              <a:gdLst/>
              <a:ahLst/>
              <a:cxnLst/>
              <a:rect l="l" t="t" r="r" b="b"/>
              <a:pathLst>
                <a:path w="74294" h="49530">
                  <a:moveTo>
                    <a:pt x="73878" y="40452"/>
                  </a:moveTo>
                  <a:lnTo>
                    <a:pt x="56554" y="37633"/>
                  </a:lnTo>
                  <a:lnTo>
                    <a:pt x="42082" y="38783"/>
                  </a:lnTo>
                  <a:lnTo>
                    <a:pt x="30276" y="43013"/>
                  </a:lnTo>
                  <a:lnTo>
                    <a:pt x="20948" y="49430"/>
                  </a:lnTo>
                  <a:lnTo>
                    <a:pt x="21330" y="38114"/>
                  </a:lnTo>
                  <a:lnTo>
                    <a:pt x="18533" y="25890"/>
                  </a:lnTo>
                  <a:lnTo>
                    <a:pt x="11707" y="13077"/>
                  </a:lnTo>
                  <a:lnTo>
                    <a:pt x="0" y="0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bject 29">
              <a:extLst>
                <a:ext uri="{FF2B5EF4-FFF2-40B4-BE49-F238E27FC236}">
                  <a16:creationId xmlns:a16="http://schemas.microsoft.com/office/drawing/2014/main" id="{5D7E70B3-9587-BE1D-5694-31B10FA20584}"/>
                </a:ext>
              </a:extLst>
            </p:cNvPr>
            <p:cNvSpPr/>
            <p:nvPr/>
          </p:nvSpPr>
          <p:spPr>
            <a:xfrm>
              <a:off x="1065938" y="1659947"/>
              <a:ext cx="274320" cy="476884"/>
            </a:xfrm>
            <a:custGeom>
              <a:avLst/>
              <a:gdLst/>
              <a:ahLst/>
              <a:cxnLst/>
              <a:rect l="l" t="t" r="r" b="b"/>
              <a:pathLst>
                <a:path w="274319" h="476885">
                  <a:moveTo>
                    <a:pt x="0" y="476861"/>
                  </a:moveTo>
                  <a:lnTo>
                    <a:pt x="18887" y="425688"/>
                  </a:lnTo>
                  <a:lnTo>
                    <a:pt x="37880" y="377950"/>
                  </a:lnTo>
                  <a:lnTo>
                    <a:pt x="57346" y="333022"/>
                  </a:lnTo>
                  <a:lnTo>
                    <a:pt x="77650" y="290281"/>
                  </a:lnTo>
                  <a:lnTo>
                    <a:pt x="99160" y="249104"/>
                  </a:lnTo>
                  <a:lnTo>
                    <a:pt x="122242" y="208869"/>
                  </a:lnTo>
                  <a:lnTo>
                    <a:pt x="147261" y="168951"/>
                  </a:lnTo>
                  <a:lnTo>
                    <a:pt x="174585" y="128729"/>
                  </a:lnTo>
                  <a:lnTo>
                    <a:pt x="204580" y="87578"/>
                  </a:lnTo>
                  <a:lnTo>
                    <a:pt x="237612" y="44876"/>
                  </a:lnTo>
                  <a:lnTo>
                    <a:pt x="274048" y="0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object 30">
              <a:extLst>
                <a:ext uri="{FF2B5EF4-FFF2-40B4-BE49-F238E27FC236}">
                  <a16:creationId xmlns:a16="http://schemas.microsoft.com/office/drawing/2014/main" id="{2015C58F-A3C8-E193-81C2-43619645AA05}"/>
                </a:ext>
              </a:extLst>
            </p:cNvPr>
            <p:cNvSpPr/>
            <p:nvPr/>
          </p:nvSpPr>
          <p:spPr>
            <a:xfrm>
              <a:off x="1035261" y="2097479"/>
              <a:ext cx="79375" cy="45720"/>
            </a:xfrm>
            <a:custGeom>
              <a:avLst/>
              <a:gdLst/>
              <a:ahLst/>
              <a:cxnLst/>
              <a:rect l="l" t="t" r="r" b="b"/>
              <a:pathLst>
                <a:path w="79375" h="45719">
                  <a:moveTo>
                    <a:pt x="79324" y="28321"/>
                  </a:moveTo>
                  <a:lnTo>
                    <a:pt x="61771" y="28264"/>
                  </a:lnTo>
                  <a:lnTo>
                    <a:pt x="47661" y="31678"/>
                  </a:lnTo>
                  <a:lnTo>
                    <a:pt x="36668" y="37712"/>
                  </a:lnTo>
                  <a:lnTo>
                    <a:pt x="28466" y="45518"/>
                  </a:lnTo>
                  <a:lnTo>
                    <a:pt x="27062" y="34283"/>
                  </a:lnTo>
                  <a:lnTo>
                    <a:pt x="22377" y="22650"/>
                  </a:lnTo>
                  <a:lnTo>
                    <a:pt x="13619" y="11072"/>
                  </a:lnTo>
                  <a:lnTo>
                    <a:pt x="0" y="0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object 31">
              <a:extLst>
                <a:ext uri="{FF2B5EF4-FFF2-40B4-BE49-F238E27FC236}">
                  <a16:creationId xmlns:a16="http://schemas.microsoft.com/office/drawing/2014/main" id="{2850059C-1837-1FA5-9278-EC3EE99188A2}"/>
                </a:ext>
              </a:extLst>
            </p:cNvPr>
            <p:cNvSpPr/>
            <p:nvPr/>
          </p:nvSpPr>
          <p:spPr>
            <a:xfrm>
              <a:off x="1339987" y="1659947"/>
              <a:ext cx="635" cy="476250"/>
            </a:xfrm>
            <a:custGeom>
              <a:avLst/>
              <a:gdLst/>
              <a:ahLst/>
              <a:cxnLst/>
              <a:rect l="l" t="t" r="r" b="b"/>
              <a:pathLst>
                <a:path w="634" h="476250">
                  <a:moveTo>
                    <a:pt x="21" y="476103"/>
                  </a:moveTo>
                  <a:lnTo>
                    <a:pt x="0" y="0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object 32">
              <a:extLst>
                <a:ext uri="{FF2B5EF4-FFF2-40B4-BE49-F238E27FC236}">
                  <a16:creationId xmlns:a16="http://schemas.microsoft.com/office/drawing/2014/main" id="{C44AA97E-E15A-30C8-C5D5-C7AB2578C61C}"/>
                </a:ext>
              </a:extLst>
            </p:cNvPr>
            <p:cNvSpPr/>
            <p:nvPr/>
          </p:nvSpPr>
          <p:spPr>
            <a:xfrm>
              <a:off x="1297891" y="2109323"/>
              <a:ext cx="84455" cy="33655"/>
            </a:xfrm>
            <a:custGeom>
              <a:avLst/>
              <a:gdLst/>
              <a:ahLst/>
              <a:cxnLst/>
              <a:rect l="l" t="t" r="r" b="b"/>
              <a:pathLst>
                <a:path w="84455" h="33655">
                  <a:moveTo>
                    <a:pt x="84231" y="0"/>
                  </a:moveTo>
                  <a:lnTo>
                    <a:pt x="67681" y="5849"/>
                  </a:lnTo>
                  <a:lnTo>
                    <a:pt x="55540" y="13809"/>
                  </a:lnTo>
                  <a:lnTo>
                    <a:pt x="47216" y="23189"/>
                  </a:lnTo>
                  <a:lnTo>
                    <a:pt x="42117" y="33299"/>
                  </a:lnTo>
                  <a:lnTo>
                    <a:pt x="37016" y="23190"/>
                  </a:lnTo>
                  <a:lnTo>
                    <a:pt x="28692" y="13810"/>
                  </a:lnTo>
                  <a:lnTo>
                    <a:pt x="16550" y="5851"/>
                  </a:lnTo>
                  <a:lnTo>
                    <a:pt x="0" y="4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bject 33">
              <a:extLst>
                <a:ext uri="{FF2B5EF4-FFF2-40B4-BE49-F238E27FC236}">
                  <a16:creationId xmlns:a16="http://schemas.microsoft.com/office/drawing/2014/main" id="{A9876CF2-112D-A193-9023-8DD5C45D6BAF}"/>
                </a:ext>
              </a:extLst>
            </p:cNvPr>
            <p:cNvSpPr/>
            <p:nvPr/>
          </p:nvSpPr>
          <p:spPr>
            <a:xfrm>
              <a:off x="1339987" y="1659947"/>
              <a:ext cx="274320" cy="476884"/>
            </a:xfrm>
            <a:custGeom>
              <a:avLst/>
              <a:gdLst/>
              <a:ahLst/>
              <a:cxnLst/>
              <a:rect l="l" t="t" r="r" b="b"/>
              <a:pathLst>
                <a:path w="274319" h="476885">
                  <a:moveTo>
                    <a:pt x="274113" y="476861"/>
                  </a:moveTo>
                  <a:lnTo>
                    <a:pt x="255219" y="425690"/>
                  </a:lnTo>
                  <a:lnTo>
                    <a:pt x="236219" y="377951"/>
                  </a:lnTo>
                  <a:lnTo>
                    <a:pt x="216748" y="333022"/>
                  </a:lnTo>
                  <a:lnTo>
                    <a:pt x="196437" y="290280"/>
                  </a:lnTo>
                  <a:lnTo>
                    <a:pt x="174922" y="249102"/>
                  </a:lnTo>
                  <a:lnTo>
                    <a:pt x="151835" y="208865"/>
                  </a:lnTo>
                  <a:lnTo>
                    <a:pt x="126809" y="168947"/>
                  </a:lnTo>
                  <a:lnTo>
                    <a:pt x="99480" y="128724"/>
                  </a:lnTo>
                  <a:lnTo>
                    <a:pt x="69479" y="87573"/>
                  </a:lnTo>
                  <a:lnTo>
                    <a:pt x="36441" y="44873"/>
                  </a:lnTo>
                  <a:lnTo>
                    <a:pt x="0" y="0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object 34">
              <a:extLst>
                <a:ext uri="{FF2B5EF4-FFF2-40B4-BE49-F238E27FC236}">
                  <a16:creationId xmlns:a16="http://schemas.microsoft.com/office/drawing/2014/main" id="{5406E8E9-0FC5-EF02-C56B-29B53DD477B2}"/>
                </a:ext>
              </a:extLst>
            </p:cNvPr>
            <p:cNvSpPr/>
            <p:nvPr/>
          </p:nvSpPr>
          <p:spPr>
            <a:xfrm>
              <a:off x="1565450" y="2097476"/>
              <a:ext cx="79375" cy="45720"/>
            </a:xfrm>
            <a:custGeom>
              <a:avLst/>
              <a:gdLst/>
              <a:ahLst/>
              <a:cxnLst/>
              <a:rect l="l" t="t" r="r" b="b"/>
              <a:pathLst>
                <a:path w="79375" h="45719">
                  <a:moveTo>
                    <a:pt x="79322" y="0"/>
                  </a:moveTo>
                  <a:lnTo>
                    <a:pt x="65703" y="11073"/>
                  </a:lnTo>
                  <a:lnTo>
                    <a:pt x="56946" y="22652"/>
                  </a:lnTo>
                  <a:lnTo>
                    <a:pt x="52262" y="34285"/>
                  </a:lnTo>
                  <a:lnTo>
                    <a:pt x="50859" y="45520"/>
                  </a:lnTo>
                  <a:lnTo>
                    <a:pt x="42657" y="37716"/>
                  </a:lnTo>
                  <a:lnTo>
                    <a:pt x="31663" y="31682"/>
                  </a:lnTo>
                  <a:lnTo>
                    <a:pt x="17552" y="28270"/>
                  </a:lnTo>
                  <a:lnTo>
                    <a:pt x="0" y="28329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object 35">
              <a:extLst>
                <a:ext uri="{FF2B5EF4-FFF2-40B4-BE49-F238E27FC236}">
                  <a16:creationId xmlns:a16="http://schemas.microsoft.com/office/drawing/2014/main" id="{ABFB5650-6ABD-C2BA-1600-EA8BF6833361}"/>
                </a:ext>
              </a:extLst>
            </p:cNvPr>
            <p:cNvSpPr/>
            <p:nvPr/>
          </p:nvSpPr>
          <p:spPr>
            <a:xfrm>
              <a:off x="1339987" y="1659947"/>
              <a:ext cx="551180" cy="478155"/>
            </a:xfrm>
            <a:custGeom>
              <a:avLst/>
              <a:gdLst/>
              <a:ahLst/>
              <a:cxnLst/>
              <a:rect l="l" t="t" r="r" b="b"/>
              <a:pathLst>
                <a:path w="551180" h="478155">
                  <a:moveTo>
                    <a:pt x="550733" y="477703"/>
                  </a:moveTo>
                  <a:lnTo>
                    <a:pt x="523964" y="430732"/>
                  </a:lnTo>
                  <a:lnTo>
                    <a:pt x="496582" y="386586"/>
                  </a:lnTo>
                  <a:lnTo>
                    <a:pt x="468401" y="345111"/>
                  </a:lnTo>
                  <a:lnTo>
                    <a:pt x="439235" y="306154"/>
                  </a:lnTo>
                  <a:lnTo>
                    <a:pt x="408896" y="269563"/>
                  </a:lnTo>
                  <a:lnTo>
                    <a:pt x="377199" y="235183"/>
                  </a:lnTo>
                  <a:lnTo>
                    <a:pt x="343956" y="202861"/>
                  </a:lnTo>
                  <a:lnTo>
                    <a:pt x="308982" y="172445"/>
                  </a:lnTo>
                  <a:lnTo>
                    <a:pt x="272089" y="143781"/>
                  </a:lnTo>
                  <a:lnTo>
                    <a:pt x="233092" y="116715"/>
                  </a:lnTo>
                  <a:lnTo>
                    <a:pt x="191802" y="91094"/>
                  </a:lnTo>
                  <a:lnTo>
                    <a:pt x="148035" y="66765"/>
                  </a:lnTo>
                  <a:lnTo>
                    <a:pt x="101603" y="43576"/>
                  </a:lnTo>
                  <a:lnTo>
                    <a:pt x="52320" y="21371"/>
                  </a:lnTo>
                  <a:lnTo>
                    <a:pt x="0" y="0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object 36">
              <a:extLst>
                <a:ext uri="{FF2B5EF4-FFF2-40B4-BE49-F238E27FC236}">
                  <a16:creationId xmlns:a16="http://schemas.microsoft.com/office/drawing/2014/main" id="{D2FE143C-8960-35B2-491A-D64D32BF919A}"/>
                </a:ext>
              </a:extLst>
            </p:cNvPr>
            <p:cNvSpPr/>
            <p:nvPr/>
          </p:nvSpPr>
          <p:spPr>
            <a:xfrm>
              <a:off x="1840946" y="2093982"/>
              <a:ext cx="74295" cy="49530"/>
            </a:xfrm>
            <a:custGeom>
              <a:avLst/>
              <a:gdLst/>
              <a:ahLst/>
              <a:cxnLst/>
              <a:rect l="l" t="t" r="r" b="b"/>
              <a:pathLst>
                <a:path w="74294" h="49530">
                  <a:moveTo>
                    <a:pt x="73875" y="0"/>
                  </a:moveTo>
                  <a:lnTo>
                    <a:pt x="62169" y="13078"/>
                  </a:lnTo>
                  <a:lnTo>
                    <a:pt x="55343" y="25891"/>
                  </a:lnTo>
                  <a:lnTo>
                    <a:pt x="52547" y="38116"/>
                  </a:lnTo>
                  <a:lnTo>
                    <a:pt x="52930" y="49431"/>
                  </a:lnTo>
                  <a:lnTo>
                    <a:pt x="43602" y="43015"/>
                  </a:lnTo>
                  <a:lnTo>
                    <a:pt x="31796" y="38786"/>
                  </a:lnTo>
                  <a:lnTo>
                    <a:pt x="17324" y="37637"/>
                  </a:lnTo>
                  <a:lnTo>
                    <a:pt x="0" y="40457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4" name="object 37">
            <a:extLst>
              <a:ext uri="{FF2B5EF4-FFF2-40B4-BE49-F238E27FC236}">
                <a16:creationId xmlns:a16="http://schemas.microsoft.com/office/drawing/2014/main" id="{87026002-0133-484C-A06A-5A6992D2ECD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7808" y="2231471"/>
            <a:ext cx="133890" cy="128490"/>
          </a:xfrm>
          <a:prstGeom prst="rect">
            <a:avLst/>
          </a:prstGeom>
        </p:spPr>
      </p:pic>
      <p:grpSp>
        <p:nvGrpSpPr>
          <p:cNvPr id="145" name="object 38">
            <a:extLst>
              <a:ext uri="{FF2B5EF4-FFF2-40B4-BE49-F238E27FC236}">
                <a16:creationId xmlns:a16="http://schemas.microsoft.com/office/drawing/2014/main" id="{AAFC46F4-128B-DF4B-0A62-6E9DC98F1FD8}"/>
              </a:ext>
            </a:extLst>
          </p:cNvPr>
          <p:cNvGrpSpPr/>
          <p:nvPr/>
        </p:nvGrpSpPr>
        <p:grpSpPr>
          <a:xfrm>
            <a:off x="5343715" y="3187791"/>
            <a:ext cx="1371600" cy="603147"/>
            <a:chOff x="2630415" y="1421655"/>
            <a:chExt cx="565785" cy="239395"/>
          </a:xfrm>
        </p:grpSpPr>
        <p:sp>
          <p:nvSpPr>
            <p:cNvPr id="146" name="object 39">
              <a:extLst>
                <a:ext uri="{FF2B5EF4-FFF2-40B4-BE49-F238E27FC236}">
                  <a16:creationId xmlns:a16="http://schemas.microsoft.com/office/drawing/2014/main" id="{3707B1AF-3829-D7C4-0129-3B8676208044}"/>
                </a:ext>
              </a:extLst>
            </p:cNvPr>
            <p:cNvSpPr/>
            <p:nvPr/>
          </p:nvSpPr>
          <p:spPr>
            <a:xfrm>
              <a:off x="2636987" y="1428227"/>
              <a:ext cx="553085" cy="226060"/>
            </a:xfrm>
            <a:custGeom>
              <a:avLst/>
              <a:gdLst/>
              <a:ahLst/>
              <a:cxnLst/>
              <a:rect l="l" t="t" r="r" b="b"/>
              <a:pathLst>
                <a:path w="553085" h="226060">
                  <a:moveTo>
                    <a:pt x="276271" y="0"/>
                  </a:moveTo>
                  <a:lnTo>
                    <a:pt x="212924" y="2980"/>
                  </a:lnTo>
                  <a:lnTo>
                    <a:pt x="154773" y="11469"/>
                  </a:lnTo>
                  <a:lnTo>
                    <a:pt x="103477" y="24790"/>
                  </a:lnTo>
                  <a:lnTo>
                    <a:pt x="60693" y="42266"/>
                  </a:lnTo>
                  <a:lnTo>
                    <a:pt x="28080" y="63218"/>
                  </a:lnTo>
                  <a:lnTo>
                    <a:pt x="0" y="112845"/>
                  </a:lnTo>
                  <a:lnTo>
                    <a:pt x="7296" y="138720"/>
                  </a:lnTo>
                  <a:lnTo>
                    <a:pt x="60693" y="183424"/>
                  </a:lnTo>
                  <a:lnTo>
                    <a:pt x="103477" y="200900"/>
                  </a:lnTo>
                  <a:lnTo>
                    <a:pt x="154773" y="214221"/>
                  </a:lnTo>
                  <a:lnTo>
                    <a:pt x="212924" y="222710"/>
                  </a:lnTo>
                  <a:lnTo>
                    <a:pt x="276271" y="225690"/>
                  </a:lnTo>
                  <a:lnTo>
                    <a:pt x="339618" y="222710"/>
                  </a:lnTo>
                  <a:lnTo>
                    <a:pt x="397769" y="214221"/>
                  </a:lnTo>
                  <a:lnTo>
                    <a:pt x="449066" y="200900"/>
                  </a:lnTo>
                  <a:lnTo>
                    <a:pt x="491850" y="183424"/>
                  </a:lnTo>
                  <a:lnTo>
                    <a:pt x="524463" y="162472"/>
                  </a:lnTo>
                  <a:lnTo>
                    <a:pt x="552543" y="112845"/>
                  </a:lnTo>
                  <a:lnTo>
                    <a:pt x="545246" y="86970"/>
                  </a:lnTo>
                  <a:lnTo>
                    <a:pt x="491850" y="42266"/>
                  </a:lnTo>
                  <a:lnTo>
                    <a:pt x="449066" y="24790"/>
                  </a:lnTo>
                  <a:lnTo>
                    <a:pt x="397769" y="11469"/>
                  </a:lnTo>
                  <a:lnTo>
                    <a:pt x="339618" y="2980"/>
                  </a:lnTo>
                  <a:lnTo>
                    <a:pt x="276271" y="0"/>
                  </a:lnTo>
                  <a:close/>
                </a:path>
              </a:pathLst>
            </a:custGeom>
            <a:solidFill>
              <a:srgbClr val="F7EDD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object 40">
              <a:extLst>
                <a:ext uri="{FF2B5EF4-FFF2-40B4-BE49-F238E27FC236}">
                  <a16:creationId xmlns:a16="http://schemas.microsoft.com/office/drawing/2014/main" id="{602CC687-711B-31AB-2C9A-FCD702B02F45}"/>
                </a:ext>
              </a:extLst>
            </p:cNvPr>
            <p:cNvSpPr/>
            <p:nvPr/>
          </p:nvSpPr>
          <p:spPr>
            <a:xfrm>
              <a:off x="2636987" y="1428227"/>
              <a:ext cx="553085" cy="226060"/>
            </a:xfrm>
            <a:custGeom>
              <a:avLst/>
              <a:gdLst/>
              <a:ahLst/>
              <a:cxnLst/>
              <a:rect l="l" t="t" r="r" b="b"/>
              <a:pathLst>
                <a:path w="553085" h="226060">
                  <a:moveTo>
                    <a:pt x="552543" y="112845"/>
                  </a:moveTo>
                  <a:lnTo>
                    <a:pt x="524463" y="63218"/>
                  </a:lnTo>
                  <a:lnTo>
                    <a:pt x="491850" y="42266"/>
                  </a:lnTo>
                  <a:lnTo>
                    <a:pt x="449066" y="24790"/>
                  </a:lnTo>
                  <a:lnTo>
                    <a:pt x="397769" y="11469"/>
                  </a:lnTo>
                  <a:lnTo>
                    <a:pt x="339618" y="2980"/>
                  </a:lnTo>
                  <a:lnTo>
                    <a:pt x="276271" y="0"/>
                  </a:lnTo>
                  <a:lnTo>
                    <a:pt x="212924" y="2980"/>
                  </a:lnTo>
                  <a:lnTo>
                    <a:pt x="154773" y="11469"/>
                  </a:lnTo>
                  <a:lnTo>
                    <a:pt x="103477" y="24790"/>
                  </a:lnTo>
                  <a:lnTo>
                    <a:pt x="60693" y="42266"/>
                  </a:lnTo>
                  <a:lnTo>
                    <a:pt x="28080" y="63218"/>
                  </a:lnTo>
                  <a:lnTo>
                    <a:pt x="0" y="112845"/>
                  </a:lnTo>
                  <a:lnTo>
                    <a:pt x="7296" y="138720"/>
                  </a:lnTo>
                  <a:lnTo>
                    <a:pt x="60693" y="183424"/>
                  </a:lnTo>
                  <a:lnTo>
                    <a:pt x="103477" y="200900"/>
                  </a:lnTo>
                  <a:lnTo>
                    <a:pt x="154773" y="214221"/>
                  </a:lnTo>
                  <a:lnTo>
                    <a:pt x="212924" y="222710"/>
                  </a:lnTo>
                  <a:lnTo>
                    <a:pt x="276271" y="225690"/>
                  </a:lnTo>
                  <a:lnTo>
                    <a:pt x="339618" y="222710"/>
                  </a:lnTo>
                  <a:lnTo>
                    <a:pt x="397769" y="214221"/>
                  </a:lnTo>
                  <a:lnTo>
                    <a:pt x="449066" y="200900"/>
                  </a:lnTo>
                  <a:lnTo>
                    <a:pt x="491850" y="183424"/>
                  </a:lnTo>
                  <a:lnTo>
                    <a:pt x="524463" y="162472"/>
                  </a:lnTo>
                  <a:lnTo>
                    <a:pt x="552543" y="112845"/>
                  </a:lnTo>
                  <a:close/>
                </a:path>
              </a:pathLst>
            </a:custGeom>
            <a:ln w="13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object 41">
            <a:extLst>
              <a:ext uri="{FF2B5EF4-FFF2-40B4-BE49-F238E27FC236}">
                <a16:creationId xmlns:a16="http://schemas.microsoft.com/office/drawing/2014/main" id="{BA55D46D-F155-5A14-4081-458383EA5604}"/>
              </a:ext>
            </a:extLst>
          </p:cNvPr>
          <p:cNvSpPr txBox="1"/>
          <p:nvPr/>
        </p:nvSpPr>
        <p:spPr>
          <a:xfrm>
            <a:off x="4953000" y="2789605"/>
            <a:ext cx="2286000" cy="840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24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IN" sz="2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145">
              <a:lnSpc>
                <a:spcPct val="100000"/>
              </a:lnSpc>
              <a:spcBef>
                <a:spcPts val="745"/>
              </a:spcBef>
            </a:pP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object 42">
            <a:extLst>
              <a:ext uri="{FF2B5EF4-FFF2-40B4-BE49-F238E27FC236}">
                <a16:creationId xmlns:a16="http://schemas.microsoft.com/office/drawing/2014/main" id="{44EC4FE2-5EBD-3EE1-5403-318623DB640C}"/>
              </a:ext>
            </a:extLst>
          </p:cNvPr>
          <p:cNvGrpSpPr/>
          <p:nvPr/>
        </p:nvGrpSpPr>
        <p:grpSpPr>
          <a:xfrm>
            <a:off x="5901213" y="4807323"/>
            <a:ext cx="389573" cy="293029"/>
            <a:chOff x="2828796" y="2144806"/>
            <a:chExt cx="169545" cy="169545"/>
          </a:xfrm>
        </p:grpSpPr>
        <p:sp>
          <p:nvSpPr>
            <p:cNvPr id="150" name="object 43">
              <a:extLst>
                <a:ext uri="{FF2B5EF4-FFF2-40B4-BE49-F238E27FC236}">
                  <a16:creationId xmlns:a16="http://schemas.microsoft.com/office/drawing/2014/main" id="{0D858844-E18B-3496-9731-6CCFE1F28C2F}"/>
                </a:ext>
              </a:extLst>
            </p:cNvPr>
            <p:cNvSpPr/>
            <p:nvPr/>
          </p:nvSpPr>
          <p:spPr>
            <a:xfrm>
              <a:off x="2835368" y="2151378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5823" y="0"/>
                  </a:moveTo>
                  <a:lnTo>
                    <a:pt x="0" y="0"/>
                  </a:lnTo>
                  <a:lnTo>
                    <a:pt x="0" y="155823"/>
                  </a:lnTo>
                  <a:lnTo>
                    <a:pt x="155823" y="155823"/>
                  </a:lnTo>
                  <a:lnTo>
                    <a:pt x="155823" y="0"/>
                  </a:lnTo>
                  <a:close/>
                </a:path>
              </a:pathLst>
            </a:custGeom>
            <a:solidFill>
              <a:srgbClr val="FFE5C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object 44">
              <a:extLst>
                <a:ext uri="{FF2B5EF4-FFF2-40B4-BE49-F238E27FC236}">
                  <a16:creationId xmlns:a16="http://schemas.microsoft.com/office/drawing/2014/main" id="{324B4218-0450-8F71-0C60-A80974DD8527}"/>
                </a:ext>
              </a:extLst>
            </p:cNvPr>
            <p:cNvSpPr/>
            <p:nvPr/>
          </p:nvSpPr>
          <p:spPr>
            <a:xfrm>
              <a:off x="2835368" y="2151378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0" y="155823"/>
                  </a:moveTo>
                  <a:lnTo>
                    <a:pt x="155823" y="155823"/>
                  </a:lnTo>
                  <a:lnTo>
                    <a:pt x="155823" y="0"/>
                  </a:lnTo>
                  <a:lnTo>
                    <a:pt x="0" y="0"/>
                  </a:lnTo>
                  <a:lnTo>
                    <a:pt x="0" y="155823"/>
                  </a:lnTo>
                  <a:close/>
                </a:path>
              </a:pathLst>
            </a:custGeom>
            <a:ln w="1314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" name="object 45">
            <a:extLst>
              <a:ext uri="{FF2B5EF4-FFF2-40B4-BE49-F238E27FC236}">
                <a16:creationId xmlns:a16="http://schemas.microsoft.com/office/drawing/2014/main" id="{6374EA90-9CB1-A0B9-262C-5A416968B75F}"/>
              </a:ext>
            </a:extLst>
          </p:cNvPr>
          <p:cNvGrpSpPr/>
          <p:nvPr/>
        </p:nvGrpSpPr>
        <p:grpSpPr>
          <a:xfrm>
            <a:off x="5270034" y="4806485"/>
            <a:ext cx="387419" cy="293029"/>
            <a:chOff x="2550307" y="2144798"/>
            <a:chExt cx="169545" cy="169545"/>
          </a:xfrm>
        </p:grpSpPr>
        <p:sp>
          <p:nvSpPr>
            <p:cNvPr id="153" name="object 46">
              <a:extLst>
                <a:ext uri="{FF2B5EF4-FFF2-40B4-BE49-F238E27FC236}">
                  <a16:creationId xmlns:a16="http://schemas.microsoft.com/office/drawing/2014/main" id="{65BE004D-E66B-5C2D-285C-972205419DF3}"/>
                </a:ext>
              </a:extLst>
            </p:cNvPr>
            <p:cNvSpPr/>
            <p:nvPr/>
          </p:nvSpPr>
          <p:spPr>
            <a:xfrm>
              <a:off x="2556879" y="2151370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5823" y="0"/>
                  </a:moveTo>
                  <a:lnTo>
                    <a:pt x="0" y="0"/>
                  </a:lnTo>
                  <a:lnTo>
                    <a:pt x="0" y="155823"/>
                  </a:lnTo>
                  <a:lnTo>
                    <a:pt x="155823" y="155823"/>
                  </a:lnTo>
                  <a:lnTo>
                    <a:pt x="155823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object 47">
              <a:extLst>
                <a:ext uri="{FF2B5EF4-FFF2-40B4-BE49-F238E27FC236}">
                  <a16:creationId xmlns:a16="http://schemas.microsoft.com/office/drawing/2014/main" id="{15A91A01-3ECF-B05C-6BED-445C23D24BDF}"/>
                </a:ext>
              </a:extLst>
            </p:cNvPr>
            <p:cNvSpPr/>
            <p:nvPr/>
          </p:nvSpPr>
          <p:spPr>
            <a:xfrm>
              <a:off x="2556879" y="2151370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0" y="155823"/>
                  </a:moveTo>
                  <a:lnTo>
                    <a:pt x="155823" y="155823"/>
                  </a:lnTo>
                  <a:lnTo>
                    <a:pt x="155823" y="0"/>
                  </a:lnTo>
                  <a:lnTo>
                    <a:pt x="0" y="0"/>
                  </a:lnTo>
                  <a:lnTo>
                    <a:pt x="0" y="155823"/>
                  </a:lnTo>
                  <a:close/>
                </a:path>
              </a:pathLst>
            </a:custGeom>
            <a:ln w="1314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object 48">
            <a:extLst>
              <a:ext uri="{FF2B5EF4-FFF2-40B4-BE49-F238E27FC236}">
                <a16:creationId xmlns:a16="http://schemas.microsoft.com/office/drawing/2014/main" id="{D774ED20-FF42-9FDB-F034-9BF456C9D41C}"/>
              </a:ext>
            </a:extLst>
          </p:cNvPr>
          <p:cNvGrpSpPr/>
          <p:nvPr/>
        </p:nvGrpSpPr>
        <p:grpSpPr>
          <a:xfrm>
            <a:off x="4610735" y="4807323"/>
            <a:ext cx="356870" cy="286810"/>
            <a:chOff x="2271817" y="2144790"/>
            <a:chExt cx="169545" cy="169545"/>
          </a:xfrm>
        </p:grpSpPr>
        <p:sp>
          <p:nvSpPr>
            <p:cNvPr id="156" name="object 49">
              <a:extLst>
                <a:ext uri="{FF2B5EF4-FFF2-40B4-BE49-F238E27FC236}">
                  <a16:creationId xmlns:a16="http://schemas.microsoft.com/office/drawing/2014/main" id="{D423CD52-E765-783E-A190-5C15174030E5}"/>
                </a:ext>
              </a:extLst>
            </p:cNvPr>
            <p:cNvSpPr/>
            <p:nvPr/>
          </p:nvSpPr>
          <p:spPr>
            <a:xfrm>
              <a:off x="2278389" y="2151362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5823" y="0"/>
                  </a:moveTo>
                  <a:lnTo>
                    <a:pt x="0" y="0"/>
                  </a:lnTo>
                  <a:lnTo>
                    <a:pt x="0" y="155823"/>
                  </a:lnTo>
                  <a:lnTo>
                    <a:pt x="155823" y="155823"/>
                  </a:lnTo>
                  <a:lnTo>
                    <a:pt x="155823" y="0"/>
                  </a:lnTo>
                  <a:close/>
                </a:path>
              </a:pathLst>
            </a:custGeom>
            <a:solidFill>
              <a:srgbClr val="B9E5F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object 50">
              <a:extLst>
                <a:ext uri="{FF2B5EF4-FFF2-40B4-BE49-F238E27FC236}">
                  <a16:creationId xmlns:a16="http://schemas.microsoft.com/office/drawing/2014/main" id="{F730544A-66BD-7911-7D54-A862259DA561}"/>
                </a:ext>
              </a:extLst>
            </p:cNvPr>
            <p:cNvSpPr/>
            <p:nvPr/>
          </p:nvSpPr>
          <p:spPr>
            <a:xfrm>
              <a:off x="2278389" y="2151362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0" y="155823"/>
                  </a:moveTo>
                  <a:lnTo>
                    <a:pt x="155823" y="155823"/>
                  </a:lnTo>
                  <a:lnTo>
                    <a:pt x="155823" y="0"/>
                  </a:lnTo>
                  <a:lnTo>
                    <a:pt x="0" y="0"/>
                  </a:lnTo>
                  <a:lnTo>
                    <a:pt x="0" y="155823"/>
                  </a:lnTo>
                  <a:close/>
                </a:path>
              </a:pathLst>
            </a:custGeom>
            <a:ln w="1314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" name="object 51">
            <a:extLst>
              <a:ext uri="{FF2B5EF4-FFF2-40B4-BE49-F238E27FC236}">
                <a16:creationId xmlns:a16="http://schemas.microsoft.com/office/drawing/2014/main" id="{150F8388-BC5D-04C8-8182-004BA4781354}"/>
              </a:ext>
            </a:extLst>
          </p:cNvPr>
          <p:cNvGrpSpPr/>
          <p:nvPr/>
        </p:nvGrpSpPr>
        <p:grpSpPr>
          <a:xfrm>
            <a:off x="6477000" y="4806485"/>
            <a:ext cx="381000" cy="293029"/>
            <a:chOff x="3113879" y="2151370"/>
            <a:chExt cx="156210" cy="156210"/>
          </a:xfrm>
        </p:grpSpPr>
        <p:sp>
          <p:nvSpPr>
            <p:cNvPr id="159" name="object 52">
              <a:extLst>
                <a:ext uri="{FF2B5EF4-FFF2-40B4-BE49-F238E27FC236}">
                  <a16:creationId xmlns:a16="http://schemas.microsoft.com/office/drawing/2014/main" id="{044D5D71-4DF3-E4C7-2096-ACDC9F74ADDE}"/>
                </a:ext>
              </a:extLst>
            </p:cNvPr>
            <p:cNvSpPr/>
            <p:nvPr/>
          </p:nvSpPr>
          <p:spPr>
            <a:xfrm>
              <a:off x="3113879" y="2151370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5823" y="0"/>
                  </a:moveTo>
                  <a:lnTo>
                    <a:pt x="0" y="0"/>
                  </a:lnTo>
                  <a:lnTo>
                    <a:pt x="0" y="155823"/>
                  </a:lnTo>
                  <a:lnTo>
                    <a:pt x="155823" y="155823"/>
                  </a:lnTo>
                  <a:lnTo>
                    <a:pt x="155823" y="0"/>
                  </a:lnTo>
                  <a:close/>
                </a:path>
              </a:pathLst>
            </a:custGeom>
            <a:solidFill>
              <a:srgbClr val="D2E7D2"/>
            </a:solidFill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object 53">
              <a:extLst>
                <a:ext uri="{FF2B5EF4-FFF2-40B4-BE49-F238E27FC236}">
                  <a16:creationId xmlns:a16="http://schemas.microsoft.com/office/drawing/2014/main" id="{3FAE8D0F-30B4-A250-51DE-27931936800B}"/>
                </a:ext>
              </a:extLst>
            </p:cNvPr>
            <p:cNvSpPr/>
            <p:nvPr/>
          </p:nvSpPr>
          <p:spPr>
            <a:xfrm>
              <a:off x="3113879" y="2151370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0" y="155823"/>
                  </a:moveTo>
                  <a:lnTo>
                    <a:pt x="155823" y="155823"/>
                  </a:lnTo>
                  <a:lnTo>
                    <a:pt x="155823" y="0"/>
                  </a:lnTo>
                  <a:lnTo>
                    <a:pt x="0" y="0"/>
                  </a:lnTo>
                  <a:lnTo>
                    <a:pt x="0" y="155823"/>
                  </a:lnTo>
                  <a:close/>
                </a:path>
              </a:pathLst>
            </a:custGeom>
            <a:ln w="1314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1" name="object 54">
            <a:extLst>
              <a:ext uri="{FF2B5EF4-FFF2-40B4-BE49-F238E27FC236}">
                <a16:creationId xmlns:a16="http://schemas.microsoft.com/office/drawing/2014/main" id="{2B383D08-F91A-39B4-06C1-D70C57AE97EC}"/>
              </a:ext>
            </a:extLst>
          </p:cNvPr>
          <p:cNvGrpSpPr/>
          <p:nvPr/>
        </p:nvGrpSpPr>
        <p:grpSpPr>
          <a:xfrm>
            <a:off x="7086600" y="4807323"/>
            <a:ext cx="327024" cy="293029"/>
            <a:chOff x="3385819" y="2144790"/>
            <a:chExt cx="169545" cy="169545"/>
          </a:xfrm>
        </p:grpSpPr>
        <p:sp>
          <p:nvSpPr>
            <p:cNvPr id="162" name="object 55">
              <a:extLst>
                <a:ext uri="{FF2B5EF4-FFF2-40B4-BE49-F238E27FC236}">
                  <a16:creationId xmlns:a16="http://schemas.microsoft.com/office/drawing/2014/main" id="{08C74E04-8351-20A2-DD8B-B4448F8C3BD4}"/>
                </a:ext>
              </a:extLst>
            </p:cNvPr>
            <p:cNvSpPr/>
            <p:nvPr/>
          </p:nvSpPr>
          <p:spPr>
            <a:xfrm>
              <a:off x="3392391" y="2151362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5823" y="0"/>
                  </a:moveTo>
                  <a:lnTo>
                    <a:pt x="0" y="0"/>
                  </a:lnTo>
                  <a:lnTo>
                    <a:pt x="0" y="155823"/>
                  </a:lnTo>
                  <a:lnTo>
                    <a:pt x="155823" y="155823"/>
                  </a:lnTo>
                  <a:lnTo>
                    <a:pt x="155823" y="0"/>
                  </a:lnTo>
                  <a:close/>
                </a:path>
              </a:pathLst>
            </a:custGeom>
            <a:solidFill>
              <a:srgbClr val="FBD5D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object 56">
              <a:extLst>
                <a:ext uri="{FF2B5EF4-FFF2-40B4-BE49-F238E27FC236}">
                  <a16:creationId xmlns:a16="http://schemas.microsoft.com/office/drawing/2014/main" id="{611FCF2D-9264-A40C-FEFC-8B5ED1E42782}"/>
                </a:ext>
              </a:extLst>
            </p:cNvPr>
            <p:cNvSpPr/>
            <p:nvPr/>
          </p:nvSpPr>
          <p:spPr>
            <a:xfrm>
              <a:off x="3392391" y="2151362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0" y="155823"/>
                  </a:moveTo>
                  <a:lnTo>
                    <a:pt x="155823" y="155823"/>
                  </a:lnTo>
                  <a:lnTo>
                    <a:pt x="155823" y="0"/>
                  </a:lnTo>
                  <a:lnTo>
                    <a:pt x="0" y="0"/>
                  </a:lnTo>
                  <a:lnTo>
                    <a:pt x="0" y="155823"/>
                  </a:lnTo>
                  <a:close/>
                </a:path>
              </a:pathLst>
            </a:custGeom>
            <a:ln w="1314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4" name="object 57">
            <a:extLst>
              <a:ext uri="{FF2B5EF4-FFF2-40B4-BE49-F238E27FC236}">
                <a16:creationId xmlns:a16="http://schemas.microsoft.com/office/drawing/2014/main" id="{A991F069-1C55-56FE-12FC-A432F6D81FAD}"/>
              </a:ext>
            </a:extLst>
          </p:cNvPr>
          <p:cNvGrpSpPr/>
          <p:nvPr/>
        </p:nvGrpSpPr>
        <p:grpSpPr>
          <a:xfrm>
            <a:off x="4466714" y="4894726"/>
            <a:ext cx="356869" cy="409575"/>
            <a:chOff x="2222704" y="2222694"/>
            <a:chExt cx="144780" cy="155575"/>
          </a:xfrm>
        </p:grpSpPr>
        <p:sp>
          <p:nvSpPr>
            <p:cNvPr id="165" name="object 58">
              <a:extLst>
                <a:ext uri="{FF2B5EF4-FFF2-40B4-BE49-F238E27FC236}">
                  <a16:creationId xmlns:a16="http://schemas.microsoft.com/office/drawing/2014/main" id="{E8533C62-0C97-BE93-1BB8-A96D0A30D023}"/>
                </a:ext>
              </a:extLst>
            </p:cNvPr>
            <p:cNvSpPr/>
            <p:nvPr/>
          </p:nvSpPr>
          <p:spPr>
            <a:xfrm>
              <a:off x="2229276" y="2229266"/>
              <a:ext cx="118745" cy="124460"/>
            </a:xfrm>
            <a:custGeom>
              <a:avLst/>
              <a:gdLst/>
              <a:ahLst/>
              <a:cxnLst/>
              <a:rect l="l" t="t" r="r" b="b"/>
              <a:pathLst>
                <a:path w="118744" h="124460">
                  <a:moveTo>
                    <a:pt x="42550" y="0"/>
                  </a:moveTo>
                  <a:lnTo>
                    <a:pt x="31739" y="10272"/>
                  </a:lnTo>
                  <a:lnTo>
                    <a:pt x="11474" y="36388"/>
                  </a:lnTo>
                  <a:lnTo>
                    <a:pt x="0" y="71296"/>
                  </a:lnTo>
                  <a:lnTo>
                    <a:pt x="15564" y="107943"/>
                  </a:lnTo>
                  <a:lnTo>
                    <a:pt x="52623" y="124209"/>
                  </a:lnTo>
                  <a:lnTo>
                    <a:pt x="87771" y="115006"/>
                  </a:lnTo>
                  <a:lnTo>
                    <a:pt x="112461" y="98827"/>
                  </a:lnTo>
                  <a:lnTo>
                    <a:pt x="118146" y="94165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object 59">
              <a:extLst>
                <a:ext uri="{FF2B5EF4-FFF2-40B4-BE49-F238E27FC236}">
                  <a16:creationId xmlns:a16="http://schemas.microsoft.com/office/drawing/2014/main" id="{9C271A31-C3FB-6942-0FEF-92B495D7C88F}"/>
                </a:ext>
              </a:extLst>
            </p:cNvPr>
            <p:cNvSpPr/>
            <p:nvPr/>
          </p:nvSpPr>
          <p:spPr>
            <a:xfrm>
              <a:off x="2298326" y="2314637"/>
              <a:ext cx="62230" cy="57150"/>
            </a:xfrm>
            <a:custGeom>
              <a:avLst/>
              <a:gdLst/>
              <a:ahLst/>
              <a:cxnLst/>
              <a:rect l="l" t="t" r="r" b="b"/>
              <a:pathLst>
                <a:path w="62230" h="57150">
                  <a:moveTo>
                    <a:pt x="0" y="0"/>
                  </a:moveTo>
                  <a:lnTo>
                    <a:pt x="16146" y="6884"/>
                  </a:lnTo>
                  <a:lnTo>
                    <a:pt x="30472" y="9231"/>
                  </a:lnTo>
                  <a:lnTo>
                    <a:pt x="42947" y="7951"/>
                  </a:lnTo>
                  <a:lnTo>
                    <a:pt x="53540" y="3954"/>
                  </a:lnTo>
                  <a:lnTo>
                    <a:pt x="50460" y="14849"/>
                  </a:lnTo>
                  <a:lnTo>
                    <a:pt x="50249" y="27388"/>
                  </a:lnTo>
                  <a:lnTo>
                    <a:pt x="53809" y="41462"/>
                  </a:lnTo>
                  <a:lnTo>
                    <a:pt x="62045" y="56962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7" name="object 60">
            <a:extLst>
              <a:ext uri="{FF2B5EF4-FFF2-40B4-BE49-F238E27FC236}">
                <a16:creationId xmlns:a16="http://schemas.microsoft.com/office/drawing/2014/main" id="{68D5FFD7-A4C6-6E68-A64A-7BE4226A841E}"/>
              </a:ext>
            </a:extLst>
          </p:cNvPr>
          <p:cNvGrpSpPr/>
          <p:nvPr/>
        </p:nvGrpSpPr>
        <p:grpSpPr>
          <a:xfrm>
            <a:off x="5093679" y="4894726"/>
            <a:ext cx="449580" cy="409575"/>
            <a:chOff x="2501195" y="2222702"/>
            <a:chExt cx="144780" cy="155575"/>
          </a:xfrm>
        </p:grpSpPr>
        <p:sp>
          <p:nvSpPr>
            <p:cNvPr id="168" name="object 61">
              <a:extLst>
                <a:ext uri="{FF2B5EF4-FFF2-40B4-BE49-F238E27FC236}">
                  <a16:creationId xmlns:a16="http://schemas.microsoft.com/office/drawing/2014/main" id="{33527158-C238-F563-0503-A1D2E3FB606C}"/>
                </a:ext>
              </a:extLst>
            </p:cNvPr>
            <p:cNvSpPr/>
            <p:nvPr/>
          </p:nvSpPr>
          <p:spPr>
            <a:xfrm>
              <a:off x="2507767" y="2229274"/>
              <a:ext cx="118745" cy="124460"/>
            </a:xfrm>
            <a:custGeom>
              <a:avLst/>
              <a:gdLst/>
              <a:ahLst/>
              <a:cxnLst/>
              <a:rect l="l" t="t" r="r" b="b"/>
              <a:pathLst>
                <a:path w="118744" h="124460">
                  <a:moveTo>
                    <a:pt x="42550" y="0"/>
                  </a:moveTo>
                  <a:lnTo>
                    <a:pt x="31739" y="10272"/>
                  </a:lnTo>
                  <a:lnTo>
                    <a:pt x="11474" y="36388"/>
                  </a:lnTo>
                  <a:lnTo>
                    <a:pt x="0" y="71296"/>
                  </a:lnTo>
                  <a:lnTo>
                    <a:pt x="15564" y="107943"/>
                  </a:lnTo>
                  <a:lnTo>
                    <a:pt x="52623" y="124209"/>
                  </a:lnTo>
                  <a:lnTo>
                    <a:pt x="87771" y="115006"/>
                  </a:lnTo>
                  <a:lnTo>
                    <a:pt x="112461" y="98827"/>
                  </a:lnTo>
                  <a:lnTo>
                    <a:pt x="118146" y="94165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object 62">
              <a:extLst>
                <a:ext uri="{FF2B5EF4-FFF2-40B4-BE49-F238E27FC236}">
                  <a16:creationId xmlns:a16="http://schemas.microsoft.com/office/drawing/2014/main" id="{310ECD9F-6795-A53D-E7BF-AA39DE50B7AB}"/>
                </a:ext>
              </a:extLst>
            </p:cNvPr>
            <p:cNvSpPr/>
            <p:nvPr/>
          </p:nvSpPr>
          <p:spPr>
            <a:xfrm>
              <a:off x="2576817" y="2314645"/>
              <a:ext cx="62230" cy="57150"/>
            </a:xfrm>
            <a:custGeom>
              <a:avLst/>
              <a:gdLst/>
              <a:ahLst/>
              <a:cxnLst/>
              <a:rect l="l" t="t" r="r" b="b"/>
              <a:pathLst>
                <a:path w="62230" h="57150">
                  <a:moveTo>
                    <a:pt x="0" y="0"/>
                  </a:moveTo>
                  <a:lnTo>
                    <a:pt x="16146" y="6884"/>
                  </a:lnTo>
                  <a:lnTo>
                    <a:pt x="30472" y="9231"/>
                  </a:lnTo>
                  <a:lnTo>
                    <a:pt x="42947" y="7951"/>
                  </a:lnTo>
                  <a:lnTo>
                    <a:pt x="53540" y="3954"/>
                  </a:lnTo>
                  <a:lnTo>
                    <a:pt x="50460" y="14849"/>
                  </a:lnTo>
                  <a:lnTo>
                    <a:pt x="50249" y="27388"/>
                  </a:lnTo>
                  <a:lnTo>
                    <a:pt x="53809" y="41462"/>
                  </a:lnTo>
                  <a:lnTo>
                    <a:pt x="62045" y="56962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0" name="object 63">
            <a:extLst>
              <a:ext uri="{FF2B5EF4-FFF2-40B4-BE49-F238E27FC236}">
                <a16:creationId xmlns:a16="http://schemas.microsoft.com/office/drawing/2014/main" id="{BD1DA76B-588A-0C42-A358-B04589053977}"/>
              </a:ext>
            </a:extLst>
          </p:cNvPr>
          <p:cNvGrpSpPr/>
          <p:nvPr/>
        </p:nvGrpSpPr>
        <p:grpSpPr>
          <a:xfrm>
            <a:off x="5773608" y="4854026"/>
            <a:ext cx="344515" cy="409575"/>
            <a:chOff x="2779685" y="2222710"/>
            <a:chExt cx="144780" cy="155575"/>
          </a:xfrm>
        </p:grpSpPr>
        <p:sp>
          <p:nvSpPr>
            <p:cNvPr id="171" name="object 64">
              <a:extLst>
                <a:ext uri="{FF2B5EF4-FFF2-40B4-BE49-F238E27FC236}">
                  <a16:creationId xmlns:a16="http://schemas.microsoft.com/office/drawing/2014/main" id="{668AB6F1-CA3D-E000-48CE-999E6AD81C64}"/>
                </a:ext>
              </a:extLst>
            </p:cNvPr>
            <p:cNvSpPr/>
            <p:nvPr/>
          </p:nvSpPr>
          <p:spPr>
            <a:xfrm>
              <a:off x="2786257" y="2229282"/>
              <a:ext cx="118745" cy="124460"/>
            </a:xfrm>
            <a:custGeom>
              <a:avLst/>
              <a:gdLst/>
              <a:ahLst/>
              <a:cxnLst/>
              <a:rect l="l" t="t" r="r" b="b"/>
              <a:pathLst>
                <a:path w="118744" h="124460">
                  <a:moveTo>
                    <a:pt x="42550" y="0"/>
                  </a:moveTo>
                  <a:lnTo>
                    <a:pt x="31739" y="10272"/>
                  </a:lnTo>
                  <a:lnTo>
                    <a:pt x="11474" y="36388"/>
                  </a:lnTo>
                  <a:lnTo>
                    <a:pt x="0" y="71296"/>
                  </a:lnTo>
                  <a:lnTo>
                    <a:pt x="15564" y="107943"/>
                  </a:lnTo>
                  <a:lnTo>
                    <a:pt x="52623" y="124209"/>
                  </a:lnTo>
                  <a:lnTo>
                    <a:pt x="87771" y="115006"/>
                  </a:lnTo>
                  <a:lnTo>
                    <a:pt x="112460" y="98827"/>
                  </a:lnTo>
                  <a:lnTo>
                    <a:pt x="118146" y="94165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object 65">
              <a:extLst>
                <a:ext uri="{FF2B5EF4-FFF2-40B4-BE49-F238E27FC236}">
                  <a16:creationId xmlns:a16="http://schemas.microsoft.com/office/drawing/2014/main" id="{ACC4270C-9616-07D6-1D4C-AB432C4C49EC}"/>
                </a:ext>
              </a:extLst>
            </p:cNvPr>
            <p:cNvSpPr/>
            <p:nvPr/>
          </p:nvSpPr>
          <p:spPr>
            <a:xfrm>
              <a:off x="2855307" y="2314653"/>
              <a:ext cx="62230" cy="57150"/>
            </a:xfrm>
            <a:custGeom>
              <a:avLst/>
              <a:gdLst/>
              <a:ahLst/>
              <a:cxnLst/>
              <a:rect l="l" t="t" r="r" b="b"/>
              <a:pathLst>
                <a:path w="62230" h="57150">
                  <a:moveTo>
                    <a:pt x="0" y="0"/>
                  </a:moveTo>
                  <a:lnTo>
                    <a:pt x="16146" y="6884"/>
                  </a:lnTo>
                  <a:lnTo>
                    <a:pt x="30472" y="9231"/>
                  </a:lnTo>
                  <a:lnTo>
                    <a:pt x="42947" y="7951"/>
                  </a:lnTo>
                  <a:lnTo>
                    <a:pt x="53540" y="3953"/>
                  </a:lnTo>
                  <a:lnTo>
                    <a:pt x="50460" y="14849"/>
                  </a:lnTo>
                  <a:lnTo>
                    <a:pt x="50249" y="27387"/>
                  </a:lnTo>
                  <a:lnTo>
                    <a:pt x="53809" y="41461"/>
                  </a:lnTo>
                  <a:lnTo>
                    <a:pt x="62045" y="56961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3" name="object 66">
            <a:extLst>
              <a:ext uri="{FF2B5EF4-FFF2-40B4-BE49-F238E27FC236}">
                <a16:creationId xmlns:a16="http://schemas.microsoft.com/office/drawing/2014/main" id="{43B1A4B8-B8D6-6E45-5116-7C5822E730F9}"/>
              </a:ext>
            </a:extLst>
          </p:cNvPr>
          <p:cNvGrpSpPr/>
          <p:nvPr/>
        </p:nvGrpSpPr>
        <p:grpSpPr>
          <a:xfrm>
            <a:off x="6293772" y="4876434"/>
            <a:ext cx="488028" cy="457566"/>
            <a:chOff x="3058197" y="2222702"/>
            <a:chExt cx="144780" cy="155575"/>
          </a:xfrm>
        </p:grpSpPr>
        <p:sp>
          <p:nvSpPr>
            <p:cNvPr id="174" name="object 67">
              <a:extLst>
                <a:ext uri="{FF2B5EF4-FFF2-40B4-BE49-F238E27FC236}">
                  <a16:creationId xmlns:a16="http://schemas.microsoft.com/office/drawing/2014/main" id="{E9C5AD68-4C82-99FD-D811-AC1296D97BF8}"/>
                </a:ext>
              </a:extLst>
            </p:cNvPr>
            <p:cNvSpPr/>
            <p:nvPr/>
          </p:nvSpPr>
          <p:spPr>
            <a:xfrm>
              <a:off x="3064769" y="2229274"/>
              <a:ext cx="118745" cy="124460"/>
            </a:xfrm>
            <a:custGeom>
              <a:avLst/>
              <a:gdLst/>
              <a:ahLst/>
              <a:cxnLst/>
              <a:rect l="l" t="t" r="r" b="b"/>
              <a:pathLst>
                <a:path w="118744" h="124460">
                  <a:moveTo>
                    <a:pt x="42550" y="0"/>
                  </a:moveTo>
                  <a:lnTo>
                    <a:pt x="31739" y="10272"/>
                  </a:lnTo>
                  <a:lnTo>
                    <a:pt x="11474" y="36388"/>
                  </a:lnTo>
                  <a:lnTo>
                    <a:pt x="0" y="71296"/>
                  </a:lnTo>
                  <a:lnTo>
                    <a:pt x="15564" y="107943"/>
                  </a:lnTo>
                  <a:lnTo>
                    <a:pt x="52623" y="124209"/>
                  </a:lnTo>
                  <a:lnTo>
                    <a:pt x="87771" y="115006"/>
                  </a:lnTo>
                  <a:lnTo>
                    <a:pt x="112460" y="98827"/>
                  </a:lnTo>
                  <a:lnTo>
                    <a:pt x="118146" y="94165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object 68">
              <a:extLst>
                <a:ext uri="{FF2B5EF4-FFF2-40B4-BE49-F238E27FC236}">
                  <a16:creationId xmlns:a16="http://schemas.microsoft.com/office/drawing/2014/main" id="{98F87A67-8628-0EFF-92A1-F61A43001DE1}"/>
                </a:ext>
              </a:extLst>
            </p:cNvPr>
            <p:cNvSpPr/>
            <p:nvPr/>
          </p:nvSpPr>
          <p:spPr>
            <a:xfrm>
              <a:off x="3133819" y="2314645"/>
              <a:ext cx="62230" cy="57150"/>
            </a:xfrm>
            <a:custGeom>
              <a:avLst/>
              <a:gdLst/>
              <a:ahLst/>
              <a:cxnLst/>
              <a:rect l="l" t="t" r="r" b="b"/>
              <a:pathLst>
                <a:path w="62230" h="57150">
                  <a:moveTo>
                    <a:pt x="0" y="0"/>
                  </a:moveTo>
                  <a:lnTo>
                    <a:pt x="16146" y="6884"/>
                  </a:lnTo>
                  <a:lnTo>
                    <a:pt x="30472" y="9231"/>
                  </a:lnTo>
                  <a:lnTo>
                    <a:pt x="42947" y="7951"/>
                  </a:lnTo>
                  <a:lnTo>
                    <a:pt x="53540" y="3953"/>
                  </a:lnTo>
                  <a:lnTo>
                    <a:pt x="50460" y="14849"/>
                  </a:lnTo>
                  <a:lnTo>
                    <a:pt x="50249" y="27387"/>
                  </a:lnTo>
                  <a:lnTo>
                    <a:pt x="53809" y="41461"/>
                  </a:lnTo>
                  <a:lnTo>
                    <a:pt x="62045" y="56961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6" name="object 69">
            <a:extLst>
              <a:ext uri="{FF2B5EF4-FFF2-40B4-BE49-F238E27FC236}">
                <a16:creationId xmlns:a16="http://schemas.microsoft.com/office/drawing/2014/main" id="{FCB0CBD3-FC95-E563-811C-73FECD66E5EE}"/>
              </a:ext>
            </a:extLst>
          </p:cNvPr>
          <p:cNvGrpSpPr/>
          <p:nvPr/>
        </p:nvGrpSpPr>
        <p:grpSpPr>
          <a:xfrm>
            <a:off x="6934200" y="4898037"/>
            <a:ext cx="397090" cy="409575"/>
            <a:chOff x="3336710" y="2222694"/>
            <a:chExt cx="144780" cy="155575"/>
          </a:xfrm>
        </p:grpSpPr>
        <p:sp>
          <p:nvSpPr>
            <p:cNvPr id="177" name="object 70">
              <a:extLst>
                <a:ext uri="{FF2B5EF4-FFF2-40B4-BE49-F238E27FC236}">
                  <a16:creationId xmlns:a16="http://schemas.microsoft.com/office/drawing/2014/main" id="{47CB2096-8B14-FC11-FE7E-33AB7990BD81}"/>
                </a:ext>
              </a:extLst>
            </p:cNvPr>
            <p:cNvSpPr/>
            <p:nvPr/>
          </p:nvSpPr>
          <p:spPr>
            <a:xfrm>
              <a:off x="3343282" y="2229266"/>
              <a:ext cx="118745" cy="124460"/>
            </a:xfrm>
            <a:custGeom>
              <a:avLst/>
              <a:gdLst/>
              <a:ahLst/>
              <a:cxnLst/>
              <a:rect l="l" t="t" r="r" b="b"/>
              <a:pathLst>
                <a:path w="118745" h="124460">
                  <a:moveTo>
                    <a:pt x="42550" y="0"/>
                  </a:moveTo>
                  <a:lnTo>
                    <a:pt x="31739" y="10272"/>
                  </a:lnTo>
                  <a:lnTo>
                    <a:pt x="11474" y="36388"/>
                  </a:lnTo>
                  <a:lnTo>
                    <a:pt x="0" y="71296"/>
                  </a:lnTo>
                  <a:lnTo>
                    <a:pt x="15564" y="107943"/>
                  </a:lnTo>
                  <a:lnTo>
                    <a:pt x="52623" y="124209"/>
                  </a:lnTo>
                  <a:lnTo>
                    <a:pt x="87771" y="115006"/>
                  </a:lnTo>
                  <a:lnTo>
                    <a:pt x="112461" y="98827"/>
                  </a:lnTo>
                  <a:lnTo>
                    <a:pt x="118146" y="94165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object 71">
              <a:extLst>
                <a:ext uri="{FF2B5EF4-FFF2-40B4-BE49-F238E27FC236}">
                  <a16:creationId xmlns:a16="http://schemas.microsoft.com/office/drawing/2014/main" id="{07AFDCFD-2124-BB99-1CA9-6D74CEE96193}"/>
                </a:ext>
              </a:extLst>
            </p:cNvPr>
            <p:cNvSpPr/>
            <p:nvPr/>
          </p:nvSpPr>
          <p:spPr>
            <a:xfrm>
              <a:off x="3412331" y="2314637"/>
              <a:ext cx="62230" cy="57150"/>
            </a:xfrm>
            <a:custGeom>
              <a:avLst/>
              <a:gdLst/>
              <a:ahLst/>
              <a:cxnLst/>
              <a:rect l="l" t="t" r="r" b="b"/>
              <a:pathLst>
                <a:path w="62229" h="57150">
                  <a:moveTo>
                    <a:pt x="0" y="0"/>
                  </a:moveTo>
                  <a:lnTo>
                    <a:pt x="16146" y="6884"/>
                  </a:lnTo>
                  <a:lnTo>
                    <a:pt x="30472" y="9231"/>
                  </a:lnTo>
                  <a:lnTo>
                    <a:pt x="42947" y="7951"/>
                  </a:lnTo>
                  <a:lnTo>
                    <a:pt x="53540" y="3954"/>
                  </a:lnTo>
                  <a:lnTo>
                    <a:pt x="50460" y="14849"/>
                  </a:lnTo>
                  <a:lnTo>
                    <a:pt x="50249" y="27388"/>
                  </a:lnTo>
                  <a:lnTo>
                    <a:pt x="53809" y="41462"/>
                  </a:lnTo>
                  <a:lnTo>
                    <a:pt x="62045" y="56962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9" name="object 72">
            <a:extLst>
              <a:ext uri="{FF2B5EF4-FFF2-40B4-BE49-F238E27FC236}">
                <a16:creationId xmlns:a16="http://schemas.microsoft.com/office/drawing/2014/main" id="{40BF57C6-D6A2-8CC8-A732-A5BA18DAE24A}"/>
              </a:ext>
            </a:extLst>
          </p:cNvPr>
          <p:cNvGrpSpPr/>
          <p:nvPr/>
        </p:nvGrpSpPr>
        <p:grpSpPr>
          <a:xfrm>
            <a:off x="8170196" y="2719387"/>
            <a:ext cx="3155984" cy="2743200"/>
            <a:chOff x="3764618" y="1006899"/>
            <a:chExt cx="1656080" cy="1384300"/>
          </a:xfrm>
        </p:grpSpPr>
        <p:sp>
          <p:nvSpPr>
            <p:cNvPr id="180" name="object 73">
              <a:extLst>
                <a:ext uri="{FF2B5EF4-FFF2-40B4-BE49-F238E27FC236}">
                  <a16:creationId xmlns:a16="http://schemas.microsoft.com/office/drawing/2014/main" id="{DA9366C9-A3AF-0411-FA71-9464C15B6650}"/>
                </a:ext>
              </a:extLst>
            </p:cNvPr>
            <p:cNvSpPr/>
            <p:nvPr/>
          </p:nvSpPr>
          <p:spPr>
            <a:xfrm>
              <a:off x="3764618" y="1006899"/>
              <a:ext cx="1656080" cy="1384300"/>
            </a:xfrm>
            <a:custGeom>
              <a:avLst/>
              <a:gdLst/>
              <a:ahLst/>
              <a:cxnLst/>
              <a:rect l="l" t="t" r="r" b="b"/>
              <a:pathLst>
                <a:path w="1656079" h="1384300">
                  <a:moveTo>
                    <a:pt x="1609019" y="0"/>
                  </a:moveTo>
                  <a:lnTo>
                    <a:pt x="46746" y="0"/>
                  </a:lnTo>
                  <a:lnTo>
                    <a:pt x="28550" y="3673"/>
                  </a:lnTo>
                  <a:lnTo>
                    <a:pt x="13691" y="13691"/>
                  </a:lnTo>
                  <a:lnTo>
                    <a:pt x="3673" y="28550"/>
                  </a:lnTo>
                  <a:lnTo>
                    <a:pt x="0" y="46747"/>
                  </a:lnTo>
                  <a:lnTo>
                    <a:pt x="0" y="1337065"/>
                  </a:lnTo>
                  <a:lnTo>
                    <a:pt x="3673" y="1355261"/>
                  </a:lnTo>
                  <a:lnTo>
                    <a:pt x="13691" y="1370120"/>
                  </a:lnTo>
                  <a:lnTo>
                    <a:pt x="28550" y="1380138"/>
                  </a:lnTo>
                  <a:lnTo>
                    <a:pt x="46746" y="1383812"/>
                  </a:lnTo>
                  <a:lnTo>
                    <a:pt x="1609019" y="1383812"/>
                  </a:lnTo>
                  <a:lnTo>
                    <a:pt x="1627215" y="1380138"/>
                  </a:lnTo>
                  <a:lnTo>
                    <a:pt x="1642074" y="1370120"/>
                  </a:lnTo>
                  <a:lnTo>
                    <a:pt x="1652092" y="1355261"/>
                  </a:lnTo>
                  <a:lnTo>
                    <a:pt x="1655766" y="1337065"/>
                  </a:lnTo>
                  <a:lnTo>
                    <a:pt x="1655766" y="46747"/>
                  </a:lnTo>
                  <a:lnTo>
                    <a:pt x="1652092" y="28550"/>
                  </a:lnTo>
                  <a:lnTo>
                    <a:pt x="1642074" y="13691"/>
                  </a:lnTo>
                  <a:lnTo>
                    <a:pt x="1627215" y="3673"/>
                  </a:lnTo>
                  <a:lnTo>
                    <a:pt x="1609019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object 74">
              <a:extLst>
                <a:ext uri="{FF2B5EF4-FFF2-40B4-BE49-F238E27FC236}">
                  <a16:creationId xmlns:a16="http://schemas.microsoft.com/office/drawing/2014/main" id="{E652F306-ADE1-A3E6-E397-4C6F28325E68}"/>
                </a:ext>
              </a:extLst>
            </p:cNvPr>
            <p:cNvSpPr/>
            <p:nvPr/>
          </p:nvSpPr>
          <p:spPr>
            <a:xfrm>
              <a:off x="3780200" y="1022481"/>
              <a:ext cx="1624965" cy="1353185"/>
            </a:xfrm>
            <a:custGeom>
              <a:avLst/>
              <a:gdLst/>
              <a:ahLst/>
              <a:cxnLst/>
              <a:rect l="l" t="t" r="r" b="b"/>
              <a:pathLst>
                <a:path w="1624964" h="1353185">
                  <a:moveTo>
                    <a:pt x="1593437" y="0"/>
                  </a:moveTo>
                  <a:lnTo>
                    <a:pt x="31164" y="0"/>
                  </a:lnTo>
                  <a:lnTo>
                    <a:pt x="19033" y="2449"/>
                  </a:lnTo>
                  <a:lnTo>
                    <a:pt x="9127" y="9127"/>
                  </a:lnTo>
                  <a:lnTo>
                    <a:pt x="2449" y="19033"/>
                  </a:lnTo>
                  <a:lnTo>
                    <a:pt x="0" y="31164"/>
                  </a:lnTo>
                  <a:lnTo>
                    <a:pt x="0" y="1321482"/>
                  </a:lnTo>
                  <a:lnTo>
                    <a:pt x="2449" y="1333613"/>
                  </a:lnTo>
                  <a:lnTo>
                    <a:pt x="9127" y="1343519"/>
                  </a:lnTo>
                  <a:lnTo>
                    <a:pt x="19033" y="1350198"/>
                  </a:lnTo>
                  <a:lnTo>
                    <a:pt x="31164" y="1352647"/>
                  </a:lnTo>
                  <a:lnTo>
                    <a:pt x="1593437" y="1352647"/>
                  </a:lnTo>
                  <a:lnTo>
                    <a:pt x="1605568" y="1350198"/>
                  </a:lnTo>
                  <a:lnTo>
                    <a:pt x="1615474" y="1343519"/>
                  </a:lnTo>
                  <a:lnTo>
                    <a:pt x="1622153" y="1333613"/>
                  </a:lnTo>
                  <a:lnTo>
                    <a:pt x="1624602" y="1321482"/>
                  </a:lnTo>
                  <a:lnTo>
                    <a:pt x="1624602" y="31164"/>
                  </a:lnTo>
                  <a:lnTo>
                    <a:pt x="1622153" y="19033"/>
                  </a:lnTo>
                  <a:lnTo>
                    <a:pt x="1615474" y="9127"/>
                  </a:lnTo>
                  <a:lnTo>
                    <a:pt x="1605568" y="2449"/>
                  </a:lnTo>
                  <a:lnTo>
                    <a:pt x="159343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object 75">
              <a:extLst>
                <a:ext uri="{FF2B5EF4-FFF2-40B4-BE49-F238E27FC236}">
                  <a16:creationId xmlns:a16="http://schemas.microsoft.com/office/drawing/2014/main" id="{1CF76FF3-9B8D-7BCC-23B4-7A3BECC921A6}"/>
                </a:ext>
              </a:extLst>
            </p:cNvPr>
            <p:cNvSpPr/>
            <p:nvPr/>
          </p:nvSpPr>
          <p:spPr>
            <a:xfrm>
              <a:off x="4301224" y="1323544"/>
              <a:ext cx="553085" cy="226060"/>
            </a:xfrm>
            <a:custGeom>
              <a:avLst/>
              <a:gdLst/>
              <a:ahLst/>
              <a:cxnLst/>
              <a:rect l="l" t="t" r="r" b="b"/>
              <a:pathLst>
                <a:path w="553085" h="226059">
                  <a:moveTo>
                    <a:pt x="276271" y="0"/>
                  </a:moveTo>
                  <a:lnTo>
                    <a:pt x="212924" y="2980"/>
                  </a:lnTo>
                  <a:lnTo>
                    <a:pt x="154773" y="11469"/>
                  </a:lnTo>
                  <a:lnTo>
                    <a:pt x="103477" y="24790"/>
                  </a:lnTo>
                  <a:lnTo>
                    <a:pt x="60693" y="42266"/>
                  </a:lnTo>
                  <a:lnTo>
                    <a:pt x="28080" y="63218"/>
                  </a:lnTo>
                  <a:lnTo>
                    <a:pt x="0" y="112845"/>
                  </a:lnTo>
                  <a:lnTo>
                    <a:pt x="7296" y="138720"/>
                  </a:lnTo>
                  <a:lnTo>
                    <a:pt x="60693" y="183424"/>
                  </a:lnTo>
                  <a:lnTo>
                    <a:pt x="103477" y="200900"/>
                  </a:lnTo>
                  <a:lnTo>
                    <a:pt x="154773" y="214221"/>
                  </a:lnTo>
                  <a:lnTo>
                    <a:pt x="212924" y="222710"/>
                  </a:lnTo>
                  <a:lnTo>
                    <a:pt x="276271" y="225690"/>
                  </a:lnTo>
                  <a:lnTo>
                    <a:pt x="339618" y="222710"/>
                  </a:lnTo>
                  <a:lnTo>
                    <a:pt x="397769" y="214221"/>
                  </a:lnTo>
                  <a:lnTo>
                    <a:pt x="449066" y="200900"/>
                  </a:lnTo>
                  <a:lnTo>
                    <a:pt x="491850" y="183424"/>
                  </a:lnTo>
                  <a:lnTo>
                    <a:pt x="524463" y="162472"/>
                  </a:lnTo>
                  <a:lnTo>
                    <a:pt x="552543" y="112845"/>
                  </a:lnTo>
                  <a:lnTo>
                    <a:pt x="545246" y="86970"/>
                  </a:lnTo>
                  <a:lnTo>
                    <a:pt x="491850" y="42266"/>
                  </a:lnTo>
                  <a:lnTo>
                    <a:pt x="449066" y="24790"/>
                  </a:lnTo>
                  <a:lnTo>
                    <a:pt x="397769" y="11469"/>
                  </a:lnTo>
                  <a:lnTo>
                    <a:pt x="339618" y="2980"/>
                  </a:lnTo>
                  <a:lnTo>
                    <a:pt x="276271" y="0"/>
                  </a:lnTo>
                  <a:close/>
                </a:path>
              </a:pathLst>
            </a:custGeom>
            <a:solidFill>
              <a:srgbClr val="F7EDD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object 76">
              <a:extLst>
                <a:ext uri="{FF2B5EF4-FFF2-40B4-BE49-F238E27FC236}">
                  <a16:creationId xmlns:a16="http://schemas.microsoft.com/office/drawing/2014/main" id="{EEB2A380-7EA6-F616-BA2F-65D6CEE75675}"/>
                </a:ext>
              </a:extLst>
            </p:cNvPr>
            <p:cNvSpPr/>
            <p:nvPr/>
          </p:nvSpPr>
          <p:spPr>
            <a:xfrm>
              <a:off x="4301225" y="1323544"/>
              <a:ext cx="553085" cy="226060"/>
            </a:xfrm>
            <a:custGeom>
              <a:avLst/>
              <a:gdLst/>
              <a:ahLst/>
              <a:cxnLst/>
              <a:rect l="l" t="t" r="r" b="b"/>
              <a:pathLst>
                <a:path w="553085" h="226059">
                  <a:moveTo>
                    <a:pt x="552543" y="112845"/>
                  </a:moveTo>
                  <a:lnTo>
                    <a:pt x="524463" y="63218"/>
                  </a:lnTo>
                  <a:lnTo>
                    <a:pt x="491850" y="42266"/>
                  </a:lnTo>
                  <a:lnTo>
                    <a:pt x="449066" y="24790"/>
                  </a:lnTo>
                  <a:lnTo>
                    <a:pt x="397769" y="11469"/>
                  </a:lnTo>
                  <a:lnTo>
                    <a:pt x="339618" y="2980"/>
                  </a:lnTo>
                  <a:lnTo>
                    <a:pt x="276271" y="0"/>
                  </a:lnTo>
                  <a:lnTo>
                    <a:pt x="212924" y="2980"/>
                  </a:lnTo>
                  <a:lnTo>
                    <a:pt x="154773" y="11469"/>
                  </a:lnTo>
                  <a:lnTo>
                    <a:pt x="103477" y="24790"/>
                  </a:lnTo>
                  <a:lnTo>
                    <a:pt x="60693" y="42266"/>
                  </a:lnTo>
                  <a:lnTo>
                    <a:pt x="28080" y="63218"/>
                  </a:lnTo>
                  <a:lnTo>
                    <a:pt x="0" y="112845"/>
                  </a:lnTo>
                  <a:lnTo>
                    <a:pt x="7296" y="138720"/>
                  </a:lnTo>
                  <a:lnTo>
                    <a:pt x="60693" y="183424"/>
                  </a:lnTo>
                  <a:lnTo>
                    <a:pt x="103477" y="200900"/>
                  </a:lnTo>
                  <a:lnTo>
                    <a:pt x="154773" y="214221"/>
                  </a:lnTo>
                  <a:lnTo>
                    <a:pt x="212924" y="222710"/>
                  </a:lnTo>
                  <a:lnTo>
                    <a:pt x="276271" y="225690"/>
                  </a:lnTo>
                  <a:lnTo>
                    <a:pt x="339618" y="222710"/>
                  </a:lnTo>
                  <a:lnTo>
                    <a:pt x="397769" y="214221"/>
                  </a:lnTo>
                  <a:lnTo>
                    <a:pt x="449066" y="200900"/>
                  </a:lnTo>
                  <a:lnTo>
                    <a:pt x="491850" y="183424"/>
                  </a:lnTo>
                  <a:lnTo>
                    <a:pt x="524463" y="162472"/>
                  </a:lnTo>
                  <a:lnTo>
                    <a:pt x="552543" y="112845"/>
                  </a:lnTo>
                  <a:close/>
                </a:path>
              </a:pathLst>
            </a:custGeom>
            <a:ln w="13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4" name="object 77">
            <a:extLst>
              <a:ext uri="{FF2B5EF4-FFF2-40B4-BE49-F238E27FC236}">
                <a16:creationId xmlns:a16="http://schemas.microsoft.com/office/drawing/2014/main" id="{F153A0E6-0DE9-2CDD-28DD-ADA45BFEDFA8}"/>
              </a:ext>
            </a:extLst>
          </p:cNvPr>
          <p:cNvSpPr txBox="1"/>
          <p:nvPr/>
        </p:nvSpPr>
        <p:spPr>
          <a:xfrm>
            <a:off x="8342566" y="2961188"/>
            <a:ext cx="3229080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sz="2400" b="1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sz="24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endParaRPr lang="en-IN" sz="24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Server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5" name="object 78">
            <a:extLst>
              <a:ext uri="{FF2B5EF4-FFF2-40B4-BE49-F238E27FC236}">
                <a16:creationId xmlns:a16="http://schemas.microsoft.com/office/drawing/2014/main" id="{E1D83A48-BE69-6AB1-54A6-422D17E46A4F}"/>
              </a:ext>
            </a:extLst>
          </p:cNvPr>
          <p:cNvGrpSpPr/>
          <p:nvPr/>
        </p:nvGrpSpPr>
        <p:grpSpPr>
          <a:xfrm>
            <a:off x="9487616" y="4742936"/>
            <a:ext cx="429584" cy="398277"/>
            <a:chOff x="4493034" y="2040123"/>
            <a:chExt cx="169545" cy="169545"/>
          </a:xfrm>
        </p:grpSpPr>
        <p:sp>
          <p:nvSpPr>
            <p:cNvPr id="186" name="object 79">
              <a:extLst>
                <a:ext uri="{FF2B5EF4-FFF2-40B4-BE49-F238E27FC236}">
                  <a16:creationId xmlns:a16="http://schemas.microsoft.com/office/drawing/2014/main" id="{3D4282FF-8CD1-A865-7C0C-4AACF419CC3C}"/>
                </a:ext>
              </a:extLst>
            </p:cNvPr>
            <p:cNvSpPr/>
            <p:nvPr/>
          </p:nvSpPr>
          <p:spPr>
            <a:xfrm>
              <a:off x="4499606" y="2046695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5823" y="0"/>
                  </a:moveTo>
                  <a:lnTo>
                    <a:pt x="0" y="0"/>
                  </a:lnTo>
                  <a:lnTo>
                    <a:pt x="0" y="155823"/>
                  </a:lnTo>
                  <a:lnTo>
                    <a:pt x="155823" y="155823"/>
                  </a:lnTo>
                  <a:lnTo>
                    <a:pt x="155823" y="0"/>
                  </a:lnTo>
                  <a:close/>
                </a:path>
              </a:pathLst>
            </a:custGeom>
            <a:solidFill>
              <a:srgbClr val="FFE5C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object 80">
              <a:extLst>
                <a:ext uri="{FF2B5EF4-FFF2-40B4-BE49-F238E27FC236}">
                  <a16:creationId xmlns:a16="http://schemas.microsoft.com/office/drawing/2014/main" id="{AEBAAFD4-4582-65CC-925A-6C0DF44000DD}"/>
                </a:ext>
              </a:extLst>
            </p:cNvPr>
            <p:cNvSpPr/>
            <p:nvPr/>
          </p:nvSpPr>
          <p:spPr>
            <a:xfrm>
              <a:off x="4499606" y="2046695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0" y="155823"/>
                  </a:moveTo>
                  <a:lnTo>
                    <a:pt x="155823" y="155823"/>
                  </a:lnTo>
                  <a:lnTo>
                    <a:pt x="155823" y="0"/>
                  </a:lnTo>
                  <a:lnTo>
                    <a:pt x="0" y="0"/>
                  </a:lnTo>
                  <a:lnTo>
                    <a:pt x="0" y="155823"/>
                  </a:lnTo>
                  <a:close/>
                </a:path>
              </a:pathLst>
            </a:custGeom>
            <a:ln w="1314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8" name="object 81">
            <a:extLst>
              <a:ext uri="{FF2B5EF4-FFF2-40B4-BE49-F238E27FC236}">
                <a16:creationId xmlns:a16="http://schemas.microsoft.com/office/drawing/2014/main" id="{4814CBB0-69F4-FFEC-A837-C9B5F9329484}"/>
              </a:ext>
            </a:extLst>
          </p:cNvPr>
          <p:cNvGrpSpPr/>
          <p:nvPr/>
        </p:nvGrpSpPr>
        <p:grpSpPr>
          <a:xfrm>
            <a:off x="8839200" y="4753857"/>
            <a:ext cx="433655" cy="398285"/>
            <a:chOff x="4214545" y="2040115"/>
            <a:chExt cx="169545" cy="169545"/>
          </a:xfrm>
        </p:grpSpPr>
        <p:sp>
          <p:nvSpPr>
            <p:cNvPr id="189" name="object 82">
              <a:extLst>
                <a:ext uri="{FF2B5EF4-FFF2-40B4-BE49-F238E27FC236}">
                  <a16:creationId xmlns:a16="http://schemas.microsoft.com/office/drawing/2014/main" id="{EBD1A444-117D-230D-1FA8-510AEFB1F2E4}"/>
                </a:ext>
              </a:extLst>
            </p:cNvPr>
            <p:cNvSpPr/>
            <p:nvPr/>
          </p:nvSpPr>
          <p:spPr>
            <a:xfrm>
              <a:off x="4221117" y="2046687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5823" y="0"/>
                  </a:moveTo>
                  <a:lnTo>
                    <a:pt x="0" y="0"/>
                  </a:lnTo>
                  <a:lnTo>
                    <a:pt x="0" y="155823"/>
                  </a:lnTo>
                  <a:lnTo>
                    <a:pt x="155823" y="155823"/>
                  </a:lnTo>
                  <a:lnTo>
                    <a:pt x="155823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object 83">
              <a:extLst>
                <a:ext uri="{FF2B5EF4-FFF2-40B4-BE49-F238E27FC236}">
                  <a16:creationId xmlns:a16="http://schemas.microsoft.com/office/drawing/2014/main" id="{FE617A69-C0DF-9137-5E80-CEB5E0C90F0D}"/>
                </a:ext>
              </a:extLst>
            </p:cNvPr>
            <p:cNvSpPr/>
            <p:nvPr/>
          </p:nvSpPr>
          <p:spPr>
            <a:xfrm>
              <a:off x="4221117" y="2046687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0" y="155823"/>
                  </a:moveTo>
                  <a:lnTo>
                    <a:pt x="155823" y="155823"/>
                  </a:lnTo>
                  <a:lnTo>
                    <a:pt x="155823" y="0"/>
                  </a:lnTo>
                  <a:lnTo>
                    <a:pt x="0" y="0"/>
                  </a:lnTo>
                  <a:lnTo>
                    <a:pt x="0" y="155823"/>
                  </a:lnTo>
                  <a:close/>
                </a:path>
              </a:pathLst>
            </a:custGeom>
            <a:ln w="1314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1" name="object 84">
            <a:extLst>
              <a:ext uri="{FF2B5EF4-FFF2-40B4-BE49-F238E27FC236}">
                <a16:creationId xmlns:a16="http://schemas.microsoft.com/office/drawing/2014/main" id="{DE68E363-6447-AB36-C95A-A29A6AE96F9A}"/>
              </a:ext>
            </a:extLst>
          </p:cNvPr>
          <p:cNvGrpSpPr/>
          <p:nvPr/>
        </p:nvGrpSpPr>
        <p:grpSpPr>
          <a:xfrm>
            <a:off x="8305800" y="4753853"/>
            <a:ext cx="407345" cy="398293"/>
            <a:chOff x="3936055" y="2040107"/>
            <a:chExt cx="169545" cy="169545"/>
          </a:xfrm>
        </p:grpSpPr>
        <p:sp>
          <p:nvSpPr>
            <p:cNvPr id="192" name="object 85">
              <a:extLst>
                <a:ext uri="{FF2B5EF4-FFF2-40B4-BE49-F238E27FC236}">
                  <a16:creationId xmlns:a16="http://schemas.microsoft.com/office/drawing/2014/main" id="{AE8C4705-5D43-3717-1B4F-69E1D17E0FBC}"/>
                </a:ext>
              </a:extLst>
            </p:cNvPr>
            <p:cNvSpPr/>
            <p:nvPr/>
          </p:nvSpPr>
          <p:spPr>
            <a:xfrm>
              <a:off x="3942627" y="2046679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5823" y="0"/>
                  </a:moveTo>
                  <a:lnTo>
                    <a:pt x="0" y="0"/>
                  </a:lnTo>
                  <a:lnTo>
                    <a:pt x="0" y="155823"/>
                  </a:lnTo>
                  <a:lnTo>
                    <a:pt x="155823" y="155823"/>
                  </a:lnTo>
                  <a:lnTo>
                    <a:pt x="155823" y="0"/>
                  </a:lnTo>
                  <a:close/>
                </a:path>
              </a:pathLst>
            </a:custGeom>
            <a:solidFill>
              <a:srgbClr val="B9E5F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object 86">
              <a:extLst>
                <a:ext uri="{FF2B5EF4-FFF2-40B4-BE49-F238E27FC236}">
                  <a16:creationId xmlns:a16="http://schemas.microsoft.com/office/drawing/2014/main" id="{21A85D8D-4E7B-D5DF-FEF2-22121529A88F}"/>
                </a:ext>
              </a:extLst>
            </p:cNvPr>
            <p:cNvSpPr/>
            <p:nvPr/>
          </p:nvSpPr>
          <p:spPr>
            <a:xfrm>
              <a:off x="3942627" y="2046679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0" y="155823"/>
                  </a:moveTo>
                  <a:lnTo>
                    <a:pt x="155823" y="155823"/>
                  </a:lnTo>
                  <a:lnTo>
                    <a:pt x="155823" y="0"/>
                  </a:lnTo>
                  <a:lnTo>
                    <a:pt x="0" y="0"/>
                  </a:lnTo>
                  <a:lnTo>
                    <a:pt x="0" y="155823"/>
                  </a:lnTo>
                  <a:close/>
                </a:path>
              </a:pathLst>
            </a:custGeom>
            <a:ln w="1314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object 87">
            <a:extLst>
              <a:ext uri="{FF2B5EF4-FFF2-40B4-BE49-F238E27FC236}">
                <a16:creationId xmlns:a16="http://schemas.microsoft.com/office/drawing/2014/main" id="{AB2C6461-63DC-E2C8-EC22-7C0249F5C2D1}"/>
              </a:ext>
            </a:extLst>
          </p:cNvPr>
          <p:cNvGrpSpPr/>
          <p:nvPr/>
        </p:nvGrpSpPr>
        <p:grpSpPr>
          <a:xfrm>
            <a:off x="10134600" y="4738816"/>
            <a:ext cx="464574" cy="442784"/>
            <a:chOff x="4771545" y="2040115"/>
            <a:chExt cx="169545" cy="169545"/>
          </a:xfrm>
        </p:grpSpPr>
        <p:sp>
          <p:nvSpPr>
            <p:cNvPr id="195" name="object 88">
              <a:extLst>
                <a:ext uri="{FF2B5EF4-FFF2-40B4-BE49-F238E27FC236}">
                  <a16:creationId xmlns:a16="http://schemas.microsoft.com/office/drawing/2014/main" id="{CA8A1953-5476-74F0-78EA-453AADFA6874}"/>
                </a:ext>
              </a:extLst>
            </p:cNvPr>
            <p:cNvSpPr/>
            <p:nvPr/>
          </p:nvSpPr>
          <p:spPr>
            <a:xfrm>
              <a:off x="4778117" y="2046687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5823" y="0"/>
                  </a:moveTo>
                  <a:lnTo>
                    <a:pt x="0" y="0"/>
                  </a:lnTo>
                  <a:lnTo>
                    <a:pt x="0" y="155823"/>
                  </a:lnTo>
                  <a:lnTo>
                    <a:pt x="155823" y="155823"/>
                  </a:lnTo>
                  <a:lnTo>
                    <a:pt x="155823" y="0"/>
                  </a:lnTo>
                  <a:close/>
                </a:path>
              </a:pathLst>
            </a:custGeom>
            <a:solidFill>
              <a:srgbClr val="D2E7D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object 89">
              <a:extLst>
                <a:ext uri="{FF2B5EF4-FFF2-40B4-BE49-F238E27FC236}">
                  <a16:creationId xmlns:a16="http://schemas.microsoft.com/office/drawing/2014/main" id="{9F5441DC-F432-1FBA-9CD6-C35F36DF6BDE}"/>
                </a:ext>
              </a:extLst>
            </p:cNvPr>
            <p:cNvSpPr/>
            <p:nvPr/>
          </p:nvSpPr>
          <p:spPr>
            <a:xfrm>
              <a:off x="4778117" y="2046687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0" y="155823"/>
                  </a:moveTo>
                  <a:lnTo>
                    <a:pt x="155823" y="155823"/>
                  </a:lnTo>
                  <a:lnTo>
                    <a:pt x="155823" y="0"/>
                  </a:lnTo>
                  <a:lnTo>
                    <a:pt x="0" y="0"/>
                  </a:lnTo>
                  <a:lnTo>
                    <a:pt x="0" y="155823"/>
                  </a:lnTo>
                  <a:close/>
                </a:path>
              </a:pathLst>
            </a:custGeom>
            <a:ln w="1314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7" name="object 90">
            <a:extLst>
              <a:ext uri="{FF2B5EF4-FFF2-40B4-BE49-F238E27FC236}">
                <a16:creationId xmlns:a16="http://schemas.microsoft.com/office/drawing/2014/main" id="{CD7E21C9-B3FB-0C62-551D-49B77B3EEA58}"/>
              </a:ext>
            </a:extLst>
          </p:cNvPr>
          <p:cNvGrpSpPr/>
          <p:nvPr/>
        </p:nvGrpSpPr>
        <p:grpSpPr>
          <a:xfrm>
            <a:off x="10744200" y="4756022"/>
            <a:ext cx="436343" cy="398293"/>
            <a:chOff x="5050057" y="2040107"/>
            <a:chExt cx="169545" cy="169545"/>
          </a:xfrm>
        </p:grpSpPr>
        <p:sp>
          <p:nvSpPr>
            <p:cNvPr id="198" name="object 91">
              <a:extLst>
                <a:ext uri="{FF2B5EF4-FFF2-40B4-BE49-F238E27FC236}">
                  <a16:creationId xmlns:a16="http://schemas.microsoft.com/office/drawing/2014/main" id="{78F3D0B1-1B4B-7C27-54A9-3B777758143D}"/>
                </a:ext>
              </a:extLst>
            </p:cNvPr>
            <p:cNvSpPr/>
            <p:nvPr/>
          </p:nvSpPr>
          <p:spPr>
            <a:xfrm>
              <a:off x="5056629" y="2046679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5823" y="0"/>
                  </a:moveTo>
                  <a:lnTo>
                    <a:pt x="0" y="0"/>
                  </a:lnTo>
                  <a:lnTo>
                    <a:pt x="0" y="155823"/>
                  </a:lnTo>
                  <a:lnTo>
                    <a:pt x="155823" y="155823"/>
                  </a:lnTo>
                  <a:lnTo>
                    <a:pt x="155823" y="0"/>
                  </a:lnTo>
                  <a:close/>
                </a:path>
              </a:pathLst>
            </a:custGeom>
            <a:solidFill>
              <a:srgbClr val="FBD5D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object 92">
              <a:extLst>
                <a:ext uri="{FF2B5EF4-FFF2-40B4-BE49-F238E27FC236}">
                  <a16:creationId xmlns:a16="http://schemas.microsoft.com/office/drawing/2014/main" id="{689A01E4-90E3-E818-03BE-53E7B812AE71}"/>
                </a:ext>
              </a:extLst>
            </p:cNvPr>
            <p:cNvSpPr/>
            <p:nvPr/>
          </p:nvSpPr>
          <p:spPr>
            <a:xfrm>
              <a:off x="5056629" y="2046679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0" y="155823"/>
                  </a:moveTo>
                  <a:lnTo>
                    <a:pt x="155823" y="155823"/>
                  </a:lnTo>
                  <a:lnTo>
                    <a:pt x="155823" y="0"/>
                  </a:lnTo>
                  <a:lnTo>
                    <a:pt x="0" y="0"/>
                  </a:lnTo>
                  <a:lnTo>
                    <a:pt x="0" y="155823"/>
                  </a:lnTo>
                  <a:close/>
                </a:path>
              </a:pathLst>
            </a:custGeom>
            <a:ln w="1314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0" name="object 93">
            <a:extLst>
              <a:ext uri="{FF2B5EF4-FFF2-40B4-BE49-F238E27FC236}">
                <a16:creationId xmlns:a16="http://schemas.microsoft.com/office/drawing/2014/main" id="{4A2A888F-61C9-ECD5-589C-F6620CC695FB}"/>
              </a:ext>
            </a:extLst>
          </p:cNvPr>
          <p:cNvGrpSpPr/>
          <p:nvPr/>
        </p:nvGrpSpPr>
        <p:grpSpPr>
          <a:xfrm>
            <a:off x="9459348" y="4096661"/>
            <a:ext cx="522852" cy="475340"/>
            <a:chOff x="4476484" y="1718685"/>
            <a:chExt cx="202565" cy="202565"/>
          </a:xfrm>
        </p:grpSpPr>
        <p:sp>
          <p:nvSpPr>
            <p:cNvPr id="201" name="object 94">
              <a:extLst>
                <a:ext uri="{FF2B5EF4-FFF2-40B4-BE49-F238E27FC236}">
                  <a16:creationId xmlns:a16="http://schemas.microsoft.com/office/drawing/2014/main" id="{95B78755-362D-A7A3-2174-C5AACDDB3047}"/>
                </a:ext>
              </a:extLst>
            </p:cNvPr>
            <p:cNvSpPr/>
            <p:nvPr/>
          </p:nvSpPr>
          <p:spPr>
            <a:xfrm>
              <a:off x="4532278" y="1725352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5">
                  <a:moveTo>
                    <a:pt x="90458" y="45229"/>
                  </a:moveTo>
                  <a:lnTo>
                    <a:pt x="86903" y="27623"/>
                  </a:lnTo>
                  <a:lnTo>
                    <a:pt x="77211" y="13247"/>
                  </a:lnTo>
                  <a:lnTo>
                    <a:pt x="62834" y="3554"/>
                  </a:lnTo>
                  <a:lnTo>
                    <a:pt x="45229" y="0"/>
                  </a:lnTo>
                  <a:lnTo>
                    <a:pt x="27623" y="3554"/>
                  </a:lnTo>
                  <a:lnTo>
                    <a:pt x="13247" y="13247"/>
                  </a:lnTo>
                  <a:lnTo>
                    <a:pt x="3554" y="27623"/>
                  </a:lnTo>
                  <a:lnTo>
                    <a:pt x="0" y="45229"/>
                  </a:lnTo>
                  <a:lnTo>
                    <a:pt x="3554" y="62834"/>
                  </a:lnTo>
                  <a:lnTo>
                    <a:pt x="13247" y="77210"/>
                  </a:lnTo>
                  <a:lnTo>
                    <a:pt x="27623" y="86903"/>
                  </a:lnTo>
                  <a:lnTo>
                    <a:pt x="45229" y="90458"/>
                  </a:lnTo>
                  <a:lnTo>
                    <a:pt x="62834" y="86903"/>
                  </a:lnTo>
                  <a:lnTo>
                    <a:pt x="77211" y="77210"/>
                  </a:lnTo>
                  <a:lnTo>
                    <a:pt x="86903" y="62834"/>
                  </a:lnTo>
                  <a:lnTo>
                    <a:pt x="90458" y="45229"/>
                  </a:lnTo>
                  <a:close/>
                </a:path>
              </a:pathLst>
            </a:custGeom>
            <a:ln w="13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object 95">
              <a:extLst>
                <a:ext uri="{FF2B5EF4-FFF2-40B4-BE49-F238E27FC236}">
                  <a16:creationId xmlns:a16="http://schemas.microsoft.com/office/drawing/2014/main" id="{21030250-2A8A-E56C-A9B1-C9244A15B92A}"/>
                </a:ext>
              </a:extLst>
            </p:cNvPr>
            <p:cNvSpPr/>
            <p:nvPr/>
          </p:nvSpPr>
          <p:spPr>
            <a:xfrm>
              <a:off x="4483151" y="1725352"/>
              <a:ext cx="189230" cy="189230"/>
            </a:xfrm>
            <a:custGeom>
              <a:avLst/>
              <a:gdLst/>
              <a:ahLst/>
              <a:cxnLst/>
              <a:rect l="l" t="t" r="r" b="b"/>
              <a:pathLst>
                <a:path w="189229" h="189230">
                  <a:moveTo>
                    <a:pt x="94355" y="0"/>
                  </a:moveTo>
                  <a:lnTo>
                    <a:pt x="57628" y="7414"/>
                  </a:lnTo>
                  <a:lnTo>
                    <a:pt x="27636" y="27636"/>
                  </a:lnTo>
                  <a:lnTo>
                    <a:pt x="7414" y="57628"/>
                  </a:lnTo>
                  <a:lnTo>
                    <a:pt x="0" y="94356"/>
                  </a:lnTo>
                  <a:lnTo>
                    <a:pt x="7414" y="131083"/>
                  </a:lnTo>
                  <a:lnTo>
                    <a:pt x="27636" y="161076"/>
                  </a:lnTo>
                  <a:lnTo>
                    <a:pt x="57628" y="181297"/>
                  </a:lnTo>
                  <a:lnTo>
                    <a:pt x="94355" y="188712"/>
                  </a:lnTo>
                  <a:lnTo>
                    <a:pt x="131083" y="181297"/>
                  </a:lnTo>
                  <a:lnTo>
                    <a:pt x="161075" y="161076"/>
                  </a:lnTo>
                  <a:lnTo>
                    <a:pt x="181297" y="131083"/>
                  </a:lnTo>
                  <a:lnTo>
                    <a:pt x="188712" y="94356"/>
                  </a:lnTo>
                  <a:lnTo>
                    <a:pt x="181297" y="57628"/>
                  </a:lnTo>
                  <a:lnTo>
                    <a:pt x="161075" y="27636"/>
                  </a:lnTo>
                  <a:lnTo>
                    <a:pt x="131083" y="7414"/>
                  </a:lnTo>
                  <a:lnTo>
                    <a:pt x="94355" y="0"/>
                  </a:lnTo>
                  <a:close/>
                </a:path>
              </a:pathLst>
            </a:custGeom>
            <a:solidFill>
              <a:srgbClr val="F9F9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object 96">
              <a:extLst>
                <a:ext uri="{FF2B5EF4-FFF2-40B4-BE49-F238E27FC236}">
                  <a16:creationId xmlns:a16="http://schemas.microsoft.com/office/drawing/2014/main" id="{4D1BE206-700D-D621-65F3-300E94F54B79}"/>
                </a:ext>
              </a:extLst>
            </p:cNvPr>
            <p:cNvSpPr/>
            <p:nvPr/>
          </p:nvSpPr>
          <p:spPr>
            <a:xfrm>
              <a:off x="4483151" y="1725352"/>
              <a:ext cx="189230" cy="189230"/>
            </a:xfrm>
            <a:custGeom>
              <a:avLst/>
              <a:gdLst/>
              <a:ahLst/>
              <a:cxnLst/>
              <a:rect l="l" t="t" r="r" b="b"/>
              <a:pathLst>
                <a:path w="189229" h="189230">
                  <a:moveTo>
                    <a:pt x="188712" y="94356"/>
                  </a:moveTo>
                  <a:lnTo>
                    <a:pt x="181297" y="57628"/>
                  </a:lnTo>
                  <a:lnTo>
                    <a:pt x="161075" y="27636"/>
                  </a:lnTo>
                  <a:lnTo>
                    <a:pt x="131083" y="7414"/>
                  </a:lnTo>
                  <a:lnTo>
                    <a:pt x="94355" y="0"/>
                  </a:lnTo>
                  <a:lnTo>
                    <a:pt x="57628" y="7414"/>
                  </a:lnTo>
                  <a:lnTo>
                    <a:pt x="27636" y="27636"/>
                  </a:lnTo>
                  <a:lnTo>
                    <a:pt x="7414" y="57628"/>
                  </a:lnTo>
                  <a:lnTo>
                    <a:pt x="0" y="94356"/>
                  </a:lnTo>
                  <a:lnTo>
                    <a:pt x="7414" y="131083"/>
                  </a:lnTo>
                  <a:lnTo>
                    <a:pt x="27636" y="161076"/>
                  </a:lnTo>
                  <a:lnTo>
                    <a:pt x="57628" y="181297"/>
                  </a:lnTo>
                  <a:lnTo>
                    <a:pt x="94355" y="188712"/>
                  </a:lnTo>
                  <a:lnTo>
                    <a:pt x="131083" y="181297"/>
                  </a:lnTo>
                  <a:lnTo>
                    <a:pt x="161075" y="161076"/>
                  </a:lnTo>
                  <a:lnTo>
                    <a:pt x="181297" y="131083"/>
                  </a:lnTo>
                  <a:lnTo>
                    <a:pt x="188712" y="94356"/>
                  </a:lnTo>
                  <a:close/>
                </a:path>
              </a:pathLst>
            </a:custGeom>
            <a:ln w="13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4" name="object 97">
            <a:extLst>
              <a:ext uri="{FF2B5EF4-FFF2-40B4-BE49-F238E27FC236}">
                <a16:creationId xmlns:a16="http://schemas.microsoft.com/office/drawing/2014/main" id="{E1C38C73-66AD-24B5-FAEB-DA8F5793E150}"/>
              </a:ext>
            </a:extLst>
          </p:cNvPr>
          <p:cNvSpPr txBox="1"/>
          <p:nvPr/>
        </p:nvSpPr>
        <p:spPr>
          <a:xfrm>
            <a:off x="9492532" y="3894354"/>
            <a:ext cx="464574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object 98">
            <a:extLst>
              <a:ext uri="{FF2B5EF4-FFF2-40B4-BE49-F238E27FC236}">
                <a16:creationId xmlns:a16="http://schemas.microsoft.com/office/drawing/2014/main" id="{D2D3147E-246E-93A3-33C4-64F3B9A41C0F}"/>
              </a:ext>
            </a:extLst>
          </p:cNvPr>
          <p:cNvSpPr txBox="1"/>
          <p:nvPr/>
        </p:nvSpPr>
        <p:spPr>
          <a:xfrm>
            <a:off x="9962022" y="3858134"/>
            <a:ext cx="1047018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Sec.Avg.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object 99">
            <a:extLst>
              <a:ext uri="{FF2B5EF4-FFF2-40B4-BE49-F238E27FC236}">
                <a16:creationId xmlns:a16="http://schemas.microsoft.com/office/drawing/2014/main" id="{14C7D513-3C2B-67AE-9132-002BD011AA67}"/>
              </a:ext>
            </a:extLst>
          </p:cNvPr>
          <p:cNvGrpSpPr/>
          <p:nvPr/>
        </p:nvGrpSpPr>
        <p:grpSpPr>
          <a:xfrm>
            <a:off x="8484544" y="3755488"/>
            <a:ext cx="2526665" cy="1418120"/>
            <a:chOff x="4013976" y="1545939"/>
            <a:chExt cx="1127760" cy="705485"/>
          </a:xfrm>
        </p:grpSpPr>
        <p:sp>
          <p:nvSpPr>
            <p:cNvPr id="207" name="object 100">
              <a:extLst>
                <a:ext uri="{FF2B5EF4-FFF2-40B4-BE49-F238E27FC236}">
                  <a16:creationId xmlns:a16="http://schemas.microsoft.com/office/drawing/2014/main" id="{FE2E213A-33C0-098E-00F3-6C0B493AB1C9}"/>
                </a:ext>
              </a:extLst>
            </p:cNvPr>
            <p:cNvSpPr/>
            <p:nvPr/>
          </p:nvSpPr>
          <p:spPr>
            <a:xfrm>
              <a:off x="4020548" y="1796925"/>
              <a:ext cx="444500" cy="243204"/>
            </a:xfrm>
            <a:custGeom>
              <a:avLst/>
              <a:gdLst/>
              <a:ahLst/>
              <a:cxnLst/>
              <a:rect l="l" t="t" r="r" b="b"/>
              <a:pathLst>
                <a:path w="444500" h="243205">
                  <a:moveTo>
                    <a:pt x="0" y="243173"/>
                  </a:moveTo>
                  <a:lnTo>
                    <a:pt x="40234" y="200365"/>
                  </a:lnTo>
                  <a:lnTo>
                    <a:pt x="80118" y="162434"/>
                  </a:lnTo>
                  <a:lnTo>
                    <a:pt x="120133" y="129093"/>
                  </a:lnTo>
                  <a:lnTo>
                    <a:pt x="160761" y="100054"/>
                  </a:lnTo>
                  <a:lnTo>
                    <a:pt x="202483" y="75027"/>
                  </a:lnTo>
                  <a:lnTo>
                    <a:pt x="245780" y="53725"/>
                  </a:lnTo>
                  <a:lnTo>
                    <a:pt x="291133" y="35860"/>
                  </a:lnTo>
                  <a:lnTo>
                    <a:pt x="339025" y="21143"/>
                  </a:lnTo>
                  <a:lnTo>
                    <a:pt x="389935" y="9285"/>
                  </a:lnTo>
                  <a:lnTo>
                    <a:pt x="444346" y="0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object 101">
              <a:extLst>
                <a:ext uri="{FF2B5EF4-FFF2-40B4-BE49-F238E27FC236}">
                  <a16:creationId xmlns:a16="http://schemas.microsoft.com/office/drawing/2014/main" id="{6AEB1E9B-1478-3905-05BB-DB3FF98543A7}"/>
                </a:ext>
              </a:extLst>
            </p:cNvPr>
            <p:cNvSpPr/>
            <p:nvPr/>
          </p:nvSpPr>
          <p:spPr>
            <a:xfrm>
              <a:off x="4432450" y="1759041"/>
              <a:ext cx="39370" cy="83820"/>
            </a:xfrm>
            <a:custGeom>
              <a:avLst/>
              <a:gdLst/>
              <a:ahLst/>
              <a:cxnLst/>
              <a:rect l="l" t="t" r="r" b="b"/>
              <a:pathLst>
                <a:path w="39370" h="83819">
                  <a:moveTo>
                    <a:pt x="0" y="0"/>
                  </a:moveTo>
                  <a:lnTo>
                    <a:pt x="8143" y="15549"/>
                  </a:lnTo>
                  <a:lnTo>
                    <a:pt x="17749" y="26434"/>
                  </a:lnTo>
                  <a:lnTo>
                    <a:pt x="28217" y="33339"/>
                  </a:lnTo>
                  <a:lnTo>
                    <a:pt x="38949" y="36948"/>
                  </a:lnTo>
                  <a:lnTo>
                    <a:pt x="29668" y="43434"/>
                  </a:lnTo>
                  <a:lnTo>
                    <a:pt x="21568" y="53008"/>
                  </a:lnTo>
                  <a:lnTo>
                    <a:pt x="15417" y="66158"/>
                  </a:lnTo>
                  <a:lnTo>
                    <a:pt x="11983" y="83372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9" name="object 102">
              <a:extLst>
                <a:ext uri="{FF2B5EF4-FFF2-40B4-BE49-F238E27FC236}">
                  <a16:creationId xmlns:a16="http://schemas.microsoft.com/office/drawing/2014/main" id="{8ED64CB9-8F24-1C91-F977-3D6124D2135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2467" y="1869860"/>
              <a:ext cx="186278" cy="176817"/>
            </a:xfrm>
            <a:prstGeom prst="rect">
              <a:avLst/>
            </a:prstGeom>
          </p:spPr>
        </p:pic>
        <p:sp>
          <p:nvSpPr>
            <p:cNvPr id="210" name="object 103">
              <a:extLst>
                <a:ext uri="{FF2B5EF4-FFF2-40B4-BE49-F238E27FC236}">
                  <a16:creationId xmlns:a16="http://schemas.microsoft.com/office/drawing/2014/main" id="{A944C86C-BE57-FDAA-2671-2A5FCCF4A0F8}"/>
                </a:ext>
              </a:extLst>
            </p:cNvPr>
            <p:cNvSpPr/>
            <p:nvPr/>
          </p:nvSpPr>
          <p:spPr>
            <a:xfrm>
              <a:off x="4577519" y="1932456"/>
              <a:ext cx="635" cy="107950"/>
            </a:xfrm>
            <a:custGeom>
              <a:avLst/>
              <a:gdLst/>
              <a:ahLst/>
              <a:cxnLst/>
              <a:rect l="l" t="t" r="r" b="b"/>
              <a:pathLst>
                <a:path w="635" h="107950">
                  <a:moveTo>
                    <a:pt x="9" y="107658"/>
                  </a:moveTo>
                  <a:lnTo>
                    <a:pt x="0" y="0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object 104">
              <a:extLst>
                <a:ext uri="{FF2B5EF4-FFF2-40B4-BE49-F238E27FC236}">
                  <a16:creationId xmlns:a16="http://schemas.microsoft.com/office/drawing/2014/main" id="{45433BDA-5EF2-EAF6-DC10-EF340FC9C32E}"/>
                </a:ext>
              </a:extLst>
            </p:cNvPr>
            <p:cNvSpPr/>
            <p:nvPr/>
          </p:nvSpPr>
          <p:spPr>
            <a:xfrm>
              <a:off x="4535405" y="1925885"/>
              <a:ext cx="84455" cy="33655"/>
            </a:xfrm>
            <a:custGeom>
              <a:avLst/>
              <a:gdLst/>
              <a:ahLst/>
              <a:cxnLst/>
              <a:rect l="l" t="t" r="r" b="b"/>
              <a:pathLst>
                <a:path w="84454" h="33655">
                  <a:moveTo>
                    <a:pt x="0" y="33300"/>
                  </a:moveTo>
                  <a:lnTo>
                    <a:pt x="16549" y="27450"/>
                  </a:lnTo>
                  <a:lnTo>
                    <a:pt x="28690" y="19490"/>
                  </a:lnTo>
                  <a:lnTo>
                    <a:pt x="37013" y="10109"/>
                  </a:lnTo>
                  <a:lnTo>
                    <a:pt x="42112" y="0"/>
                  </a:lnTo>
                  <a:lnTo>
                    <a:pt x="47213" y="10108"/>
                  </a:lnTo>
                  <a:lnTo>
                    <a:pt x="55538" y="19487"/>
                  </a:lnTo>
                  <a:lnTo>
                    <a:pt x="67680" y="27446"/>
                  </a:lnTo>
                  <a:lnTo>
                    <a:pt x="84231" y="33293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2" name="object 105">
              <a:extLst>
                <a:ext uri="{FF2B5EF4-FFF2-40B4-BE49-F238E27FC236}">
                  <a16:creationId xmlns:a16="http://schemas.microsoft.com/office/drawing/2014/main" id="{4091F9A0-F605-2BA7-D567-2C909F6A731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1835" y="1866438"/>
              <a:ext cx="210777" cy="180240"/>
            </a:xfrm>
            <a:prstGeom prst="rect">
              <a:avLst/>
            </a:prstGeom>
          </p:spPr>
        </p:pic>
        <p:sp>
          <p:nvSpPr>
            <p:cNvPr id="213" name="object 106">
              <a:extLst>
                <a:ext uri="{FF2B5EF4-FFF2-40B4-BE49-F238E27FC236}">
                  <a16:creationId xmlns:a16="http://schemas.microsoft.com/office/drawing/2014/main" id="{34CB7932-CEC1-3795-3059-7AA17926DC62}"/>
                </a:ext>
              </a:extLst>
            </p:cNvPr>
            <p:cNvSpPr/>
            <p:nvPr/>
          </p:nvSpPr>
          <p:spPr>
            <a:xfrm>
              <a:off x="4675378" y="1796753"/>
              <a:ext cx="459740" cy="243840"/>
            </a:xfrm>
            <a:custGeom>
              <a:avLst/>
              <a:gdLst/>
              <a:ahLst/>
              <a:cxnLst/>
              <a:rect l="l" t="t" r="r" b="b"/>
              <a:pathLst>
                <a:path w="459739" h="243839">
                  <a:moveTo>
                    <a:pt x="459175" y="243345"/>
                  </a:moveTo>
                  <a:lnTo>
                    <a:pt x="421175" y="203793"/>
                  </a:lnTo>
                  <a:lnTo>
                    <a:pt x="383526" y="168365"/>
                  </a:lnTo>
                  <a:lnTo>
                    <a:pt x="345861" y="136850"/>
                  </a:lnTo>
                  <a:lnTo>
                    <a:pt x="307813" y="109033"/>
                  </a:lnTo>
                  <a:lnTo>
                    <a:pt x="269017" y="84702"/>
                  </a:lnTo>
                  <a:lnTo>
                    <a:pt x="229105" y="63644"/>
                  </a:lnTo>
                  <a:lnTo>
                    <a:pt x="187713" y="45646"/>
                  </a:lnTo>
                  <a:lnTo>
                    <a:pt x="144472" y="30496"/>
                  </a:lnTo>
                  <a:lnTo>
                    <a:pt x="99017" y="17980"/>
                  </a:lnTo>
                  <a:lnTo>
                    <a:pt x="50982" y="7885"/>
                  </a:lnTo>
                  <a:lnTo>
                    <a:pt x="0" y="0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object 107">
              <a:extLst>
                <a:ext uri="{FF2B5EF4-FFF2-40B4-BE49-F238E27FC236}">
                  <a16:creationId xmlns:a16="http://schemas.microsoft.com/office/drawing/2014/main" id="{63F95405-D5E1-257C-CDC8-5989129E909F}"/>
                </a:ext>
              </a:extLst>
            </p:cNvPr>
            <p:cNvSpPr/>
            <p:nvPr/>
          </p:nvSpPr>
          <p:spPr>
            <a:xfrm>
              <a:off x="4668861" y="1758445"/>
              <a:ext cx="38735" cy="83820"/>
            </a:xfrm>
            <a:custGeom>
              <a:avLst/>
              <a:gdLst/>
              <a:ahLst/>
              <a:cxnLst/>
              <a:rect l="l" t="t" r="r" b="b"/>
              <a:pathLst>
                <a:path w="38735" h="83819">
                  <a:moveTo>
                    <a:pt x="27574" y="83521"/>
                  </a:moveTo>
                  <a:lnTo>
                    <a:pt x="23914" y="66355"/>
                  </a:lnTo>
                  <a:lnTo>
                    <a:pt x="17590" y="53287"/>
                  </a:lnTo>
                  <a:lnTo>
                    <a:pt x="9365" y="43821"/>
                  </a:lnTo>
                  <a:lnTo>
                    <a:pt x="0" y="37458"/>
                  </a:lnTo>
                  <a:lnTo>
                    <a:pt x="10682" y="33707"/>
                  </a:lnTo>
                  <a:lnTo>
                    <a:pt x="21059" y="26665"/>
                  </a:lnTo>
                  <a:lnTo>
                    <a:pt x="30520" y="15655"/>
                  </a:lnTo>
                  <a:lnTo>
                    <a:pt x="38458" y="0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object 108">
              <a:extLst>
                <a:ext uri="{FF2B5EF4-FFF2-40B4-BE49-F238E27FC236}">
                  <a16:creationId xmlns:a16="http://schemas.microsoft.com/office/drawing/2014/main" id="{8F4745DF-1679-8649-F988-25EE1342EB2F}"/>
                </a:ext>
              </a:extLst>
            </p:cNvPr>
            <p:cNvSpPr/>
            <p:nvPr/>
          </p:nvSpPr>
          <p:spPr>
            <a:xfrm>
              <a:off x="4577507" y="1559082"/>
              <a:ext cx="635" cy="161290"/>
            </a:xfrm>
            <a:custGeom>
              <a:avLst/>
              <a:gdLst/>
              <a:ahLst/>
              <a:cxnLst/>
              <a:rect l="l" t="t" r="r" b="b"/>
              <a:pathLst>
                <a:path w="635" h="161289">
                  <a:moveTo>
                    <a:pt x="10" y="161003"/>
                  </a:moveTo>
                  <a:lnTo>
                    <a:pt x="0" y="0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object 109">
              <a:extLst>
                <a:ext uri="{FF2B5EF4-FFF2-40B4-BE49-F238E27FC236}">
                  <a16:creationId xmlns:a16="http://schemas.microsoft.com/office/drawing/2014/main" id="{82A408FA-A993-16F7-7B10-4BEF445F942E}"/>
                </a:ext>
              </a:extLst>
            </p:cNvPr>
            <p:cNvSpPr/>
            <p:nvPr/>
          </p:nvSpPr>
          <p:spPr>
            <a:xfrm>
              <a:off x="4535393" y="1552510"/>
              <a:ext cx="84455" cy="33655"/>
            </a:xfrm>
            <a:custGeom>
              <a:avLst/>
              <a:gdLst/>
              <a:ahLst/>
              <a:cxnLst/>
              <a:rect l="l" t="t" r="r" b="b"/>
              <a:pathLst>
                <a:path w="84454" h="33655">
                  <a:moveTo>
                    <a:pt x="0" y="33299"/>
                  </a:moveTo>
                  <a:lnTo>
                    <a:pt x="16550" y="27449"/>
                  </a:lnTo>
                  <a:lnTo>
                    <a:pt x="28690" y="19489"/>
                  </a:lnTo>
                  <a:lnTo>
                    <a:pt x="37014" y="10109"/>
                  </a:lnTo>
                  <a:lnTo>
                    <a:pt x="42113" y="0"/>
                  </a:lnTo>
                  <a:lnTo>
                    <a:pt x="47214" y="10108"/>
                  </a:lnTo>
                  <a:lnTo>
                    <a:pt x="55539" y="19488"/>
                  </a:lnTo>
                  <a:lnTo>
                    <a:pt x="67680" y="27447"/>
                  </a:lnTo>
                  <a:lnTo>
                    <a:pt x="84231" y="33294"/>
                  </a:lnTo>
                </a:path>
              </a:pathLst>
            </a:custGeom>
            <a:ln w="1314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7" name="object 110">
              <a:extLst>
                <a:ext uri="{FF2B5EF4-FFF2-40B4-BE49-F238E27FC236}">
                  <a16:creationId xmlns:a16="http://schemas.microsoft.com/office/drawing/2014/main" id="{D851FFF9-A7E6-D4CB-3421-493F4C28E04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5328" y="2122392"/>
              <a:ext cx="133890" cy="1284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158570" y="1961873"/>
            <a:ext cx="1382337" cy="583802"/>
            <a:chOff x="2439357" y="928256"/>
            <a:chExt cx="654050" cy="276225"/>
          </a:xfrm>
        </p:grpSpPr>
        <p:sp>
          <p:nvSpPr>
            <p:cNvPr id="5" name="object 5"/>
            <p:cNvSpPr/>
            <p:nvPr/>
          </p:nvSpPr>
          <p:spPr>
            <a:xfrm>
              <a:off x="2446977" y="935876"/>
              <a:ext cx="638810" cy="260985"/>
            </a:xfrm>
            <a:custGeom>
              <a:avLst/>
              <a:gdLst/>
              <a:ahLst/>
              <a:cxnLst/>
              <a:rect l="l" t="t" r="r" b="b"/>
              <a:pathLst>
                <a:path w="638810" h="260984">
                  <a:moveTo>
                    <a:pt x="319138" y="0"/>
                  </a:moveTo>
                  <a:lnTo>
                    <a:pt x="254820" y="2648"/>
                  </a:lnTo>
                  <a:lnTo>
                    <a:pt x="194914" y="10243"/>
                  </a:lnTo>
                  <a:lnTo>
                    <a:pt x="140704" y="22262"/>
                  </a:lnTo>
                  <a:lnTo>
                    <a:pt x="93472" y="38179"/>
                  </a:lnTo>
                  <a:lnTo>
                    <a:pt x="54503" y="57471"/>
                  </a:lnTo>
                  <a:lnTo>
                    <a:pt x="6483" y="104083"/>
                  </a:lnTo>
                  <a:lnTo>
                    <a:pt x="0" y="130354"/>
                  </a:lnTo>
                  <a:lnTo>
                    <a:pt x="6483" y="156625"/>
                  </a:lnTo>
                  <a:lnTo>
                    <a:pt x="54503" y="203237"/>
                  </a:lnTo>
                  <a:lnTo>
                    <a:pt x="93472" y="222529"/>
                  </a:lnTo>
                  <a:lnTo>
                    <a:pt x="140704" y="238447"/>
                  </a:lnTo>
                  <a:lnTo>
                    <a:pt x="194914" y="250465"/>
                  </a:lnTo>
                  <a:lnTo>
                    <a:pt x="254820" y="258060"/>
                  </a:lnTo>
                  <a:lnTo>
                    <a:pt x="319138" y="260709"/>
                  </a:lnTo>
                  <a:lnTo>
                    <a:pt x="383456" y="258060"/>
                  </a:lnTo>
                  <a:lnTo>
                    <a:pt x="443362" y="250465"/>
                  </a:lnTo>
                  <a:lnTo>
                    <a:pt x="497572" y="238447"/>
                  </a:lnTo>
                  <a:lnTo>
                    <a:pt x="544803" y="222529"/>
                  </a:lnTo>
                  <a:lnTo>
                    <a:pt x="583773" y="203237"/>
                  </a:lnTo>
                  <a:lnTo>
                    <a:pt x="631792" y="156625"/>
                  </a:lnTo>
                  <a:lnTo>
                    <a:pt x="638276" y="130354"/>
                  </a:lnTo>
                  <a:lnTo>
                    <a:pt x="631792" y="104083"/>
                  </a:lnTo>
                  <a:lnTo>
                    <a:pt x="583773" y="57471"/>
                  </a:lnTo>
                  <a:lnTo>
                    <a:pt x="544803" y="38179"/>
                  </a:lnTo>
                  <a:lnTo>
                    <a:pt x="497572" y="22262"/>
                  </a:lnTo>
                  <a:lnTo>
                    <a:pt x="443362" y="10243"/>
                  </a:lnTo>
                  <a:lnTo>
                    <a:pt x="383456" y="2648"/>
                  </a:lnTo>
                  <a:lnTo>
                    <a:pt x="319138" y="0"/>
                  </a:lnTo>
                  <a:close/>
                </a:path>
              </a:pathLst>
            </a:custGeom>
            <a:solidFill>
              <a:srgbClr val="F7EDD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446977" y="935876"/>
              <a:ext cx="638810" cy="260985"/>
            </a:xfrm>
            <a:custGeom>
              <a:avLst/>
              <a:gdLst/>
              <a:ahLst/>
              <a:cxnLst/>
              <a:rect l="l" t="t" r="r" b="b"/>
              <a:pathLst>
                <a:path w="638810" h="260984">
                  <a:moveTo>
                    <a:pt x="638276" y="130354"/>
                  </a:moveTo>
                  <a:lnTo>
                    <a:pt x="613197" y="79614"/>
                  </a:lnTo>
                  <a:lnTo>
                    <a:pt x="544803" y="38179"/>
                  </a:lnTo>
                  <a:lnTo>
                    <a:pt x="497572" y="22262"/>
                  </a:lnTo>
                  <a:lnTo>
                    <a:pt x="443362" y="10243"/>
                  </a:lnTo>
                  <a:lnTo>
                    <a:pt x="383456" y="2648"/>
                  </a:lnTo>
                  <a:lnTo>
                    <a:pt x="319138" y="0"/>
                  </a:lnTo>
                  <a:lnTo>
                    <a:pt x="254820" y="2648"/>
                  </a:lnTo>
                  <a:lnTo>
                    <a:pt x="194914" y="10243"/>
                  </a:lnTo>
                  <a:lnTo>
                    <a:pt x="140704" y="22262"/>
                  </a:lnTo>
                  <a:lnTo>
                    <a:pt x="93472" y="38179"/>
                  </a:lnTo>
                  <a:lnTo>
                    <a:pt x="54503" y="57471"/>
                  </a:lnTo>
                  <a:lnTo>
                    <a:pt x="6483" y="104083"/>
                  </a:lnTo>
                  <a:lnTo>
                    <a:pt x="0" y="130354"/>
                  </a:lnTo>
                  <a:lnTo>
                    <a:pt x="6483" y="156625"/>
                  </a:lnTo>
                  <a:lnTo>
                    <a:pt x="54503" y="203237"/>
                  </a:lnTo>
                  <a:lnTo>
                    <a:pt x="93472" y="222529"/>
                  </a:lnTo>
                  <a:lnTo>
                    <a:pt x="140704" y="238447"/>
                  </a:lnTo>
                  <a:lnTo>
                    <a:pt x="194914" y="250465"/>
                  </a:lnTo>
                  <a:lnTo>
                    <a:pt x="254820" y="258060"/>
                  </a:lnTo>
                  <a:lnTo>
                    <a:pt x="319138" y="260709"/>
                  </a:lnTo>
                  <a:lnTo>
                    <a:pt x="383456" y="258060"/>
                  </a:lnTo>
                  <a:lnTo>
                    <a:pt x="443362" y="250465"/>
                  </a:lnTo>
                  <a:lnTo>
                    <a:pt x="497572" y="238447"/>
                  </a:lnTo>
                  <a:lnTo>
                    <a:pt x="544803" y="222529"/>
                  </a:lnTo>
                  <a:lnTo>
                    <a:pt x="583773" y="203237"/>
                  </a:lnTo>
                  <a:lnTo>
                    <a:pt x="631792" y="156625"/>
                  </a:lnTo>
                  <a:lnTo>
                    <a:pt x="638276" y="130354"/>
                  </a:lnTo>
                  <a:close/>
                </a:path>
              </a:pathLst>
            </a:custGeom>
            <a:ln w="15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642966" y="3727458"/>
            <a:ext cx="413359" cy="413359"/>
            <a:chOff x="2668548" y="1763640"/>
            <a:chExt cx="195580" cy="195580"/>
          </a:xfrm>
        </p:grpSpPr>
        <p:sp>
          <p:nvSpPr>
            <p:cNvPr id="8" name="object 8"/>
            <p:cNvSpPr/>
            <p:nvPr/>
          </p:nvSpPr>
          <p:spPr>
            <a:xfrm>
              <a:off x="2676140" y="177123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180001" y="0"/>
                  </a:moveTo>
                  <a:lnTo>
                    <a:pt x="0" y="0"/>
                  </a:lnTo>
                  <a:lnTo>
                    <a:pt x="0" y="180001"/>
                  </a:lnTo>
                  <a:lnTo>
                    <a:pt x="180001" y="180001"/>
                  </a:lnTo>
                  <a:lnTo>
                    <a:pt x="180001" y="0"/>
                  </a:lnTo>
                  <a:close/>
                </a:path>
              </a:pathLst>
            </a:custGeom>
            <a:solidFill>
              <a:srgbClr val="FFE5C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76140" y="1771232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1"/>
                  </a:moveTo>
                  <a:lnTo>
                    <a:pt x="180001" y="180001"/>
                  </a:lnTo>
                  <a:lnTo>
                    <a:pt x="180001" y="0"/>
                  </a:lnTo>
                  <a:lnTo>
                    <a:pt x="0" y="0"/>
                  </a:lnTo>
                  <a:lnTo>
                    <a:pt x="0" y="180001"/>
                  </a:lnTo>
                  <a:close/>
                </a:path>
              </a:pathLst>
            </a:custGeom>
            <a:ln w="1518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938986" y="3703373"/>
            <a:ext cx="461674" cy="461674"/>
            <a:chOff x="2335461" y="1752244"/>
            <a:chExt cx="218440" cy="218440"/>
          </a:xfrm>
        </p:grpSpPr>
        <p:sp>
          <p:nvSpPr>
            <p:cNvPr id="11" name="object 11"/>
            <p:cNvSpPr/>
            <p:nvPr/>
          </p:nvSpPr>
          <p:spPr>
            <a:xfrm>
              <a:off x="2354440" y="177122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180001" y="0"/>
                  </a:moveTo>
                  <a:lnTo>
                    <a:pt x="0" y="0"/>
                  </a:lnTo>
                  <a:lnTo>
                    <a:pt x="0" y="180001"/>
                  </a:lnTo>
                  <a:lnTo>
                    <a:pt x="180001" y="180001"/>
                  </a:lnTo>
                  <a:lnTo>
                    <a:pt x="18000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4440" y="1771223"/>
              <a:ext cx="180001" cy="1800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54440" y="177122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1"/>
                  </a:moveTo>
                  <a:lnTo>
                    <a:pt x="180001" y="180001"/>
                  </a:lnTo>
                  <a:lnTo>
                    <a:pt x="180001" y="0"/>
                  </a:lnTo>
                  <a:lnTo>
                    <a:pt x="0" y="0"/>
                  </a:lnTo>
                  <a:lnTo>
                    <a:pt x="0" y="180001"/>
                  </a:lnTo>
                  <a:close/>
                </a:path>
              </a:pathLst>
            </a:custGeom>
            <a:ln w="379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283139" y="3727420"/>
            <a:ext cx="413359" cy="413359"/>
            <a:chOff x="2025148" y="1763622"/>
            <a:chExt cx="195580" cy="195580"/>
          </a:xfrm>
        </p:grpSpPr>
        <p:sp>
          <p:nvSpPr>
            <p:cNvPr id="15" name="object 15"/>
            <p:cNvSpPr/>
            <p:nvPr/>
          </p:nvSpPr>
          <p:spPr>
            <a:xfrm>
              <a:off x="2032739" y="177121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180001" y="0"/>
                  </a:moveTo>
                  <a:lnTo>
                    <a:pt x="0" y="0"/>
                  </a:lnTo>
                  <a:lnTo>
                    <a:pt x="0" y="180001"/>
                  </a:lnTo>
                  <a:lnTo>
                    <a:pt x="180001" y="180001"/>
                  </a:lnTo>
                  <a:lnTo>
                    <a:pt x="180001" y="0"/>
                  </a:lnTo>
                  <a:close/>
                </a:path>
              </a:pathLst>
            </a:custGeom>
            <a:solidFill>
              <a:srgbClr val="B9E5F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032739" y="177121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1"/>
                  </a:moveTo>
                  <a:lnTo>
                    <a:pt x="180001" y="180001"/>
                  </a:lnTo>
                  <a:lnTo>
                    <a:pt x="180001" y="0"/>
                  </a:lnTo>
                  <a:lnTo>
                    <a:pt x="0" y="0"/>
                  </a:lnTo>
                  <a:lnTo>
                    <a:pt x="0" y="180001"/>
                  </a:lnTo>
                  <a:close/>
                </a:path>
              </a:pathLst>
            </a:custGeom>
            <a:ln w="1518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322933" y="3727439"/>
            <a:ext cx="413359" cy="413359"/>
            <a:chOff x="2990273" y="1763631"/>
            <a:chExt cx="195580" cy="195580"/>
          </a:xfrm>
        </p:grpSpPr>
        <p:sp>
          <p:nvSpPr>
            <p:cNvPr id="18" name="object 18"/>
            <p:cNvSpPr/>
            <p:nvPr/>
          </p:nvSpPr>
          <p:spPr>
            <a:xfrm>
              <a:off x="2997865" y="177122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180001" y="0"/>
                  </a:moveTo>
                  <a:lnTo>
                    <a:pt x="0" y="0"/>
                  </a:lnTo>
                  <a:lnTo>
                    <a:pt x="0" y="180001"/>
                  </a:lnTo>
                  <a:lnTo>
                    <a:pt x="180001" y="180001"/>
                  </a:lnTo>
                  <a:lnTo>
                    <a:pt x="180001" y="0"/>
                  </a:lnTo>
                  <a:close/>
                </a:path>
              </a:pathLst>
            </a:custGeom>
            <a:solidFill>
              <a:srgbClr val="D2E7D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997865" y="177122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1"/>
                  </a:moveTo>
                  <a:lnTo>
                    <a:pt x="180001" y="180001"/>
                  </a:lnTo>
                  <a:lnTo>
                    <a:pt x="180001" y="0"/>
                  </a:lnTo>
                  <a:lnTo>
                    <a:pt x="0" y="0"/>
                  </a:lnTo>
                  <a:lnTo>
                    <a:pt x="0" y="180001"/>
                  </a:lnTo>
                  <a:close/>
                </a:path>
              </a:pathLst>
            </a:custGeom>
            <a:ln w="1518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978835" y="3703351"/>
            <a:ext cx="461674" cy="461674"/>
            <a:chOff x="3300612" y="1752234"/>
            <a:chExt cx="218440" cy="218440"/>
          </a:xfrm>
        </p:grpSpPr>
        <p:sp>
          <p:nvSpPr>
            <p:cNvPr id="21" name="object 21"/>
            <p:cNvSpPr/>
            <p:nvPr/>
          </p:nvSpPr>
          <p:spPr>
            <a:xfrm>
              <a:off x="3319591" y="177121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180001" y="0"/>
                  </a:moveTo>
                  <a:lnTo>
                    <a:pt x="0" y="0"/>
                  </a:lnTo>
                  <a:lnTo>
                    <a:pt x="0" y="180001"/>
                  </a:lnTo>
                  <a:lnTo>
                    <a:pt x="180001" y="180001"/>
                  </a:lnTo>
                  <a:lnTo>
                    <a:pt x="180001" y="0"/>
                  </a:lnTo>
                  <a:close/>
                </a:path>
              </a:pathLst>
            </a:custGeom>
            <a:solidFill>
              <a:srgbClr val="FBD5D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9591" y="1771213"/>
              <a:ext cx="180001" cy="18000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319591" y="177121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1"/>
                  </a:moveTo>
                  <a:lnTo>
                    <a:pt x="180001" y="180001"/>
                  </a:lnTo>
                  <a:lnTo>
                    <a:pt x="180001" y="0"/>
                  </a:lnTo>
                  <a:lnTo>
                    <a:pt x="0" y="0"/>
                  </a:lnTo>
                  <a:lnTo>
                    <a:pt x="0" y="180001"/>
                  </a:lnTo>
                  <a:close/>
                </a:path>
              </a:pathLst>
            </a:custGeom>
            <a:ln w="379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514472" y="1443023"/>
            <a:ext cx="2723605" cy="970806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algn="ctr">
              <a:spcBef>
                <a:spcPts val="190"/>
              </a:spcBef>
            </a:pPr>
            <a:r>
              <a:rPr sz="2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sz="2325" b="1" spc="5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25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endParaRPr sz="23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828"/>
              </a:spcBef>
            </a:pPr>
            <a:r>
              <a:rPr sz="2325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sz="23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50222" y="4062877"/>
            <a:ext cx="838796" cy="31845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902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corrupt.</a:t>
            </a:r>
            <a:endParaRPr sz="190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90067" y="4062850"/>
            <a:ext cx="838796" cy="31845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902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corrupt.</a:t>
            </a:r>
            <a:endParaRPr sz="190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51591" y="3654295"/>
            <a:ext cx="853559" cy="31845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902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endParaRPr sz="190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65926" y="3841460"/>
            <a:ext cx="838795" cy="31845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902" spc="-1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sz="190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2793" y="2942922"/>
            <a:ext cx="492818" cy="492818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731142" y="2986885"/>
            <a:ext cx="357007" cy="401856"/>
          </a:xfrm>
          <a:prstGeom prst="rect">
            <a:avLst/>
          </a:prstGeom>
        </p:spPr>
        <p:txBody>
          <a:bodyPr vert="horz" wrap="square" lIns="0" tIns="32210" rIns="0" bIns="0" rtlCol="0">
            <a:spAutoFit/>
          </a:bodyPr>
          <a:lstStyle/>
          <a:p>
            <a:pPr marL="26841">
              <a:spcBef>
                <a:spcPts val="254"/>
              </a:spcBef>
            </a:pPr>
            <a:r>
              <a:rPr sz="2400" spc="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38078" y="2134191"/>
            <a:ext cx="1524922" cy="972359"/>
          </a:xfrm>
          <a:prstGeom prst="rect">
            <a:avLst/>
          </a:prstGeom>
        </p:spPr>
        <p:txBody>
          <a:bodyPr vert="horz" wrap="square" lIns="0" tIns="85893" rIns="0" bIns="0" rtlCol="0">
            <a:spAutoFit/>
          </a:bodyPr>
          <a:lstStyle/>
          <a:p>
            <a:pPr marL="26841" marR="10737">
              <a:lnSpc>
                <a:spcPct val="82400"/>
              </a:lnSpc>
              <a:spcBef>
                <a:spcPts val="676"/>
              </a:spcBef>
            </a:pPr>
            <a:r>
              <a:rPr sz="2325" b="1" spc="-2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arithmetic average!</a:t>
            </a:r>
            <a:endParaRPr sz="23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473378" y="2520941"/>
            <a:ext cx="2752595" cy="1222630"/>
            <a:chOff x="2115159" y="1192778"/>
            <a:chExt cx="1302385" cy="578485"/>
          </a:xfrm>
        </p:grpSpPr>
        <p:sp>
          <p:nvSpPr>
            <p:cNvPr id="33" name="object 33"/>
            <p:cNvSpPr/>
            <p:nvPr/>
          </p:nvSpPr>
          <p:spPr>
            <a:xfrm>
              <a:off x="2869824" y="1255856"/>
              <a:ext cx="502920" cy="185420"/>
            </a:xfrm>
            <a:custGeom>
              <a:avLst/>
              <a:gdLst/>
              <a:ahLst/>
              <a:cxnLst/>
              <a:rect l="l" t="t" r="r" b="b"/>
              <a:pathLst>
                <a:path w="502920" h="185419">
                  <a:moveTo>
                    <a:pt x="0" y="184835"/>
                  </a:moveTo>
                  <a:lnTo>
                    <a:pt x="44406" y="149682"/>
                  </a:lnTo>
                  <a:lnTo>
                    <a:pt x="87877" y="118697"/>
                  </a:lnTo>
                  <a:lnTo>
                    <a:pt x="130809" y="91714"/>
                  </a:lnTo>
                  <a:lnTo>
                    <a:pt x="173597" y="68568"/>
                  </a:lnTo>
                  <a:lnTo>
                    <a:pt x="216637" y="49091"/>
                  </a:lnTo>
                  <a:lnTo>
                    <a:pt x="260324" y="33119"/>
                  </a:lnTo>
                  <a:lnTo>
                    <a:pt x="305055" y="20484"/>
                  </a:lnTo>
                  <a:lnTo>
                    <a:pt x="351225" y="11021"/>
                  </a:lnTo>
                  <a:lnTo>
                    <a:pt x="399230" y="4563"/>
                  </a:lnTo>
                  <a:lnTo>
                    <a:pt x="449466" y="945"/>
                  </a:lnTo>
                  <a:lnTo>
                    <a:pt x="502328" y="0"/>
                  </a:lnTo>
                </a:path>
              </a:pathLst>
            </a:custGeom>
            <a:ln w="15183">
              <a:solidFill>
                <a:srgbClr val="FF3F3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340980" y="1207016"/>
              <a:ext cx="39370" cy="97790"/>
            </a:xfrm>
            <a:custGeom>
              <a:avLst/>
              <a:gdLst/>
              <a:ahLst/>
              <a:cxnLst/>
              <a:rect l="l" t="t" r="r" b="b"/>
              <a:pathLst>
                <a:path w="39370" h="97790">
                  <a:moveTo>
                    <a:pt x="603" y="0"/>
                  </a:moveTo>
                  <a:lnTo>
                    <a:pt x="7240" y="19159"/>
                  </a:lnTo>
                  <a:lnTo>
                    <a:pt x="16347" y="33240"/>
                  </a:lnTo>
                  <a:lnTo>
                    <a:pt x="27122" y="42923"/>
                  </a:lnTo>
                  <a:lnTo>
                    <a:pt x="38763" y="48886"/>
                  </a:lnTo>
                  <a:lnTo>
                    <a:pt x="27049" y="54705"/>
                  </a:lnTo>
                  <a:lnTo>
                    <a:pt x="16155" y="64253"/>
                  </a:lnTo>
                  <a:lnTo>
                    <a:pt x="6874" y="78221"/>
                  </a:lnTo>
                  <a:lnTo>
                    <a:pt x="0" y="97296"/>
                  </a:lnTo>
                </a:path>
              </a:pathLst>
            </a:custGeom>
            <a:ln w="15182">
              <a:solidFill>
                <a:srgbClr val="F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122751" y="1482707"/>
              <a:ext cx="513715" cy="281305"/>
            </a:xfrm>
            <a:custGeom>
              <a:avLst/>
              <a:gdLst/>
              <a:ahLst/>
              <a:cxnLst/>
              <a:rect l="l" t="t" r="r" b="b"/>
              <a:pathLst>
                <a:path w="513714" h="281305">
                  <a:moveTo>
                    <a:pt x="0" y="280905"/>
                  </a:moveTo>
                  <a:lnTo>
                    <a:pt x="38773" y="239295"/>
                  </a:lnTo>
                  <a:lnTo>
                    <a:pt x="77202" y="201637"/>
                  </a:lnTo>
                  <a:lnTo>
                    <a:pt x="115607" y="167739"/>
                  </a:lnTo>
                  <a:lnTo>
                    <a:pt x="154311" y="137406"/>
                  </a:lnTo>
                  <a:lnTo>
                    <a:pt x="193635" y="110447"/>
                  </a:lnTo>
                  <a:lnTo>
                    <a:pt x="233900" y="86669"/>
                  </a:lnTo>
                  <a:lnTo>
                    <a:pt x="275429" y="65878"/>
                  </a:lnTo>
                  <a:lnTo>
                    <a:pt x="318544" y="47883"/>
                  </a:lnTo>
                  <a:lnTo>
                    <a:pt x="363566" y="32490"/>
                  </a:lnTo>
                  <a:lnTo>
                    <a:pt x="410817" y="19507"/>
                  </a:lnTo>
                  <a:lnTo>
                    <a:pt x="460618" y="8741"/>
                  </a:lnTo>
                  <a:lnTo>
                    <a:pt x="513292" y="0"/>
                  </a:lnTo>
                </a:path>
              </a:pathLst>
            </a:custGeom>
            <a:ln w="1518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598564" y="1438945"/>
              <a:ext cx="45085" cy="96520"/>
            </a:xfrm>
            <a:custGeom>
              <a:avLst/>
              <a:gdLst/>
              <a:ahLst/>
              <a:cxnLst/>
              <a:rect l="l" t="t" r="r" b="b"/>
              <a:pathLst>
                <a:path w="45085" h="96519">
                  <a:moveTo>
                    <a:pt x="0" y="0"/>
                  </a:moveTo>
                  <a:lnTo>
                    <a:pt x="9406" y="17962"/>
                  </a:lnTo>
                  <a:lnTo>
                    <a:pt x="20503" y="30535"/>
                  </a:lnTo>
                  <a:lnTo>
                    <a:pt x="32595" y="38512"/>
                  </a:lnTo>
                  <a:lnTo>
                    <a:pt x="44992" y="42681"/>
                  </a:lnTo>
                  <a:lnTo>
                    <a:pt x="34272" y="50174"/>
                  </a:lnTo>
                  <a:lnTo>
                    <a:pt x="24915" y="61233"/>
                  </a:lnTo>
                  <a:lnTo>
                    <a:pt x="17810" y="76423"/>
                  </a:lnTo>
                  <a:lnTo>
                    <a:pt x="13843" y="96308"/>
                  </a:lnTo>
                </a:path>
              </a:pathLst>
            </a:custGeom>
            <a:ln w="15182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6861" y="1566960"/>
              <a:ext cx="215181" cy="20425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766142" y="1639268"/>
              <a:ext cx="635" cy="124460"/>
            </a:xfrm>
            <a:custGeom>
              <a:avLst/>
              <a:gdLst/>
              <a:ahLst/>
              <a:cxnLst/>
              <a:rect l="l" t="t" r="r" b="b"/>
              <a:pathLst>
                <a:path w="635" h="124460">
                  <a:moveTo>
                    <a:pt x="11" y="124362"/>
                  </a:moveTo>
                  <a:lnTo>
                    <a:pt x="0" y="0"/>
                  </a:lnTo>
                </a:path>
              </a:pathLst>
            </a:custGeom>
            <a:ln w="1518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717494" y="1631677"/>
              <a:ext cx="97790" cy="38735"/>
            </a:xfrm>
            <a:custGeom>
              <a:avLst/>
              <a:gdLst/>
              <a:ahLst/>
              <a:cxnLst/>
              <a:rect l="l" t="t" r="r" b="b"/>
              <a:pathLst>
                <a:path w="97789" h="38735">
                  <a:moveTo>
                    <a:pt x="0" y="38467"/>
                  </a:moveTo>
                  <a:lnTo>
                    <a:pt x="19117" y="31709"/>
                  </a:lnTo>
                  <a:lnTo>
                    <a:pt x="33141" y="22514"/>
                  </a:lnTo>
                  <a:lnTo>
                    <a:pt x="42757" y="11678"/>
                  </a:lnTo>
                  <a:lnTo>
                    <a:pt x="48647" y="0"/>
                  </a:lnTo>
                  <a:lnTo>
                    <a:pt x="54539" y="11677"/>
                  </a:lnTo>
                  <a:lnTo>
                    <a:pt x="64156" y="22511"/>
                  </a:lnTo>
                  <a:lnTo>
                    <a:pt x="78181" y="31705"/>
                  </a:lnTo>
                  <a:lnTo>
                    <a:pt x="97300" y="38459"/>
                  </a:lnTo>
                </a:path>
              </a:pathLst>
            </a:custGeom>
            <a:ln w="15182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1989" y="1563006"/>
              <a:ext cx="243481" cy="20820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879185" y="1482509"/>
              <a:ext cx="530860" cy="281305"/>
            </a:xfrm>
            <a:custGeom>
              <a:avLst/>
              <a:gdLst/>
              <a:ahLst/>
              <a:cxnLst/>
              <a:rect l="l" t="t" r="r" b="b"/>
              <a:pathLst>
                <a:path w="530860" h="281305">
                  <a:moveTo>
                    <a:pt x="530421" y="281103"/>
                  </a:moveTo>
                  <a:lnTo>
                    <a:pt x="490162" y="239036"/>
                  </a:lnTo>
                  <a:lnTo>
                    <a:pt x="450273" y="200990"/>
                  </a:lnTo>
                  <a:lnTo>
                    <a:pt x="410427" y="166775"/>
                  </a:lnTo>
                  <a:lnTo>
                    <a:pt x="370299" y="136202"/>
                  </a:lnTo>
                  <a:lnTo>
                    <a:pt x="329563" y="109081"/>
                  </a:lnTo>
                  <a:lnTo>
                    <a:pt x="287893" y="85224"/>
                  </a:lnTo>
                  <a:lnTo>
                    <a:pt x="244963" y="64441"/>
                  </a:lnTo>
                  <a:lnTo>
                    <a:pt x="200447" y="46542"/>
                  </a:lnTo>
                  <a:lnTo>
                    <a:pt x="154018" y="31338"/>
                  </a:lnTo>
                  <a:lnTo>
                    <a:pt x="105351" y="18639"/>
                  </a:lnTo>
                  <a:lnTo>
                    <a:pt x="54120" y="8256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871657" y="1438257"/>
              <a:ext cx="44450" cy="96520"/>
            </a:xfrm>
            <a:custGeom>
              <a:avLst/>
              <a:gdLst/>
              <a:ahLst/>
              <a:cxnLst/>
              <a:rect l="l" t="t" r="r" b="b"/>
              <a:pathLst>
                <a:path w="44450" h="96519">
                  <a:moveTo>
                    <a:pt x="31853" y="96481"/>
                  </a:moveTo>
                  <a:lnTo>
                    <a:pt x="27624" y="76651"/>
                  </a:lnTo>
                  <a:lnTo>
                    <a:pt x="20319" y="61556"/>
                  </a:lnTo>
                  <a:lnTo>
                    <a:pt x="10818" y="50621"/>
                  </a:lnTo>
                  <a:lnTo>
                    <a:pt x="0" y="43270"/>
                  </a:lnTo>
                  <a:lnTo>
                    <a:pt x="12340" y="38938"/>
                  </a:lnTo>
                  <a:lnTo>
                    <a:pt x="24327" y="30803"/>
                  </a:lnTo>
                  <a:lnTo>
                    <a:pt x="35256" y="18084"/>
                  </a:lnTo>
                  <a:lnTo>
                    <a:pt x="44425" y="0"/>
                  </a:lnTo>
                </a:path>
              </a:pathLst>
            </a:custGeom>
            <a:ln w="15182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2766129" y="1207961"/>
              <a:ext cx="635" cy="186055"/>
            </a:xfrm>
            <a:custGeom>
              <a:avLst/>
              <a:gdLst/>
              <a:ahLst/>
              <a:cxnLst/>
              <a:rect l="l" t="t" r="r" b="b"/>
              <a:pathLst>
                <a:path w="635" h="186055">
                  <a:moveTo>
                    <a:pt x="11" y="185984"/>
                  </a:moveTo>
                  <a:lnTo>
                    <a:pt x="0" y="0"/>
                  </a:lnTo>
                </a:path>
              </a:pathLst>
            </a:custGeom>
            <a:ln w="15183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717480" y="1200369"/>
              <a:ext cx="97790" cy="38735"/>
            </a:xfrm>
            <a:custGeom>
              <a:avLst/>
              <a:gdLst/>
              <a:ahLst/>
              <a:cxnLst/>
              <a:rect l="l" t="t" r="r" b="b"/>
              <a:pathLst>
                <a:path w="97789" h="38734">
                  <a:moveTo>
                    <a:pt x="0" y="38465"/>
                  </a:moveTo>
                  <a:lnTo>
                    <a:pt x="19117" y="31708"/>
                  </a:lnTo>
                  <a:lnTo>
                    <a:pt x="33142" y="22513"/>
                  </a:lnTo>
                  <a:lnTo>
                    <a:pt x="42757" y="11677"/>
                  </a:lnTo>
                  <a:lnTo>
                    <a:pt x="48648" y="0"/>
                  </a:lnTo>
                  <a:lnTo>
                    <a:pt x="54540" y="11677"/>
                  </a:lnTo>
                  <a:lnTo>
                    <a:pt x="64156" y="22512"/>
                  </a:lnTo>
                  <a:lnTo>
                    <a:pt x="78182" y="31706"/>
                  </a:lnTo>
                  <a:lnTo>
                    <a:pt x="97300" y="38460"/>
                  </a:lnTo>
                </a:path>
              </a:pathLst>
            </a:custGeom>
            <a:ln w="15182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object 2">
            <a:extLst>
              <a:ext uri="{FF2B5EF4-FFF2-40B4-BE49-F238E27FC236}">
                <a16:creationId xmlns:a16="http://schemas.microsoft.com/office/drawing/2014/main" id="{BB4B4BC7-FFA4-5696-ED93-D7B0235451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575" y="596269"/>
            <a:ext cx="69576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1AD97D84-C4A0-B1DB-EC58-582186C8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4975735"/>
            <a:ext cx="10283825" cy="738664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arithmetic mean is not robust to outliers, federated learning is susceptible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adversarial devices.</a:t>
            </a:r>
          </a:p>
        </p:txBody>
      </p:sp>
      <p:sp>
        <p:nvSpPr>
          <p:cNvPr id="58" name="object 5">
            <a:extLst>
              <a:ext uri="{FF2B5EF4-FFF2-40B4-BE49-F238E27FC236}">
                <a16:creationId xmlns:a16="http://schemas.microsoft.com/office/drawing/2014/main" id="{05E23CFC-83F6-A732-725F-05DA1B9C703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0498675" y="6608319"/>
            <a:ext cx="876375" cy="203249"/>
          </a:xfrm>
          <a:prstGeom prst="rect">
            <a:avLst/>
          </a:prstGeom>
        </p:spPr>
        <p:txBody>
          <a:bodyPr vert="horz" wrap="square" lIns="0" tIns="8052" rIns="0" bIns="0" rtlCol="0">
            <a:spAutoFit/>
          </a:bodyPr>
          <a:lstStyle/>
          <a:p>
            <a:pPr marL="26841">
              <a:spcBef>
                <a:spcPts val="63"/>
              </a:spcBef>
            </a:pPr>
            <a:r>
              <a:rPr sz="1268" spc="-6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July</a:t>
            </a:r>
            <a:r>
              <a:rPr sz="1268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68" spc="-127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29,</a:t>
            </a:r>
            <a:r>
              <a:rPr sz="1268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68" spc="-10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628293" y="6608320"/>
            <a:ext cx="437516" cy="203249"/>
          </a:xfrm>
          <a:prstGeom prst="rect">
            <a:avLst/>
          </a:prstGeom>
        </p:spPr>
        <p:txBody>
          <a:bodyPr vert="horz" wrap="square" lIns="0" tIns="8052" rIns="0" bIns="0" rtlCol="0">
            <a:spAutoFit/>
          </a:bodyPr>
          <a:lstStyle/>
          <a:p>
            <a:pPr marL="80524">
              <a:spcBef>
                <a:spcPts val="63"/>
              </a:spcBef>
            </a:pPr>
            <a:r>
              <a:rPr sz="1268" spc="-14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268" spc="-11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6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268" spc="-10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68" spc="-5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endParaRPr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object 4">
            <a:extLst>
              <a:ext uri="{FF2B5EF4-FFF2-40B4-BE49-F238E27FC236}">
                <a16:creationId xmlns:a16="http://schemas.microsoft.com/office/drawing/2014/main" id="{C8E8F841-6200-A4FB-7DAE-73738AF64E6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pc="-10" dirty="0"/>
              <a:t>The Problem Statement</a:t>
            </a:r>
            <a:r>
              <a:rPr spc="-10" dirty="0"/>
              <a:t>:-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CDA90-03B5-2492-AD43-4BAA34825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1819275"/>
            <a:ext cx="10112376" cy="1304925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procedure for FL is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corrupted updates sent by client devices.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Department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Electrical </a:t>
            </a:r>
            <a:r>
              <a:rPr spc="-10" dirty="0"/>
              <a:t>Engineering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B0EEDF7-9E9A-6296-7D1E-95E19477BB99}"/>
              </a:ext>
            </a:extLst>
          </p:cNvPr>
          <p:cNvSpPr txBox="1">
            <a:spLocks/>
          </p:cNvSpPr>
          <p:nvPr/>
        </p:nvSpPr>
        <p:spPr>
          <a:xfrm>
            <a:off x="917575" y="3480243"/>
            <a:ext cx="10112376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Practically, aggregation requires 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Communication-efficient.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Practical: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837469" y="1133744"/>
            <a:ext cx="572722" cy="395080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400" i="1" spc="-106" dirty="0">
                <a:latin typeface="Times New Roman"/>
                <a:cs typeface="Times New Roman"/>
              </a:rPr>
              <a:t>m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27658" y="1904725"/>
            <a:ext cx="645537" cy="395080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400" i="1" spc="-53" dirty="0">
                <a:latin typeface="Times New Roman"/>
                <a:cs typeface="Times New Roman"/>
              </a:rPr>
              <a:t>k</a:t>
            </a:r>
            <a:r>
              <a:rPr sz="2400" spc="-53" dirty="0">
                <a:latin typeface="Verdana"/>
                <a:cs typeface="Verdana"/>
              </a:rPr>
              <a:t>=</a:t>
            </a:r>
            <a:r>
              <a:rPr sz="2400" spc="-53" dirty="0"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6609" y="1436093"/>
            <a:ext cx="1828800" cy="456635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80524">
              <a:spcBef>
                <a:spcPts val="201"/>
              </a:spcBef>
            </a:pPr>
            <a:r>
              <a:rPr sz="2800" i="1" dirty="0">
                <a:latin typeface="Verdana"/>
                <a:cs typeface="Verdana"/>
              </a:rPr>
              <a:t>α</a:t>
            </a:r>
            <a:r>
              <a:rPr sz="2800" i="1" baseline="-11904" dirty="0">
                <a:latin typeface="Times New Roman"/>
                <a:cs typeface="Times New Roman"/>
              </a:rPr>
              <a:t>k</a:t>
            </a:r>
            <a:r>
              <a:rPr sz="2800" i="1" dirty="0">
                <a:latin typeface="Times New Roman"/>
                <a:cs typeface="Times New Roman"/>
              </a:rPr>
              <a:t>w</a:t>
            </a:r>
            <a:r>
              <a:rPr sz="2800" i="1" baseline="-11904" dirty="0">
                <a:latin typeface="Times New Roman"/>
                <a:cs typeface="Times New Roman"/>
              </a:rPr>
              <a:t>k</a:t>
            </a:r>
            <a:r>
              <a:rPr sz="2800" i="1" spc="856" baseline="-11904" dirty="0">
                <a:latin typeface="Times New Roman"/>
                <a:cs typeface="Times New Roman"/>
              </a:rPr>
              <a:t> </a:t>
            </a:r>
            <a:r>
              <a:rPr sz="2800" spc="-42" dirty="0">
                <a:latin typeface="Arial"/>
                <a:cs typeface="Arial"/>
              </a:rPr>
              <a:t>s.t.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699402" y="3939567"/>
            <a:ext cx="340887" cy="340887"/>
            <a:chOff x="2914774" y="2031187"/>
            <a:chExt cx="161290" cy="161290"/>
          </a:xfrm>
        </p:grpSpPr>
        <p:sp>
          <p:nvSpPr>
            <p:cNvPr id="11" name="object 11"/>
            <p:cNvSpPr/>
            <p:nvPr/>
          </p:nvSpPr>
          <p:spPr>
            <a:xfrm>
              <a:off x="2921040" y="2037453"/>
              <a:ext cx="148590" cy="148590"/>
            </a:xfrm>
            <a:custGeom>
              <a:avLst/>
              <a:gdLst/>
              <a:ahLst/>
              <a:cxnLst/>
              <a:rect l="l" t="t" r="r" b="b"/>
              <a:pathLst>
                <a:path w="148589" h="148589">
                  <a:moveTo>
                    <a:pt x="148575" y="0"/>
                  </a:moveTo>
                  <a:lnTo>
                    <a:pt x="0" y="0"/>
                  </a:lnTo>
                  <a:lnTo>
                    <a:pt x="0" y="148575"/>
                  </a:lnTo>
                  <a:lnTo>
                    <a:pt x="148575" y="148575"/>
                  </a:lnTo>
                  <a:lnTo>
                    <a:pt x="148575" y="0"/>
                  </a:lnTo>
                  <a:close/>
                </a:path>
              </a:pathLst>
            </a:custGeom>
            <a:solidFill>
              <a:srgbClr val="FFE5C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040" y="2037453"/>
              <a:ext cx="148590" cy="148590"/>
            </a:xfrm>
            <a:custGeom>
              <a:avLst/>
              <a:gdLst/>
              <a:ahLst/>
              <a:cxnLst/>
              <a:rect l="l" t="t" r="r" b="b"/>
              <a:pathLst>
                <a:path w="148589" h="148589">
                  <a:moveTo>
                    <a:pt x="0" y="148575"/>
                  </a:moveTo>
                  <a:lnTo>
                    <a:pt x="148575" y="148575"/>
                  </a:lnTo>
                  <a:lnTo>
                    <a:pt x="148575" y="0"/>
                  </a:lnTo>
                  <a:lnTo>
                    <a:pt x="0" y="0"/>
                  </a:lnTo>
                  <a:lnTo>
                    <a:pt x="0" y="148575"/>
                  </a:lnTo>
                  <a:close/>
                </a:path>
              </a:pathLst>
            </a:custGeom>
            <a:ln w="1253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136513" y="3948945"/>
            <a:ext cx="322694" cy="314046"/>
            <a:chOff x="2655506" y="2037446"/>
            <a:chExt cx="152682" cy="148590"/>
          </a:xfrm>
        </p:grpSpPr>
        <p:sp>
          <p:nvSpPr>
            <p:cNvPr id="14" name="object 14"/>
            <p:cNvSpPr/>
            <p:nvPr/>
          </p:nvSpPr>
          <p:spPr>
            <a:xfrm>
              <a:off x="2659598" y="2037446"/>
              <a:ext cx="148590" cy="148590"/>
            </a:xfrm>
            <a:custGeom>
              <a:avLst/>
              <a:gdLst/>
              <a:ahLst/>
              <a:cxnLst/>
              <a:rect l="l" t="t" r="r" b="b"/>
              <a:pathLst>
                <a:path w="148589" h="148589">
                  <a:moveTo>
                    <a:pt x="148575" y="0"/>
                  </a:moveTo>
                  <a:lnTo>
                    <a:pt x="0" y="0"/>
                  </a:lnTo>
                  <a:lnTo>
                    <a:pt x="0" y="148575"/>
                  </a:lnTo>
                  <a:lnTo>
                    <a:pt x="148575" y="148575"/>
                  </a:lnTo>
                  <a:lnTo>
                    <a:pt x="14857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655506" y="2037446"/>
              <a:ext cx="148590" cy="148590"/>
            </a:xfrm>
            <a:custGeom>
              <a:avLst/>
              <a:gdLst/>
              <a:ahLst/>
              <a:cxnLst/>
              <a:rect l="l" t="t" r="r" b="b"/>
              <a:pathLst>
                <a:path w="148589" h="148589">
                  <a:moveTo>
                    <a:pt x="0" y="148575"/>
                  </a:moveTo>
                  <a:lnTo>
                    <a:pt x="148575" y="148575"/>
                  </a:lnTo>
                  <a:lnTo>
                    <a:pt x="148575" y="0"/>
                  </a:lnTo>
                  <a:lnTo>
                    <a:pt x="0" y="0"/>
                  </a:lnTo>
                  <a:lnTo>
                    <a:pt x="0" y="148575"/>
                  </a:lnTo>
                  <a:close/>
                </a:path>
              </a:pathLst>
            </a:custGeom>
            <a:ln w="1253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587375" y="3950901"/>
            <a:ext cx="314045" cy="314050"/>
            <a:chOff x="2389971" y="2037436"/>
            <a:chExt cx="148590" cy="148592"/>
          </a:xfrm>
        </p:grpSpPr>
        <p:sp>
          <p:nvSpPr>
            <p:cNvPr id="17" name="object 17"/>
            <p:cNvSpPr/>
            <p:nvPr/>
          </p:nvSpPr>
          <p:spPr>
            <a:xfrm>
              <a:off x="2389971" y="2037436"/>
              <a:ext cx="148590" cy="148590"/>
            </a:xfrm>
            <a:custGeom>
              <a:avLst/>
              <a:gdLst/>
              <a:ahLst/>
              <a:cxnLst/>
              <a:rect l="l" t="t" r="r" b="b"/>
              <a:pathLst>
                <a:path w="148589" h="148589">
                  <a:moveTo>
                    <a:pt x="148575" y="0"/>
                  </a:moveTo>
                  <a:lnTo>
                    <a:pt x="0" y="0"/>
                  </a:lnTo>
                  <a:lnTo>
                    <a:pt x="0" y="148575"/>
                  </a:lnTo>
                  <a:lnTo>
                    <a:pt x="148575" y="148575"/>
                  </a:lnTo>
                  <a:lnTo>
                    <a:pt x="148575" y="0"/>
                  </a:lnTo>
                  <a:close/>
                </a:path>
              </a:pathLst>
            </a:custGeom>
            <a:solidFill>
              <a:srgbClr val="B9E5F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389971" y="2037438"/>
              <a:ext cx="148590" cy="148590"/>
            </a:xfrm>
            <a:custGeom>
              <a:avLst/>
              <a:gdLst/>
              <a:ahLst/>
              <a:cxnLst/>
              <a:rect l="l" t="t" r="r" b="b"/>
              <a:pathLst>
                <a:path w="148589" h="148589">
                  <a:moveTo>
                    <a:pt x="0" y="148575"/>
                  </a:moveTo>
                  <a:lnTo>
                    <a:pt x="148575" y="148575"/>
                  </a:lnTo>
                  <a:lnTo>
                    <a:pt x="148575" y="0"/>
                  </a:lnTo>
                  <a:lnTo>
                    <a:pt x="0" y="0"/>
                  </a:lnTo>
                  <a:lnTo>
                    <a:pt x="0" y="148575"/>
                  </a:lnTo>
                  <a:close/>
                </a:path>
              </a:pathLst>
            </a:custGeom>
            <a:ln w="1253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0269653" y="3915057"/>
            <a:ext cx="340887" cy="340887"/>
            <a:chOff x="3180329" y="2031179"/>
            <a:chExt cx="161290" cy="161290"/>
          </a:xfrm>
        </p:grpSpPr>
        <p:sp>
          <p:nvSpPr>
            <p:cNvPr id="20" name="object 20"/>
            <p:cNvSpPr/>
            <p:nvPr/>
          </p:nvSpPr>
          <p:spPr>
            <a:xfrm>
              <a:off x="3186595" y="2037446"/>
              <a:ext cx="148590" cy="148590"/>
            </a:xfrm>
            <a:custGeom>
              <a:avLst/>
              <a:gdLst/>
              <a:ahLst/>
              <a:cxnLst/>
              <a:rect l="l" t="t" r="r" b="b"/>
              <a:pathLst>
                <a:path w="148589" h="148589">
                  <a:moveTo>
                    <a:pt x="148575" y="0"/>
                  </a:moveTo>
                  <a:lnTo>
                    <a:pt x="0" y="0"/>
                  </a:lnTo>
                  <a:lnTo>
                    <a:pt x="0" y="148575"/>
                  </a:lnTo>
                  <a:lnTo>
                    <a:pt x="148575" y="148575"/>
                  </a:lnTo>
                  <a:lnTo>
                    <a:pt x="148575" y="0"/>
                  </a:lnTo>
                  <a:close/>
                </a:path>
              </a:pathLst>
            </a:custGeom>
            <a:solidFill>
              <a:srgbClr val="D2E7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86595" y="2037446"/>
              <a:ext cx="148590" cy="148590"/>
            </a:xfrm>
            <a:custGeom>
              <a:avLst/>
              <a:gdLst/>
              <a:ahLst/>
              <a:cxnLst/>
              <a:rect l="l" t="t" r="r" b="b"/>
              <a:pathLst>
                <a:path w="148589" h="148589">
                  <a:moveTo>
                    <a:pt x="0" y="148575"/>
                  </a:moveTo>
                  <a:lnTo>
                    <a:pt x="148575" y="148575"/>
                  </a:lnTo>
                  <a:lnTo>
                    <a:pt x="148575" y="0"/>
                  </a:lnTo>
                  <a:lnTo>
                    <a:pt x="0" y="0"/>
                  </a:lnTo>
                  <a:lnTo>
                    <a:pt x="0" y="148575"/>
                  </a:lnTo>
                  <a:close/>
                </a:path>
              </a:pathLst>
            </a:custGeom>
            <a:ln w="1253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0806329" y="3911434"/>
            <a:ext cx="340887" cy="340887"/>
            <a:chOff x="3445885" y="2031172"/>
            <a:chExt cx="161290" cy="161290"/>
          </a:xfrm>
        </p:grpSpPr>
        <p:sp>
          <p:nvSpPr>
            <p:cNvPr id="23" name="object 23"/>
            <p:cNvSpPr/>
            <p:nvPr/>
          </p:nvSpPr>
          <p:spPr>
            <a:xfrm>
              <a:off x="3452151" y="2037438"/>
              <a:ext cx="148590" cy="148590"/>
            </a:xfrm>
            <a:custGeom>
              <a:avLst/>
              <a:gdLst/>
              <a:ahLst/>
              <a:cxnLst/>
              <a:rect l="l" t="t" r="r" b="b"/>
              <a:pathLst>
                <a:path w="148589" h="148589">
                  <a:moveTo>
                    <a:pt x="148575" y="0"/>
                  </a:moveTo>
                  <a:lnTo>
                    <a:pt x="0" y="0"/>
                  </a:lnTo>
                  <a:lnTo>
                    <a:pt x="0" y="148575"/>
                  </a:lnTo>
                  <a:lnTo>
                    <a:pt x="148575" y="148575"/>
                  </a:lnTo>
                  <a:lnTo>
                    <a:pt x="148575" y="0"/>
                  </a:lnTo>
                  <a:close/>
                </a:path>
              </a:pathLst>
            </a:custGeom>
            <a:solidFill>
              <a:srgbClr val="FBD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52151" y="2037438"/>
              <a:ext cx="148590" cy="148590"/>
            </a:xfrm>
            <a:custGeom>
              <a:avLst/>
              <a:gdLst/>
              <a:ahLst/>
              <a:cxnLst/>
              <a:rect l="l" t="t" r="r" b="b"/>
              <a:pathLst>
                <a:path w="148589" h="148589">
                  <a:moveTo>
                    <a:pt x="0" y="148575"/>
                  </a:moveTo>
                  <a:lnTo>
                    <a:pt x="148575" y="148575"/>
                  </a:lnTo>
                  <a:lnTo>
                    <a:pt x="148575" y="0"/>
                  </a:lnTo>
                  <a:lnTo>
                    <a:pt x="0" y="0"/>
                  </a:lnTo>
                  <a:lnTo>
                    <a:pt x="0" y="148575"/>
                  </a:lnTo>
                  <a:close/>
                </a:path>
              </a:pathLst>
            </a:custGeom>
            <a:ln w="1253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9356914" y="2491546"/>
            <a:ext cx="1017295" cy="1174928"/>
            <a:chOff x="4365988" y="1203774"/>
            <a:chExt cx="481331" cy="555915"/>
          </a:xfrm>
        </p:grpSpPr>
        <p:sp>
          <p:nvSpPr>
            <p:cNvPr id="26" name="object 26"/>
            <p:cNvSpPr/>
            <p:nvPr/>
          </p:nvSpPr>
          <p:spPr>
            <a:xfrm>
              <a:off x="4365988" y="1206840"/>
              <a:ext cx="481330" cy="208279"/>
            </a:xfrm>
            <a:custGeom>
              <a:avLst/>
              <a:gdLst/>
              <a:ahLst/>
              <a:cxnLst/>
              <a:rect l="l" t="t" r="r" b="b"/>
              <a:pathLst>
                <a:path w="481330" h="208280">
                  <a:moveTo>
                    <a:pt x="240566" y="0"/>
                  </a:moveTo>
                  <a:lnTo>
                    <a:pt x="176613" y="3715"/>
                  </a:lnTo>
                  <a:lnTo>
                    <a:pt x="119147" y="14199"/>
                  </a:lnTo>
                  <a:lnTo>
                    <a:pt x="70459" y="30461"/>
                  </a:lnTo>
                  <a:lnTo>
                    <a:pt x="32844" y="51510"/>
                  </a:lnTo>
                  <a:lnTo>
                    <a:pt x="0" y="104002"/>
                  </a:lnTo>
                  <a:lnTo>
                    <a:pt x="8593" y="131651"/>
                  </a:lnTo>
                  <a:lnTo>
                    <a:pt x="70459" y="177544"/>
                  </a:lnTo>
                  <a:lnTo>
                    <a:pt x="119147" y="193806"/>
                  </a:lnTo>
                  <a:lnTo>
                    <a:pt x="176613" y="204290"/>
                  </a:lnTo>
                  <a:lnTo>
                    <a:pt x="240566" y="208005"/>
                  </a:lnTo>
                  <a:lnTo>
                    <a:pt x="304519" y="204290"/>
                  </a:lnTo>
                  <a:lnTo>
                    <a:pt x="361985" y="193806"/>
                  </a:lnTo>
                  <a:lnTo>
                    <a:pt x="410673" y="177544"/>
                  </a:lnTo>
                  <a:lnTo>
                    <a:pt x="448288" y="156495"/>
                  </a:lnTo>
                  <a:lnTo>
                    <a:pt x="481132" y="104002"/>
                  </a:lnTo>
                  <a:lnTo>
                    <a:pt x="472539" y="76354"/>
                  </a:lnTo>
                  <a:lnTo>
                    <a:pt x="410673" y="30461"/>
                  </a:lnTo>
                  <a:lnTo>
                    <a:pt x="361985" y="14199"/>
                  </a:lnTo>
                  <a:lnTo>
                    <a:pt x="304519" y="3715"/>
                  </a:lnTo>
                  <a:lnTo>
                    <a:pt x="240566" y="0"/>
                  </a:lnTo>
                  <a:close/>
                </a:path>
              </a:pathLst>
            </a:custGeom>
            <a:solidFill>
              <a:srgbClr val="F7EDD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4365989" y="1203774"/>
              <a:ext cx="481330" cy="208279"/>
            </a:xfrm>
            <a:custGeom>
              <a:avLst/>
              <a:gdLst/>
              <a:ahLst/>
              <a:cxnLst/>
              <a:rect l="l" t="t" r="r" b="b"/>
              <a:pathLst>
                <a:path w="481330" h="208280">
                  <a:moveTo>
                    <a:pt x="481132" y="104002"/>
                  </a:moveTo>
                  <a:lnTo>
                    <a:pt x="448288" y="51510"/>
                  </a:lnTo>
                  <a:lnTo>
                    <a:pt x="410673" y="30461"/>
                  </a:lnTo>
                  <a:lnTo>
                    <a:pt x="361985" y="14199"/>
                  </a:lnTo>
                  <a:lnTo>
                    <a:pt x="304519" y="3715"/>
                  </a:lnTo>
                  <a:lnTo>
                    <a:pt x="240566" y="0"/>
                  </a:lnTo>
                  <a:lnTo>
                    <a:pt x="176613" y="3715"/>
                  </a:lnTo>
                  <a:lnTo>
                    <a:pt x="119147" y="14199"/>
                  </a:lnTo>
                  <a:lnTo>
                    <a:pt x="70459" y="30461"/>
                  </a:lnTo>
                  <a:lnTo>
                    <a:pt x="32844" y="51510"/>
                  </a:lnTo>
                  <a:lnTo>
                    <a:pt x="0" y="104002"/>
                  </a:lnTo>
                  <a:lnTo>
                    <a:pt x="8593" y="131651"/>
                  </a:lnTo>
                  <a:lnTo>
                    <a:pt x="70459" y="177544"/>
                  </a:lnTo>
                  <a:lnTo>
                    <a:pt x="119147" y="193806"/>
                  </a:lnTo>
                  <a:lnTo>
                    <a:pt x="176613" y="204290"/>
                  </a:lnTo>
                  <a:lnTo>
                    <a:pt x="240566" y="208005"/>
                  </a:lnTo>
                  <a:lnTo>
                    <a:pt x="304519" y="204290"/>
                  </a:lnTo>
                  <a:lnTo>
                    <a:pt x="361985" y="193806"/>
                  </a:lnTo>
                  <a:lnTo>
                    <a:pt x="410673" y="177544"/>
                  </a:lnTo>
                  <a:lnTo>
                    <a:pt x="448288" y="156495"/>
                  </a:lnTo>
                  <a:lnTo>
                    <a:pt x="481132" y="104002"/>
                  </a:lnTo>
                  <a:close/>
                </a:path>
              </a:pathLst>
            </a:custGeom>
            <a:ln w="12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9552" y="1582832"/>
              <a:ext cx="176857" cy="17685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620196" y="3912074"/>
            <a:ext cx="1364466" cy="393725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76413" y="3884837"/>
            <a:ext cx="1364465" cy="393725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3872" y="1375806"/>
            <a:ext cx="7511538" cy="2231480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423424" indent="-342900">
              <a:spcBef>
                <a:spcPts val="201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Computes weighted arithmetic average</a:t>
            </a:r>
            <a: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4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IN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3424" indent="-342900">
              <a:spcBef>
                <a:spcPts val="201"/>
              </a:spcBef>
              <a:buFont typeface="Arial" panose="020B0604020202020204" pitchFamily="34" charset="0"/>
              <a:buChar char="•"/>
            </a:pPr>
            <a:endParaRPr lang="en-IN" sz="2400" spc="-1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3424" indent="-342900">
              <a:spcBef>
                <a:spcPts val="201"/>
              </a:spcBef>
              <a:buFont typeface="Arial" panose="020B0604020202020204" pitchFamily="34" charset="0"/>
              <a:buChar char="•"/>
            </a:pPr>
            <a:r>
              <a:rPr lang="en-IN" sz="24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</a:t>
            </a:r>
            <a:r>
              <a:rPr lang="en-IN" sz="24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400" i="1" baseline="-1190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i="1" baseline="-119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to any other device or the server</a:t>
            </a:r>
          </a:p>
          <a:p>
            <a:pPr marL="3967166" algn="ctr">
              <a:tabLst>
                <a:tab pos="4528153" algn="l"/>
                <a:tab pos="5090481" algn="l"/>
                <a:tab pos="5651467" algn="l"/>
                <a:tab pos="6212454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729940" y="2931762"/>
            <a:ext cx="2272132" cy="994475"/>
            <a:chOff x="2458001" y="1567473"/>
            <a:chExt cx="1075055" cy="470534"/>
          </a:xfrm>
        </p:grpSpPr>
        <p:sp>
          <p:nvSpPr>
            <p:cNvPr id="33" name="object 33"/>
            <p:cNvSpPr/>
            <p:nvPr/>
          </p:nvSpPr>
          <p:spPr>
            <a:xfrm>
              <a:off x="2464267" y="1798896"/>
              <a:ext cx="431800" cy="232410"/>
            </a:xfrm>
            <a:custGeom>
              <a:avLst/>
              <a:gdLst/>
              <a:ahLst/>
              <a:cxnLst/>
              <a:rect l="l" t="t" r="r" b="b"/>
              <a:pathLst>
                <a:path w="431800" h="232410">
                  <a:moveTo>
                    <a:pt x="0" y="232268"/>
                  </a:moveTo>
                  <a:lnTo>
                    <a:pt x="39166" y="191162"/>
                  </a:lnTo>
                  <a:lnTo>
                    <a:pt x="77981" y="154758"/>
                  </a:lnTo>
                  <a:lnTo>
                    <a:pt x="116907" y="122783"/>
                  </a:lnTo>
                  <a:lnTo>
                    <a:pt x="156409" y="94964"/>
                  </a:lnTo>
                  <a:lnTo>
                    <a:pt x="196951" y="71026"/>
                  </a:lnTo>
                  <a:lnTo>
                    <a:pt x="238994" y="50697"/>
                  </a:lnTo>
                  <a:lnTo>
                    <a:pt x="283005" y="33703"/>
                  </a:lnTo>
                  <a:lnTo>
                    <a:pt x="329445" y="19771"/>
                  </a:lnTo>
                  <a:lnTo>
                    <a:pt x="378778" y="8627"/>
                  </a:lnTo>
                  <a:lnTo>
                    <a:pt x="431469" y="0"/>
                  </a:lnTo>
                </a:path>
              </a:pathLst>
            </a:custGeom>
            <a:ln w="12532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537" y="1756300"/>
              <a:ext cx="185355" cy="28113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8908" y="1864357"/>
              <a:ext cx="318251" cy="17308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080842" y="1798736"/>
              <a:ext cx="445770" cy="233045"/>
            </a:xfrm>
            <a:custGeom>
              <a:avLst/>
              <a:gdLst/>
              <a:ahLst/>
              <a:cxnLst/>
              <a:rect l="l" t="t" r="r" b="b"/>
              <a:pathLst>
                <a:path w="445770" h="233044">
                  <a:moveTo>
                    <a:pt x="445609" y="232427"/>
                  </a:moveTo>
                  <a:lnTo>
                    <a:pt x="404859" y="190730"/>
                  </a:lnTo>
                  <a:lnTo>
                    <a:pt x="364581" y="153884"/>
                  </a:lnTo>
                  <a:lnTo>
                    <a:pt x="324281" y="121608"/>
                  </a:lnTo>
                  <a:lnTo>
                    <a:pt x="283463" y="93621"/>
                  </a:lnTo>
                  <a:lnTo>
                    <a:pt x="241633" y="69641"/>
                  </a:lnTo>
                  <a:lnTo>
                    <a:pt x="198297" y="49387"/>
                  </a:lnTo>
                  <a:lnTo>
                    <a:pt x="152960" y="32577"/>
                  </a:lnTo>
                  <a:lnTo>
                    <a:pt x="105128" y="18930"/>
                  </a:lnTo>
                  <a:lnTo>
                    <a:pt x="54306" y="8164"/>
                  </a:lnTo>
                  <a:lnTo>
                    <a:pt x="0" y="0"/>
                  </a:lnTo>
                </a:path>
              </a:pathLst>
            </a:custGeom>
            <a:ln w="12532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74623" y="1762015"/>
              <a:ext cx="36830" cy="80010"/>
            </a:xfrm>
            <a:custGeom>
              <a:avLst/>
              <a:gdLst/>
              <a:ahLst/>
              <a:cxnLst/>
              <a:rect l="l" t="t" r="r" b="b"/>
              <a:pathLst>
                <a:path w="36830" h="80010">
                  <a:moveTo>
                    <a:pt x="26574" y="79704"/>
                  </a:moveTo>
                  <a:lnTo>
                    <a:pt x="22978" y="63358"/>
                  </a:lnTo>
                  <a:lnTo>
                    <a:pt x="16869" y="50937"/>
                  </a:lnTo>
                  <a:lnTo>
                    <a:pt x="8968" y="41961"/>
                  </a:lnTo>
                  <a:lnTo>
                    <a:pt x="0" y="35951"/>
                  </a:lnTo>
                  <a:lnTo>
                    <a:pt x="10163" y="32310"/>
                  </a:lnTo>
                  <a:lnTo>
                    <a:pt x="20013" y="25531"/>
                  </a:lnTo>
                  <a:lnTo>
                    <a:pt x="28967" y="14975"/>
                  </a:lnTo>
                  <a:lnTo>
                    <a:pt x="36440" y="0"/>
                  </a:lnTo>
                </a:path>
              </a:pathLst>
            </a:custGeom>
            <a:ln w="12532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95318" y="1580005"/>
              <a:ext cx="635" cy="153670"/>
            </a:xfrm>
            <a:custGeom>
              <a:avLst/>
              <a:gdLst/>
              <a:ahLst/>
              <a:cxnLst/>
              <a:rect l="l" t="t" r="r" b="b"/>
              <a:pathLst>
                <a:path w="635" h="153669">
                  <a:moveTo>
                    <a:pt x="9" y="153513"/>
                  </a:moveTo>
                  <a:lnTo>
                    <a:pt x="0" y="0"/>
                  </a:lnTo>
                </a:path>
              </a:pathLst>
            </a:custGeom>
            <a:ln w="12532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55163" y="1573739"/>
              <a:ext cx="80645" cy="31750"/>
            </a:xfrm>
            <a:custGeom>
              <a:avLst/>
              <a:gdLst/>
              <a:ahLst/>
              <a:cxnLst/>
              <a:rect l="l" t="t" r="r" b="b"/>
              <a:pathLst>
                <a:path w="80644" h="31750">
                  <a:moveTo>
                    <a:pt x="0" y="31750"/>
                  </a:moveTo>
                  <a:lnTo>
                    <a:pt x="15780" y="26172"/>
                  </a:lnTo>
                  <a:lnTo>
                    <a:pt x="27356" y="18582"/>
                  </a:lnTo>
                  <a:lnTo>
                    <a:pt x="35292" y="9639"/>
                  </a:lnTo>
                  <a:lnTo>
                    <a:pt x="40154" y="0"/>
                  </a:lnTo>
                  <a:lnTo>
                    <a:pt x="45017" y="9638"/>
                  </a:lnTo>
                  <a:lnTo>
                    <a:pt x="52955" y="18581"/>
                  </a:lnTo>
                  <a:lnTo>
                    <a:pt x="64532" y="26170"/>
                  </a:lnTo>
                  <a:lnTo>
                    <a:pt x="80312" y="31746"/>
                  </a:lnTo>
                </a:path>
              </a:pathLst>
            </a:custGeom>
            <a:ln w="12532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58715" y="3389206"/>
            <a:ext cx="7243902" cy="395080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369741" indent="-342900">
              <a:spcBef>
                <a:spcPts val="201"/>
              </a:spcBef>
              <a:buFont typeface="Arial" panose="020B0604020202020204" pitchFamily="34" charset="0"/>
              <a:buChar char="•"/>
            </a:pPr>
            <a:r>
              <a:rPr sz="2400" spc="-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sz="2400" spc="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sz="2400" spc="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400" spc="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</a:t>
            </a:r>
            <a:r>
              <a:rPr sz="2400" spc="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itle 49">
            <a:extLst>
              <a:ext uri="{FF2B5EF4-FFF2-40B4-BE49-F238E27FC236}">
                <a16:creationId xmlns:a16="http://schemas.microsoft.com/office/drawing/2014/main" id="{CDBD0651-46FA-C8A2-A0F3-65C7CB59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480586"/>
            <a:ext cx="6957695" cy="701040"/>
          </a:xfrm>
        </p:spPr>
        <p:txBody>
          <a:bodyPr/>
          <a:lstStyle/>
          <a:p>
            <a:r>
              <a:rPr lang="en-IN" dirty="0"/>
              <a:t>Secure Average Oracle:-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890B779A-833B-632D-156C-D0507846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4576571"/>
            <a:ext cx="10245640" cy="19073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Goal: The Aggregation procedure for FL is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corrupted updates sent by client devices.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US" sz="2400" b="1" spc="14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2400" b="1" spc="15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4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498675" y="6608319"/>
            <a:ext cx="876375" cy="203249"/>
          </a:xfrm>
          <a:prstGeom prst="rect">
            <a:avLst/>
          </a:prstGeom>
        </p:spPr>
        <p:txBody>
          <a:bodyPr vert="horz" wrap="square" lIns="0" tIns="8052" rIns="0" bIns="0" rtlCol="0">
            <a:spAutoFit/>
          </a:bodyPr>
          <a:lstStyle/>
          <a:p>
            <a:pPr marL="26841">
              <a:spcBef>
                <a:spcPts val="63"/>
              </a:spcBef>
            </a:pPr>
            <a:r>
              <a:rPr sz="1268" spc="-63" dirty="0">
                <a:solidFill>
                  <a:srgbClr val="FFFFFF"/>
                </a:solidFill>
                <a:latin typeface="Arial"/>
                <a:cs typeface="Arial"/>
              </a:rPr>
              <a:t>July</a:t>
            </a:r>
            <a:r>
              <a:rPr sz="1268" spc="-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68" spc="-127" dirty="0">
                <a:solidFill>
                  <a:srgbClr val="FFFFFF"/>
                </a:solidFill>
                <a:latin typeface="Arial"/>
                <a:cs typeface="Arial"/>
              </a:rPr>
              <a:t>29,</a:t>
            </a:r>
            <a:r>
              <a:rPr sz="1268" spc="-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68" spc="-106" dirty="0">
                <a:solidFill>
                  <a:srgbClr val="FFFFFF"/>
                </a:solidFill>
                <a:latin typeface="Arial"/>
                <a:cs typeface="Arial"/>
              </a:rPr>
              <a:t>2020</a:t>
            </a:r>
            <a:endParaRPr sz="1268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628293" y="6608320"/>
            <a:ext cx="437516" cy="203249"/>
          </a:xfrm>
          <a:prstGeom prst="rect">
            <a:avLst/>
          </a:prstGeom>
        </p:spPr>
        <p:txBody>
          <a:bodyPr vert="horz" wrap="square" lIns="0" tIns="8052" rIns="0" bIns="0" rtlCol="0">
            <a:spAutoFit/>
          </a:bodyPr>
          <a:lstStyle/>
          <a:p>
            <a:pPr marL="80524">
              <a:spcBef>
                <a:spcPts val="63"/>
              </a:spcBef>
            </a:pPr>
            <a:r>
              <a:rPr sz="1268" spc="-148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68" spc="-1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68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268" spc="-1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68" spc="-53" dirty="0">
                <a:solidFill>
                  <a:srgbClr val="FFFFFF"/>
                </a:solidFill>
                <a:latin typeface="Arial"/>
                <a:cs typeface="Arial"/>
              </a:rPr>
              <a:t>52</a:t>
            </a:r>
            <a:endParaRPr sz="1268">
              <a:latin typeface="Arial"/>
              <a:cs typeface="Arial"/>
            </a:endParaRPr>
          </a:p>
        </p:txBody>
      </p:sp>
      <p:pic>
        <p:nvPicPr>
          <p:cNvPr id="51" name="object 4">
            <a:extLst>
              <a:ext uri="{FF2B5EF4-FFF2-40B4-BE49-F238E27FC236}">
                <a16:creationId xmlns:a16="http://schemas.microsoft.com/office/drawing/2014/main" id="{343470B4-5B3F-0FCB-797C-242ECC4BA40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BD081AB-B6B6-F424-7C8A-7FAF3DDDA457}"/>
              </a:ext>
            </a:extLst>
          </p:cNvPr>
          <p:cNvSpPr txBox="1"/>
          <p:nvPr/>
        </p:nvSpPr>
        <p:spPr>
          <a:xfrm>
            <a:off x="10111012" y="3127763"/>
            <a:ext cx="1291296" cy="24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98145" algn="r">
              <a:lnSpc>
                <a:spcPts val="790"/>
              </a:lnSpc>
            </a:pPr>
            <a:r>
              <a:rPr lang="en-IN" sz="2400" i="1" baseline="-252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i="1" spc="127" baseline="-252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 sz="2400" i="1" spc="-30" baseline="-1010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i="1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400" i="1" spc="-30" baseline="-1010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IN" sz="2400" baseline="-10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5DD904-EA01-6DE7-6F05-79946454B935}"/>
              </a:ext>
            </a:extLst>
          </p:cNvPr>
          <p:cNvSpPr txBox="1"/>
          <p:nvPr/>
        </p:nvSpPr>
        <p:spPr>
          <a:xfrm>
            <a:off x="8212856" y="1938691"/>
            <a:ext cx="36276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IN" sz="24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IN" sz="24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en-IN" sz="24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9E7F5F-5966-54EB-FDBB-CDEC57249CD3}"/>
              </a:ext>
            </a:extLst>
          </p:cNvPr>
          <p:cNvSpPr txBox="1"/>
          <p:nvPr/>
        </p:nvSpPr>
        <p:spPr>
          <a:xfrm>
            <a:off x="9396524" y="2459195"/>
            <a:ext cx="1540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2699AD-92DD-1419-5510-A5E7D7937C1C}"/>
              </a:ext>
            </a:extLst>
          </p:cNvPr>
          <p:cNvSpPr txBox="1"/>
          <p:nvPr/>
        </p:nvSpPr>
        <p:spPr>
          <a:xfrm>
            <a:off x="10751692" y="4081699"/>
            <a:ext cx="617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i="1" spc="-37" baseline="7407" dirty="0">
                <a:latin typeface="Times New Roman"/>
                <a:cs typeface="Times New Roman"/>
              </a:rPr>
              <a:t>w</a:t>
            </a:r>
            <a:r>
              <a:rPr lang="en-IN" sz="3200" i="1" spc="-25" baseline="7407" dirty="0">
                <a:latin typeface="Arial"/>
                <a:cs typeface="Arial"/>
              </a:rPr>
              <a:t>5</a:t>
            </a:r>
            <a:endParaRPr lang="en-IN" sz="3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30389A-EE84-238F-9FE4-55A36D0BA5D6}"/>
              </a:ext>
            </a:extLst>
          </p:cNvPr>
          <p:cNvSpPr txBox="1"/>
          <p:nvPr/>
        </p:nvSpPr>
        <p:spPr>
          <a:xfrm>
            <a:off x="9031223" y="4119584"/>
            <a:ext cx="617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i="1" spc="-37" baseline="7407" dirty="0">
                <a:latin typeface="Times New Roman"/>
                <a:cs typeface="Times New Roman"/>
              </a:rPr>
              <a:t>w</a:t>
            </a:r>
            <a:r>
              <a:rPr lang="en-IN" sz="3200" i="1" spc="-25" baseline="7407" dirty="0">
                <a:latin typeface="Arial"/>
                <a:cs typeface="Arial"/>
              </a:rPr>
              <a:t>2</a:t>
            </a:r>
            <a:endParaRPr lang="en-IN" sz="3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5DDE84-F4AD-8755-5A99-A9090D2A08A8}"/>
              </a:ext>
            </a:extLst>
          </p:cNvPr>
          <p:cNvSpPr txBox="1"/>
          <p:nvPr/>
        </p:nvSpPr>
        <p:spPr>
          <a:xfrm>
            <a:off x="9661025" y="4125609"/>
            <a:ext cx="617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i="1" spc="-37" baseline="7407" dirty="0">
                <a:latin typeface="Times New Roman"/>
                <a:cs typeface="Times New Roman"/>
              </a:rPr>
              <a:t>w3</a:t>
            </a:r>
            <a:endParaRPr lang="en-IN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078838-32E3-67A7-5E28-38F29C51A36D}"/>
              </a:ext>
            </a:extLst>
          </p:cNvPr>
          <p:cNvSpPr txBox="1"/>
          <p:nvPr/>
        </p:nvSpPr>
        <p:spPr>
          <a:xfrm>
            <a:off x="10167896" y="4105836"/>
            <a:ext cx="617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i="1" spc="-37" baseline="7407" dirty="0">
                <a:latin typeface="Times New Roman"/>
                <a:cs typeface="Times New Roman"/>
              </a:rPr>
              <a:t>w</a:t>
            </a:r>
            <a:r>
              <a:rPr lang="en-IN" sz="3200" i="1" spc="-25" baseline="7407" dirty="0">
                <a:latin typeface="Arial"/>
                <a:cs typeface="Arial"/>
              </a:rPr>
              <a:t>4</a:t>
            </a:r>
            <a:endParaRPr lang="en-IN" sz="3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4F6CA6-0D0E-FB59-91E5-878E12AED52C}"/>
              </a:ext>
            </a:extLst>
          </p:cNvPr>
          <p:cNvSpPr txBox="1"/>
          <p:nvPr/>
        </p:nvSpPr>
        <p:spPr>
          <a:xfrm>
            <a:off x="8500085" y="4105836"/>
            <a:ext cx="617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i="1" spc="-37" baseline="7407" dirty="0">
                <a:latin typeface="Times New Roman"/>
                <a:cs typeface="Times New Roman"/>
              </a:rPr>
              <a:t>w</a:t>
            </a:r>
            <a:r>
              <a:rPr lang="en-IN" sz="3200" i="1" spc="-25" baseline="7407" dirty="0">
                <a:latin typeface="Arial"/>
                <a:cs typeface="Arial"/>
              </a:rPr>
              <a:t>1</a:t>
            </a:r>
            <a:endParaRPr lang="en-IN" sz="3200" dirty="0"/>
          </a:p>
        </p:txBody>
      </p:sp>
      <p:sp>
        <p:nvSpPr>
          <p:cNvPr id="67" name="object 5">
            <a:extLst>
              <a:ext uri="{FF2B5EF4-FFF2-40B4-BE49-F238E27FC236}">
                <a16:creationId xmlns:a16="http://schemas.microsoft.com/office/drawing/2014/main" id="{089D2B6C-D22D-3D99-ED14-E656F271D45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Department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Electrical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spc="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90688E-9736-2F10-F27F-FCA286DF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1819275"/>
            <a:ext cx="10207626" cy="369332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 corruption types and the capability of the adversary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50491"/>
              </p:ext>
            </p:extLst>
          </p:nvPr>
        </p:nvGraphicFramePr>
        <p:xfrm>
          <a:off x="917575" y="2754753"/>
          <a:ext cx="10283826" cy="2298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959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50" dirty="0">
                          <a:latin typeface="Calibri"/>
                          <a:cs typeface="Calibri"/>
                        </a:rPr>
                        <a:t>Corruption</a:t>
                      </a:r>
                      <a:r>
                        <a:rPr sz="20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Type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49657" marB="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2000" b="1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write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657" marB="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2000" b="1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read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657" marB="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2000" b="1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write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657" marB="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Aggregation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49657" marB="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Allowed?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657" marB="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97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Non-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adversarial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5631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631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631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631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631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50" dirty="0">
                          <a:latin typeface="Meiryo UI"/>
                          <a:cs typeface="Meiryo UI"/>
                        </a:rPr>
                        <a:t>✓</a:t>
                      </a:r>
                      <a:endParaRPr sz="2000">
                        <a:latin typeface="Meiryo UI"/>
                        <a:cs typeface="Meiryo UI"/>
                      </a:endParaRPr>
                    </a:p>
                  </a:txBody>
                  <a:tcPr marL="0" marR="0" marT="45631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87">
                <a:tc>
                  <a:txBody>
                    <a:bodyPr/>
                    <a:lstStyle/>
                    <a:p>
                      <a:pPr marL="131445">
                        <a:lnSpc>
                          <a:spcPts val="1075"/>
                        </a:lnSpc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Static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poisoning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07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2000" spc="-50" dirty="0">
                          <a:latin typeface="Meiryo UI"/>
                          <a:cs typeface="Meiryo UI"/>
                        </a:rPr>
                        <a:t>✓</a:t>
                      </a:r>
                      <a:endParaRPr sz="2000">
                        <a:latin typeface="Meiryo UI"/>
                        <a:cs typeface="Meiryo U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87">
                <a:tc>
                  <a:txBody>
                    <a:bodyPr/>
                    <a:lstStyle/>
                    <a:p>
                      <a:pPr marL="131445">
                        <a:lnSpc>
                          <a:spcPts val="1075"/>
                        </a:lnSpc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Adaptive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poisoning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07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2000" spc="-50" dirty="0">
                          <a:latin typeface="Meiryo UI"/>
                          <a:cs typeface="Meiryo UI"/>
                        </a:rPr>
                        <a:t>✓</a:t>
                      </a:r>
                      <a:endParaRPr sz="2000">
                        <a:latin typeface="Meiryo UI"/>
                        <a:cs typeface="Meiryo U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387">
                <a:tc>
                  <a:txBody>
                    <a:bodyPr/>
                    <a:lstStyle/>
                    <a:p>
                      <a:pPr marL="131445">
                        <a:lnSpc>
                          <a:spcPts val="1075"/>
                        </a:lnSpc>
                      </a:pPr>
                      <a:r>
                        <a:rPr sz="2000" spc="-45" dirty="0">
                          <a:latin typeface="Arial"/>
                          <a:cs typeface="Arial"/>
                        </a:rPr>
                        <a:t>Update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poisoning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07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2000" spc="-50" dirty="0">
                          <a:latin typeface="Meiryo UI"/>
                          <a:cs typeface="Meiryo UI"/>
                        </a:rPr>
                        <a:t>✓</a:t>
                      </a:r>
                      <a:endParaRPr sz="2000">
                        <a:latin typeface="Meiryo UI"/>
                        <a:cs typeface="Meiryo U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517">
                <a:tc>
                  <a:txBody>
                    <a:bodyPr/>
                    <a:lstStyle/>
                    <a:p>
                      <a:pPr marL="131445">
                        <a:lnSpc>
                          <a:spcPts val="1075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Byzantine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07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N/A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17575" y="5245149"/>
            <a:ext cx="10207626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 algn="just">
              <a:spcBef>
                <a:spcPts val="190"/>
              </a:spcBef>
            </a:pPr>
            <a:r>
              <a:rPr lang="en-IN" sz="2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Byzantine robustness is not compatible with secure average oracle.</a:t>
            </a:r>
            <a:endParaRPr sz="23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object 4">
            <a:extLst>
              <a:ext uri="{FF2B5EF4-FFF2-40B4-BE49-F238E27FC236}">
                <a16:creationId xmlns:a16="http://schemas.microsoft.com/office/drawing/2014/main" id="{736D4EF5-9A88-96FA-9A4F-627B4B75D7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17" name="object 5">
            <a:extLst>
              <a:ext uri="{FF2B5EF4-FFF2-40B4-BE49-F238E27FC236}">
                <a16:creationId xmlns:a16="http://schemas.microsoft.com/office/drawing/2014/main" id="{204D2021-00BB-EB7C-A044-0DC04F3BB9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Department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Electrical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28332"/>
            <a:ext cx="983140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spc="-50" dirty="0"/>
              <a:t>Robust</a:t>
            </a:r>
            <a:r>
              <a:rPr lang="en-US" sz="3600" spc="-45" dirty="0"/>
              <a:t> </a:t>
            </a:r>
            <a:r>
              <a:rPr lang="en-US" sz="3600" spc="-30" dirty="0"/>
              <a:t>Aggregation</a:t>
            </a:r>
            <a:r>
              <a:rPr lang="en-US" sz="3600" spc="-45" dirty="0"/>
              <a:t> </a:t>
            </a:r>
            <a:r>
              <a:rPr lang="en-US" sz="3600" spc="-30" dirty="0"/>
              <a:t>using</a:t>
            </a:r>
            <a:r>
              <a:rPr lang="en-US" sz="3600" spc="-45" dirty="0"/>
              <a:t> </a:t>
            </a:r>
            <a:r>
              <a:rPr lang="en-US" sz="3600" dirty="0"/>
              <a:t>the</a:t>
            </a:r>
            <a:r>
              <a:rPr lang="en-US" sz="3600" spc="-45" dirty="0"/>
              <a:t> </a:t>
            </a:r>
            <a:r>
              <a:rPr lang="en-US" sz="3600" spc="-30" dirty="0"/>
              <a:t>Geometric Median</a:t>
            </a:r>
            <a:r>
              <a:rPr lang="en-US" sz="3600" spc="-10" dirty="0"/>
              <a:t>:-</a:t>
            </a:r>
            <a:endParaRPr sz="3600" spc="-10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4EFCD7E4-A59E-2C04-6BBF-3CE87823B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58" y="4141839"/>
            <a:ext cx="10112375" cy="22159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smoothed Weiszfeld algorithm [Weiszfeld, 1937]: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iteration is implemented with 1 call to secure the average oracle.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Department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Electrical </a:t>
            </a:r>
            <a:r>
              <a:rPr spc="-10" dirty="0"/>
              <a:t>Engineering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4C3D6C-61CB-1244-6DE3-8BC3C97DBDED}"/>
              </a:ext>
            </a:extLst>
          </p:cNvPr>
          <p:cNvSpPr txBox="1"/>
          <p:nvPr/>
        </p:nvSpPr>
        <p:spPr>
          <a:xfrm>
            <a:off x="777091" y="1524828"/>
            <a:ext cx="1011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(GM)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spc="-97" baseline="-104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1041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i="1" spc="240" baseline="-104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277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spc="300" baseline="277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spc="-75" baseline="-104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sz="24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baseline="-104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i="1" spc="247" baseline="-104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minimizer of 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E62BF-D8C6-0074-9C3E-6D4BCC6F69B4}"/>
              </a:ext>
            </a:extLst>
          </p:cNvPr>
          <p:cNvSpPr txBox="1"/>
          <p:nvPr/>
        </p:nvSpPr>
        <p:spPr>
          <a:xfrm>
            <a:off x="2362200" y="2643125"/>
            <a:ext cx="106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g(z)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1996E-5AB3-E42C-DEC9-9CDCC60B5FF5}"/>
              </a:ext>
            </a:extLst>
          </p:cNvPr>
          <p:cNvSpPr txBox="1"/>
          <p:nvPr/>
        </p:nvSpPr>
        <p:spPr>
          <a:xfrm>
            <a:off x="3429000" y="2508869"/>
            <a:ext cx="533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4800" b="0" i="0" dirty="0">
                <a:solidFill>
                  <a:schemeClr val="tx1"/>
                </a:solidFill>
                <a:effectLst/>
                <a:latin typeface="Google Sans"/>
              </a:rPr>
              <a:t>Σ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7C3905-F78D-28FB-BA0C-B72C8F128E45}"/>
              </a:ext>
            </a:extLst>
          </p:cNvPr>
          <p:cNvSpPr txBox="1"/>
          <p:nvPr/>
        </p:nvSpPr>
        <p:spPr>
          <a:xfrm>
            <a:off x="3048000" y="2662758"/>
            <a:ext cx="53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48449-2DBB-2C52-12D7-9DBA304FF929}"/>
              </a:ext>
            </a:extLst>
          </p:cNvPr>
          <p:cNvSpPr txBox="1"/>
          <p:nvPr/>
        </p:nvSpPr>
        <p:spPr>
          <a:xfrm>
            <a:off x="3465871" y="2354981"/>
            <a:ext cx="53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7223C-9C84-F8A9-EF3B-784387F33D13}"/>
              </a:ext>
            </a:extLst>
          </p:cNvPr>
          <p:cNvSpPr txBox="1"/>
          <p:nvPr/>
        </p:nvSpPr>
        <p:spPr>
          <a:xfrm>
            <a:off x="3441290" y="3056470"/>
            <a:ext cx="76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3EAA90-1846-D15E-80FD-5D8C4E8D46ED}"/>
              </a:ext>
            </a:extLst>
          </p:cNvPr>
          <p:cNvSpPr txBox="1"/>
          <p:nvPr/>
        </p:nvSpPr>
        <p:spPr>
          <a:xfrm>
            <a:off x="3873910" y="2584639"/>
            <a:ext cx="417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2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D5363-AB5C-EA75-3D89-C3C595D4E72E}"/>
              </a:ext>
            </a:extLst>
          </p:cNvPr>
          <p:cNvSpPr txBox="1"/>
          <p:nvPr/>
        </p:nvSpPr>
        <p:spPr>
          <a:xfrm>
            <a:off x="4082845" y="2816646"/>
            <a:ext cx="417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02FD2-5831-A2AE-A255-F0D4E8530588}"/>
              </a:ext>
            </a:extLst>
          </p:cNvPr>
          <p:cNvSpPr txBox="1"/>
          <p:nvPr/>
        </p:nvSpPr>
        <p:spPr>
          <a:xfrm>
            <a:off x="4267200" y="2615387"/>
            <a:ext cx="393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60427A-D8DA-874B-348F-4BBF0D4C9CD0}"/>
              </a:ext>
            </a:extLst>
          </p:cNvPr>
          <p:cNvSpPr txBox="1"/>
          <p:nvPr/>
        </p:nvSpPr>
        <p:spPr>
          <a:xfrm>
            <a:off x="5343832" y="2631981"/>
            <a:ext cx="393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777B80-3702-E941-3CDA-42C0065738FB}"/>
              </a:ext>
            </a:extLst>
          </p:cNvPr>
          <p:cNvSpPr txBox="1"/>
          <p:nvPr/>
        </p:nvSpPr>
        <p:spPr>
          <a:xfrm>
            <a:off x="4463845" y="2628941"/>
            <a:ext cx="10348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- 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5EFF65-F18B-51C1-7FBF-0BE7C9F1F2BA}"/>
              </a:ext>
            </a:extLst>
          </p:cNvPr>
          <p:cNvSpPr txBox="1"/>
          <p:nvPr/>
        </p:nvSpPr>
        <p:spPr>
          <a:xfrm>
            <a:off x="5154561" y="2816646"/>
            <a:ext cx="3932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pic>
        <p:nvPicPr>
          <p:cNvPr id="37" name="object 15">
            <a:extLst>
              <a:ext uri="{FF2B5EF4-FFF2-40B4-BE49-F238E27FC236}">
                <a16:creationId xmlns:a16="http://schemas.microsoft.com/office/drawing/2014/main" id="{E46E7D48-0E5C-137D-2FF8-32917948879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0998" y="2262311"/>
            <a:ext cx="533400" cy="523220"/>
          </a:xfrm>
          <a:prstGeom prst="rect">
            <a:avLst/>
          </a:prstGeom>
        </p:spPr>
      </p:pic>
      <p:pic>
        <p:nvPicPr>
          <p:cNvPr id="38" name="object 15">
            <a:extLst>
              <a:ext uri="{FF2B5EF4-FFF2-40B4-BE49-F238E27FC236}">
                <a16:creationId xmlns:a16="http://schemas.microsoft.com/office/drawing/2014/main" id="{F6808302-BBD5-9F34-F8A4-004AA9852B8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9123" y="3239422"/>
            <a:ext cx="533400" cy="523220"/>
          </a:xfrm>
          <a:prstGeom prst="rect">
            <a:avLst/>
          </a:prstGeom>
        </p:spPr>
      </p:pic>
      <p:pic>
        <p:nvPicPr>
          <p:cNvPr id="39" name="object 15">
            <a:extLst>
              <a:ext uri="{FF2B5EF4-FFF2-40B4-BE49-F238E27FC236}">
                <a16:creationId xmlns:a16="http://schemas.microsoft.com/office/drawing/2014/main" id="{55283E2B-2629-5466-8B49-317C8C4B25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1028" y="2117991"/>
            <a:ext cx="533400" cy="523220"/>
          </a:xfrm>
          <a:prstGeom prst="rect">
            <a:avLst/>
          </a:prstGeom>
        </p:spPr>
      </p:pic>
      <p:pic>
        <p:nvPicPr>
          <p:cNvPr id="40" name="object 15">
            <a:extLst>
              <a:ext uri="{FF2B5EF4-FFF2-40B4-BE49-F238E27FC236}">
                <a16:creationId xmlns:a16="http://schemas.microsoft.com/office/drawing/2014/main" id="{8F805E33-25C5-8FC9-EA87-129356871E9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9200" y="3322552"/>
            <a:ext cx="533400" cy="523220"/>
          </a:xfrm>
          <a:prstGeom prst="rect">
            <a:avLst/>
          </a:prstGeom>
        </p:spPr>
      </p:pic>
      <p:pic>
        <p:nvPicPr>
          <p:cNvPr id="41" name="object 15">
            <a:extLst>
              <a:ext uri="{FF2B5EF4-FFF2-40B4-BE49-F238E27FC236}">
                <a16:creationId xmlns:a16="http://schemas.microsoft.com/office/drawing/2014/main" id="{715C4C30-BC5E-CA8C-76A3-A2FC41AE9D5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47459" y="3297103"/>
            <a:ext cx="533400" cy="523220"/>
          </a:xfrm>
          <a:prstGeom prst="rect">
            <a:avLst/>
          </a:prstGeom>
        </p:spPr>
      </p:pic>
      <p:pic>
        <p:nvPicPr>
          <p:cNvPr id="44" name="object 15">
            <a:extLst>
              <a:ext uri="{FF2B5EF4-FFF2-40B4-BE49-F238E27FC236}">
                <a16:creationId xmlns:a16="http://schemas.microsoft.com/office/drawing/2014/main" id="{B29C97B9-5EA9-79D1-568C-2F0D9CB292C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1659" y="2676942"/>
            <a:ext cx="533400" cy="523220"/>
          </a:xfrm>
          <a:prstGeom prst="rect">
            <a:avLst/>
          </a:prstGeom>
        </p:spPr>
      </p:pic>
      <p:pic>
        <p:nvPicPr>
          <p:cNvPr id="45" name="object 15">
            <a:extLst>
              <a:ext uri="{FF2B5EF4-FFF2-40B4-BE49-F238E27FC236}">
                <a16:creationId xmlns:a16="http://schemas.microsoft.com/office/drawing/2014/main" id="{1470B1F3-A044-5441-8E24-99F837FC843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12641" y="2152576"/>
            <a:ext cx="533400" cy="523220"/>
          </a:xfrm>
          <a:prstGeom prst="rect">
            <a:avLst/>
          </a:prstGeom>
        </p:spPr>
      </p:pic>
      <p:pic>
        <p:nvPicPr>
          <p:cNvPr id="46" name="object 15">
            <a:extLst>
              <a:ext uri="{FF2B5EF4-FFF2-40B4-BE49-F238E27FC236}">
                <a16:creationId xmlns:a16="http://schemas.microsoft.com/office/drawing/2014/main" id="{8FF7B0DE-7815-FE29-8FC0-44F68A064E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1689" y="2643125"/>
            <a:ext cx="533400" cy="5232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840F8EC-6247-AD3E-5712-87315260E034}"/>
              </a:ext>
            </a:extLst>
          </p:cNvPr>
          <p:cNvSpPr txBox="1"/>
          <p:nvPr/>
        </p:nvSpPr>
        <p:spPr>
          <a:xfrm>
            <a:off x="8041659" y="2766356"/>
            <a:ext cx="75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4C3557-3CEC-C625-3BF3-F3FD484475D7}"/>
              </a:ext>
            </a:extLst>
          </p:cNvPr>
          <p:cNvSpPr txBox="1"/>
          <p:nvPr/>
        </p:nvSpPr>
        <p:spPr>
          <a:xfrm>
            <a:off x="9078861" y="27058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CFF023-A59B-82B4-5A5B-D3E08AF38A22}"/>
              </a:ext>
            </a:extLst>
          </p:cNvPr>
          <p:cNvSpPr txBox="1"/>
          <p:nvPr/>
        </p:nvSpPr>
        <p:spPr>
          <a:xfrm>
            <a:off x="10748983" y="2651176"/>
            <a:ext cx="116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7A10285-4FD5-C114-C029-65379D1B1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95" y="4487327"/>
            <a:ext cx="7297168" cy="11241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749</Words>
  <Application>Microsoft Office PowerPoint</Application>
  <PresentationFormat>Widescreen</PresentationFormat>
  <Paragraphs>204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Meiryo UI</vt:lpstr>
      <vt:lpstr>Arial</vt:lpstr>
      <vt:lpstr>Calibri</vt:lpstr>
      <vt:lpstr>Courier New</vt:lpstr>
      <vt:lpstr>Google Sans</vt:lpstr>
      <vt:lpstr>Palatino Linotype</vt:lpstr>
      <vt:lpstr>Times New Roman</vt:lpstr>
      <vt:lpstr>Verdana</vt:lpstr>
      <vt:lpstr>Wingdings</vt:lpstr>
      <vt:lpstr>Office Theme</vt:lpstr>
      <vt:lpstr>Topic: Robust Aggregation for Federated Learning</vt:lpstr>
      <vt:lpstr>Outline:-</vt:lpstr>
      <vt:lpstr>Introduction:-</vt:lpstr>
      <vt:lpstr>Federated Learning:-</vt:lpstr>
      <vt:lpstr>Federated Learning:-</vt:lpstr>
      <vt:lpstr>The Problem Statement:-</vt:lpstr>
      <vt:lpstr>Secure Average Oracle:-</vt:lpstr>
      <vt:lpstr>Corruption Model</vt:lpstr>
      <vt:lpstr>Robust Aggregation using the Geometric Median:-</vt:lpstr>
      <vt:lpstr>Data Visualization:-</vt:lpstr>
      <vt:lpstr>Conclusion:-</vt:lpstr>
      <vt:lpstr>References:-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Animesh Lohar</cp:lastModifiedBy>
  <cp:revision>14</cp:revision>
  <dcterms:created xsi:type="dcterms:W3CDTF">2025-05-09T01:54:51Z</dcterms:created>
  <dcterms:modified xsi:type="dcterms:W3CDTF">2025-05-09T05:57:24Z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2024-11-29T00:00:00Z</vt:filetime>
  </property>
  <property fmtid="{D5CDD505-2E9C-101B-9397-08002B2CF9AE}" pid="3" name="LastSaved">
    <vt:filetime>2025-05-09T00:00:00Z</vt:filetime>
  </property>
</Properties>
</file>