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8" r:id="rId2"/>
    <p:sldId id="281" r:id="rId3"/>
    <p:sldId id="262" r:id="rId4"/>
    <p:sldId id="264" r:id="rId5"/>
    <p:sldId id="265" r:id="rId6"/>
    <p:sldId id="259" r:id="rId7"/>
    <p:sldId id="263" r:id="rId8"/>
    <p:sldId id="266" r:id="rId9"/>
    <p:sldId id="267" r:id="rId10"/>
    <p:sldId id="268" r:id="rId11"/>
    <p:sldId id="272" r:id="rId12"/>
    <p:sldId id="273" r:id="rId13"/>
    <p:sldId id="260" r:id="rId14"/>
    <p:sldId id="261" r:id="rId15"/>
    <p:sldId id="269" r:id="rId16"/>
    <p:sldId id="270" r:id="rId17"/>
    <p:sldId id="274" r:id="rId18"/>
    <p:sldId id="275" r:id="rId19"/>
    <p:sldId id="276" r:id="rId20"/>
    <p:sldId id="277" r:id="rId21"/>
    <p:sldId id="278" r:id="rId22"/>
    <p:sldId id="279" r:id="rId23"/>
    <p:sldId id="280" r:id="rId24"/>
    <p:sldId id="282" r:id="rId25"/>
    <p:sldId id="283" r:id="rId26"/>
    <p:sldId id="286" r:id="rId27"/>
    <p:sldId id="287" r:id="rId28"/>
    <p:sldId id="289" r:id="rId29"/>
    <p:sldId id="290" r:id="rId30"/>
    <p:sldId id="291" r:id="rId31"/>
    <p:sldId id="292" r:id="rId32"/>
    <p:sldId id="293" r:id="rId33"/>
    <p:sldId id="294" r:id="rId34"/>
    <p:sldId id="295" r:id="rId35"/>
    <p:sldId id="296"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9764" autoAdjust="0"/>
  </p:normalViewPr>
  <p:slideViewPr>
    <p:cSldViewPr snapToGrid="0">
      <p:cViewPr varScale="1">
        <p:scale>
          <a:sx n="111" d="100"/>
          <a:sy n="111" d="100"/>
        </p:scale>
        <p:origin x="2148" y="96"/>
      </p:cViewPr>
      <p:guideLst/>
    </p:cSldViewPr>
  </p:slideViewPr>
  <p:notesTextViewPr>
    <p:cViewPr>
      <p:scale>
        <a:sx n="150" d="100"/>
        <a:sy n="150" d="100"/>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665D3-D71A-410E-A928-2198CC0F92FF}" type="doc">
      <dgm:prSet loTypeId="urn:microsoft.com/office/officeart/2005/8/layout/process4" loCatId="process" qsTypeId="urn:microsoft.com/office/officeart/2005/8/quickstyle/simple1" qsCatId="simple" csTypeId="urn:microsoft.com/office/officeart/2005/8/colors/accent3_2" csCatId="accent3"/>
      <dgm:spPr/>
      <dgm:t>
        <a:bodyPr/>
        <a:lstStyle/>
        <a:p>
          <a:endParaRPr lang="en-US"/>
        </a:p>
      </dgm:t>
    </dgm:pt>
    <dgm:pt modelId="{2FEC5268-30F6-48C6-B455-7E66E76325E2}">
      <dgm:prSet/>
      <dgm:spPr/>
      <dgm:t>
        <a:bodyPr/>
        <a:lstStyle/>
        <a:p>
          <a:r>
            <a:rPr lang="en-SG"/>
            <a:t>A container is lightweight, standalone executable package that includes:</a:t>
          </a:r>
          <a:endParaRPr lang="en-US"/>
        </a:p>
      </dgm:t>
    </dgm:pt>
    <dgm:pt modelId="{5BE4F268-A683-416A-A480-38C6F00F81F2}" type="parTrans" cxnId="{29A7888C-8DF3-4980-87C0-40764232F928}">
      <dgm:prSet/>
      <dgm:spPr/>
      <dgm:t>
        <a:bodyPr/>
        <a:lstStyle/>
        <a:p>
          <a:endParaRPr lang="en-US"/>
        </a:p>
      </dgm:t>
    </dgm:pt>
    <dgm:pt modelId="{1F6C5216-0CD2-4515-BF6A-0A06EA718CED}" type="sibTrans" cxnId="{29A7888C-8DF3-4980-87C0-40764232F928}">
      <dgm:prSet/>
      <dgm:spPr/>
      <dgm:t>
        <a:bodyPr/>
        <a:lstStyle/>
        <a:p>
          <a:endParaRPr lang="en-US"/>
        </a:p>
      </dgm:t>
    </dgm:pt>
    <dgm:pt modelId="{1CB19C45-A696-474D-9831-133D397812CE}">
      <dgm:prSet/>
      <dgm:spPr/>
      <dgm:t>
        <a:bodyPr/>
        <a:lstStyle/>
        <a:p>
          <a:r>
            <a:rPr lang="en-SG"/>
            <a:t>Application code</a:t>
          </a:r>
          <a:endParaRPr lang="en-US"/>
        </a:p>
      </dgm:t>
    </dgm:pt>
    <dgm:pt modelId="{74C9B819-4605-4E3D-BDA9-4DD3FF24D62D}" type="parTrans" cxnId="{2284C949-80BE-42BC-BBEB-11D688C7A0C5}">
      <dgm:prSet/>
      <dgm:spPr/>
      <dgm:t>
        <a:bodyPr/>
        <a:lstStyle/>
        <a:p>
          <a:endParaRPr lang="en-US"/>
        </a:p>
      </dgm:t>
    </dgm:pt>
    <dgm:pt modelId="{57504B40-A8FC-4878-8727-976F77B45275}" type="sibTrans" cxnId="{2284C949-80BE-42BC-BBEB-11D688C7A0C5}">
      <dgm:prSet/>
      <dgm:spPr/>
      <dgm:t>
        <a:bodyPr/>
        <a:lstStyle/>
        <a:p>
          <a:endParaRPr lang="en-US"/>
        </a:p>
      </dgm:t>
    </dgm:pt>
    <dgm:pt modelId="{2DB54B8E-9F7F-4CA8-B04A-9C3B70D85E26}">
      <dgm:prSet/>
      <dgm:spPr/>
      <dgm:t>
        <a:bodyPr/>
        <a:lstStyle/>
        <a:p>
          <a:r>
            <a:rPr lang="en-SG"/>
            <a:t>System tools and libraries</a:t>
          </a:r>
          <a:endParaRPr lang="en-US"/>
        </a:p>
      </dgm:t>
    </dgm:pt>
    <dgm:pt modelId="{7D16221E-8767-48E3-867A-ADFFB0235ADB}" type="parTrans" cxnId="{D1D12424-A4AC-4FB3-9AA3-0B43581D0409}">
      <dgm:prSet/>
      <dgm:spPr/>
      <dgm:t>
        <a:bodyPr/>
        <a:lstStyle/>
        <a:p>
          <a:endParaRPr lang="en-US"/>
        </a:p>
      </dgm:t>
    </dgm:pt>
    <dgm:pt modelId="{3E22B9FC-6C93-471F-B3DC-52E417B00DF5}" type="sibTrans" cxnId="{D1D12424-A4AC-4FB3-9AA3-0B43581D0409}">
      <dgm:prSet/>
      <dgm:spPr/>
      <dgm:t>
        <a:bodyPr/>
        <a:lstStyle/>
        <a:p>
          <a:endParaRPr lang="en-US"/>
        </a:p>
      </dgm:t>
    </dgm:pt>
    <dgm:pt modelId="{C84CE889-C0C9-4FE2-ADDF-4AD592C4267E}">
      <dgm:prSet/>
      <dgm:spPr/>
      <dgm:t>
        <a:bodyPr/>
        <a:lstStyle/>
        <a:p>
          <a:r>
            <a:rPr lang="en-SG"/>
            <a:t>Runtime environment</a:t>
          </a:r>
          <a:endParaRPr lang="en-US"/>
        </a:p>
      </dgm:t>
    </dgm:pt>
    <dgm:pt modelId="{D3CC4307-2121-4BF9-9BDA-B49EB6DBF414}" type="parTrans" cxnId="{2CEEE2E0-E66C-48FE-A841-392295875AFF}">
      <dgm:prSet/>
      <dgm:spPr/>
      <dgm:t>
        <a:bodyPr/>
        <a:lstStyle/>
        <a:p>
          <a:endParaRPr lang="en-US"/>
        </a:p>
      </dgm:t>
    </dgm:pt>
    <dgm:pt modelId="{99CC9224-C9DE-4DEF-BE0C-F83BC36299C3}" type="sibTrans" cxnId="{2CEEE2E0-E66C-48FE-A841-392295875AFF}">
      <dgm:prSet/>
      <dgm:spPr/>
      <dgm:t>
        <a:bodyPr/>
        <a:lstStyle/>
        <a:p>
          <a:endParaRPr lang="en-US"/>
        </a:p>
      </dgm:t>
    </dgm:pt>
    <dgm:pt modelId="{F90BE212-A73A-4A62-AAD2-C691F5B4D6E6}">
      <dgm:prSet/>
      <dgm:spPr/>
      <dgm:t>
        <a:bodyPr/>
        <a:lstStyle/>
        <a:p>
          <a:r>
            <a:rPr lang="en-SG"/>
            <a:t>Containers run on top of the host OS kernel but are isolated from each other</a:t>
          </a:r>
          <a:endParaRPr lang="en-US"/>
        </a:p>
      </dgm:t>
    </dgm:pt>
    <dgm:pt modelId="{BD1B7FD6-9D27-46DB-B467-898C0EF8A5CA}" type="parTrans" cxnId="{A0148F0D-33B4-4389-8C12-15D90628E2B0}">
      <dgm:prSet/>
      <dgm:spPr/>
      <dgm:t>
        <a:bodyPr/>
        <a:lstStyle/>
        <a:p>
          <a:endParaRPr lang="en-US"/>
        </a:p>
      </dgm:t>
    </dgm:pt>
    <dgm:pt modelId="{D0386D71-19A5-43D0-8DCB-B3F997B904F7}" type="sibTrans" cxnId="{A0148F0D-33B4-4389-8C12-15D90628E2B0}">
      <dgm:prSet/>
      <dgm:spPr/>
      <dgm:t>
        <a:bodyPr/>
        <a:lstStyle/>
        <a:p>
          <a:endParaRPr lang="en-US"/>
        </a:p>
      </dgm:t>
    </dgm:pt>
    <dgm:pt modelId="{6F89BE7E-2F31-410E-B04A-4D6397D1E782}" type="pres">
      <dgm:prSet presAssocID="{A6B665D3-D71A-410E-A928-2198CC0F92FF}" presName="Name0" presStyleCnt="0">
        <dgm:presLayoutVars>
          <dgm:dir/>
          <dgm:animLvl val="lvl"/>
          <dgm:resizeHandles val="exact"/>
        </dgm:presLayoutVars>
      </dgm:prSet>
      <dgm:spPr/>
    </dgm:pt>
    <dgm:pt modelId="{58222EDC-9371-43C6-8D6A-1575B914FF7B}" type="pres">
      <dgm:prSet presAssocID="{F90BE212-A73A-4A62-AAD2-C691F5B4D6E6}" presName="boxAndChildren" presStyleCnt="0"/>
      <dgm:spPr/>
    </dgm:pt>
    <dgm:pt modelId="{3F2E74DB-6854-44EE-A9C2-376EC64C2EBB}" type="pres">
      <dgm:prSet presAssocID="{F90BE212-A73A-4A62-AAD2-C691F5B4D6E6}" presName="parentTextBox" presStyleLbl="node1" presStyleIdx="0" presStyleCnt="2"/>
      <dgm:spPr/>
    </dgm:pt>
    <dgm:pt modelId="{F6E225CB-7BA3-4237-8B42-F0383447BB45}" type="pres">
      <dgm:prSet presAssocID="{1F6C5216-0CD2-4515-BF6A-0A06EA718CED}" presName="sp" presStyleCnt="0"/>
      <dgm:spPr/>
    </dgm:pt>
    <dgm:pt modelId="{06E9FC4E-C498-4C41-9F39-92B8CDE7D7E1}" type="pres">
      <dgm:prSet presAssocID="{2FEC5268-30F6-48C6-B455-7E66E76325E2}" presName="arrowAndChildren" presStyleCnt="0"/>
      <dgm:spPr/>
    </dgm:pt>
    <dgm:pt modelId="{41695B70-1DB1-4FEE-86EA-0A82B6474A75}" type="pres">
      <dgm:prSet presAssocID="{2FEC5268-30F6-48C6-B455-7E66E76325E2}" presName="parentTextArrow" presStyleLbl="node1" presStyleIdx="0" presStyleCnt="2"/>
      <dgm:spPr/>
    </dgm:pt>
    <dgm:pt modelId="{146AA7FC-F670-4BE0-AE20-3C1EB7569A35}" type="pres">
      <dgm:prSet presAssocID="{2FEC5268-30F6-48C6-B455-7E66E76325E2}" presName="arrow" presStyleLbl="node1" presStyleIdx="1" presStyleCnt="2"/>
      <dgm:spPr/>
    </dgm:pt>
    <dgm:pt modelId="{AA586E10-48C1-494C-AF68-496DD86D390C}" type="pres">
      <dgm:prSet presAssocID="{2FEC5268-30F6-48C6-B455-7E66E76325E2}" presName="descendantArrow" presStyleCnt="0"/>
      <dgm:spPr/>
    </dgm:pt>
    <dgm:pt modelId="{AC3B0191-5EF1-430D-AE22-A5C0319516C9}" type="pres">
      <dgm:prSet presAssocID="{1CB19C45-A696-474D-9831-133D397812CE}" presName="childTextArrow" presStyleLbl="fgAccFollowNode1" presStyleIdx="0" presStyleCnt="3">
        <dgm:presLayoutVars>
          <dgm:bulletEnabled val="1"/>
        </dgm:presLayoutVars>
      </dgm:prSet>
      <dgm:spPr/>
    </dgm:pt>
    <dgm:pt modelId="{6C392725-353B-4FE3-BEBD-67152437F9F4}" type="pres">
      <dgm:prSet presAssocID="{2DB54B8E-9F7F-4CA8-B04A-9C3B70D85E26}" presName="childTextArrow" presStyleLbl="fgAccFollowNode1" presStyleIdx="1" presStyleCnt="3">
        <dgm:presLayoutVars>
          <dgm:bulletEnabled val="1"/>
        </dgm:presLayoutVars>
      </dgm:prSet>
      <dgm:spPr/>
    </dgm:pt>
    <dgm:pt modelId="{48CBE742-4543-4B22-A979-3F0FC92E02DA}" type="pres">
      <dgm:prSet presAssocID="{C84CE889-C0C9-4FE2-ADDF-4AD592C4267E}" presName="childTextArrow" presStyleLbl="fgAccFollowNode1" presStyleIdx="2" presStyleCnt="3">
        <dgm:presLayoutVars>
          <dgm:bulletEnabled val="1"/>
        </dgm:presLayoutVars>
      </dgm:prSet>
      <dgm:spPr/>
    </dgm:pt>
  </dgm:ptLst>
  <dgm:cxnLst>
    <dgm:cxn modelId="{B07F9A06-7E46-4B3E-829D-56070B3EC2BC}" type="presOf" srcId="{F90BE212-A73A-4A62-AAD2-C691F5B4D6E6}" destId="{3F2E74DB-6854-44EE-A9C2-376EC64C2EBB}" srcOrd="0" destOrd="0" presId="urn:microsoft.com/office/officeart/2005/8/layout/process4"/>
    <dgm:cxn modelId="{A0148F0D-33B4-4389-8C12-15D90628E2B0}" srcId="{A6B665D3-D71A-410E-A928-2198CC0F92FF}" destId="{F90BE212-A73A-4A62-AAD2-C691F5B4D6E6}" srcOrd="1" destOrd="0" parTransId="{BD1B7FD6-9D27-46DB-B467-898C0EF8A5CA}" sibTransId="{D0386D71-19A5-43D0-8DCB-B3F997B904F7}"/>
    <dgm:cxn modelId="{FBD15D12-5CCD-40B8-B46C-91040C9C8DD4}" type="presOf" srcId="{1CB19C45-A696-474D-9831-133D397812CE}" destId="{AC3B0191-5EF1-430D-AE22-A5C0319516C9}" srcOrd="0" destOrd="0" presId="urn:microsoft.com/office/officeart/2005/8/layout/process4"/>
    <dgm:cxn modelId="{F87B1222-ED88-4BD7-8EDA-6C7C7C6F1E4B}" type="presOf" srcId="{2FEC5268-30F6-48C6-B455-7E66E76325E2}" destId="{146AA7FC-F670-4BE0-AE20-3C1EB7569A35}" srcOrd="1" destOrd="0" presId="urn:microsoft.com/office/officeart/2005/8/layout/process4"/>
    <dgm:cxn modelId="{D1D12424-A4AC-4FB3-9AA3-0B43581D0409}" srcId="{2FEC5268-30F6-48C6-B455-7E66E76325E2}" destId="{2DB54B8E-9F7F-4CA8-B04A-9C3B70D85E26}" srcOrd="1" destOrd="0" parTransId="{7D16221E-8767-48E3-867A-ADFFB0235ADB}" sibTransId="{3E22B9FC-6C93-471F-B3DC-52E417B00DF5}"/>
    <dgm:cxn modelId="{2284C949-80BE-42BC-BBEB-11D688C7A0C5}" srcId="{2FEC5268-30F6-48C6-B455-7E66E76325E2}" destId="{1CB19C45-A696-474D-9831-133D397812CE}" srcOrd="0" destOrd="0" parTransId="{74C9B819-4605-4E3D-BDA9-4DD3FF24D62D}" sibTransId="{57504B40-A8FC-4878-8727-976F77B45275}"/>
    <dgm:cxn modelId="{E4D3E057-0D6F-4F50-A333-EA81477AC431}" type="presOf" srcId="{C84CE889-C0C9-4FE2-ADDF-4AD592C4267E}" destId="{48CBE742-4543-4B22-A979-3F0FC92E02DA}" srcOrd="0" destOrd="0" presId="urn:microsoft.com/office/officeart/2005/8/layout/process4"/>
    <dgm:cxn modelId="{C22E1784-DE07-4326-ACC7-004DBEB7C48E}" type="presOf" srcId="{A6B665D3-D71A-410E-A928-2198CC0F92FF}" destId="{6F89BE7E-2F31-410E-B04A-4D6397D1E782}" srcOrd="0" destOrd="0" presId="urn:microsoft.com/office/officeart/2005/8/layout/process4"/>
    <dgm:cxn modelId="{29A7888C-8DF3-4980-87C0-40764232F928}" srcId="{A6B665D3-D71A-410E-A928-2198CC0F92FF}" destId="{2FEC5268-30F6-48C6-B455-7E66E76325E2}" srcOrd="0" destOrd="0" parTransId="{5BE4F268-A683-416A-A480-38C6F00F81F2}" sibTransId="{1F6C5216-0CD2-4515-BF6A-0A06EA718CED}"/>
    <dgm:cxn modelId="{A77460CA-B48F-44F9-8B30-924F18058A82}" type="presOf" srcId="{2FEC5268-30F6-48C6-B455-7E66E76325E2}" destId="{41695B70-1DB1-4FEE-86EA-0A82B6474A75}" srcOrd="0" destOrd="0" presId="urn:microsoft.com/office/officeart/2005/8/layout/process4"/>
    <dgm:cxn modelId="{691957D6-CFF8-4B6B-8E48-3FF1A01B9D34}" type="presOf" srcId="{2DB54B8E-9F7F-4CA8-B04A-9C3B70D85E26}" destId="{6C392725-353B-4FE3-BEBD-67152437F9F4}" srcOrd="0" destOrd="0" presId="urn:microsoft.com/office/officeart/2005/8/layout/process4"/>
    <dgm:cxn modelId="{2CEEE2E0-E66C-48FE-A841-392295875AFF}" srcId="{2FEC5268-30F6-48C6-B455-7E66E76325E2}" destId="{C84CE889-C0C9-4FE2-ADDF-4AD592C4267E}" srcOrd="2" destOrd="0" parTransId="{D3CC4307-2121-4BF9-9BDA-B49EB6DBF414}" sibTransId="{99CC9224-C9DE-4DEF-BE0C-F83BC36299C3}"/>
    <dgm:cxn modelId="{7188B308-59DC-4E8C-A2B3-D10F80AD4422}" type="presParOf" srcId="{6F89BE7E-2F31-410E-B04A-4D6397D1E782}" destId="{58222EDC-9371-43C6-8D6A-1575B914FF7B}" srcOrd="0" destOrd="0" presId="urn:microsoft.com/office/officeart/2005/8/layout/process4"/>
    <dgm:cxn modelId="{552050C4-5725-4BF5-8A2B-59052ED20F72}" type="presParOf" srcId="{58222EDC-9371-43C6-8D6A-1575B914FF7B}" destId="{3F2E74DB-6854-44EE-A9C2-376EC64C2EBB}" srcOrd="0" destOrd="0" presId="urn:microsoft.com/office/officeart/2005/8/layout/process4"/>
    <dgm:cxn modelId="{D7ECFE37-8A80-4687-BF62-C04DBA543457}" type="presParOf" srcId="{6F89BE7E-2F31-410E-B04A-4D6397D1E782}" destId="{F6E225CB-7BA3-4237-8B42-F0383447BB45}" srcOrd="1" destOrd="0" presId="urn:microsoft.com/office/officeart/2005/8/layout/process4"/>
    <dgm:cxn modelId="{B349CB74-291F-420C-B6C6-578F35791CEA}" type="presParOf" srcId="{6F89BE7E-2F31-410E-B04A-4D6397D1E782}" destId="{06E9FC4E-C498-4C41-9F39-92B8CDE7D7E1}" srcOrd="2" destOrd="0" presId="urn:microsoft.com/office/officeart/2005/8/layout/process4"/>
    <dgm:cxn modelId="{2B938699-C3F6-4B5B-A124-B1D0F33812EA}" type="presParOf" srcId="{06E9FC4E-C498-4C41-9F39-92B8CDE7D7E1}" destId="{41695B70-1DB1-4FEE-86EA-0A82B6474A75}" srcOrd="0" destOrd="0" presId="urn:microsoft.com/office/officeart/2005/8/layout/process4"/>
    <dgm:cxn modelId="{E5023443-B933-4E10-A178-75962F0BFF8D}" type="presParOf" srcId="{06E9FC4E-C498-4C41-9F39-92B8CDE7D7E1}" destId="{146AA7FC-F670-4BE0-AE20-3C1EB7569A35}" srcOrd="1" destOrd="0" presId="urn:microsoft.com/office/officeart/2005/8/layout/process4"/>
    <dgm:cxn modelId="{FE2301B2-3F38-4ADE-9DEF-3CE4397F4550}" type="presParOf" srcId="{06E9FC4E-C498-4C41-9F39-92B8CDE7D7E1}" destId="{AA586E10-48C1-494C-AF68-496DD86D390C}" srcOrd="2" destOrd="0" presId="urn:microsoft.com/office/officeart/2005/8/layout/process4"/>
    <dgm:cxn modelId="{06C17E03-C340-481D-8038-4DB7BFB77E53}" type="presParOf" srcId="{AA586E10-48C1-494C-AF68-496DD86D390C}" destId="{AC3B0191-5EF1-430D-AE22-A5C0319516C9}" srcOrd="0" destOrd="0" presId="urn:microsoft.com/office/officeart/2005/8/layout/process4"/>
    <dgm:cxn modelId="{10DA8BFC-5D43-44BE-AF0D-74F3B702638A}" type="presParOf" srcId="{AA586E10-48C1-494C-AF68-496DD86D390C}" destId="{6C392725-353B-4FE3-BEBD-67152437F9F4}" srcOrd="1" destOrd="0" presId="urn:microsoft.com/office/officeart/2005/8/layout/process4"/>
    <dgm:cxn modelId="{36AC3AF1-8EA3-4C6B-8D75-51A3269F9F54}" type="presParOf" srcId="{AA586E10-48C1-494C-AF68-496DD86D390C}" destId="{48CBE742-4543-4B22-A979-3F0FC92E02DA}"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52A3500-6CCE-409B-BFD5-E0DD38E65A2E}"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SG"/>
        </a:p>
      </dgm:t>
    </dgm:pt>
    <dgm:pt modelId="{A45AC4EF-BF02-4CB1-B722-535FED08B17D}">
      <dgm:prSet/>
      <dgm:spPr/>
      <dgm:t>
        <a:bodyPr/>
        <a:lstStyle/>
        <a:p>
          <a:r>
            <a:rPr lang="en-SG"/>
            <a:t>On the host</a:t>
          </a:r>
        </a:p>
      </dgm:t>
    </dgm:pt>
    <dgm:pt modelId="{9C556906-326C-40B6-A131-E421A08ED4A9}" type="parTrans" cxnId="{8360715D-BD64-466E-A3BE-1E3784200953}">
      <dgm:prSet/>
      <dgm:spPr/>
      <dgm:t>
        <a:bodyPr/>
        <a:lstStyle/>
        <a:p>
          <a:endParaRPr lang="en-SG"/>
        </a:p>
      </dgm:t>
    </dgm:pt>
    <dgm:pt modelId="{A472C7A9-8843-4EDE-BEF3-201BDE1461D6}" type="sibTrans" cxnId="{8360715D-BD64-466E-A3BE-1E3784200953}">
      <dgm:prSet/>
      <dgm:spPr/>
      <dgm:t>
        <a:bodyPr/>
        <a:lstStyle/>
        <a:p>
          <a:endParaRPr lang="en-SG"/>
        </a:p>
      </dgm:t>
    </dgm:pt>
    <dgm:pt modelId="{590F44D8-E5C3-485F-AD94-DA31C96CB74F}">
      <dgm:prSet/>
      <dgm:spPr/>
      <dgm:t>
        <a:bodyPr/>
        <a:lstStyle/>
        <a:p>
          <a:r>
            <a:rPr lang="en-SG"/>
            <a:t>Establish container environment</a:t>
          </a:r>
        </a:p>
      </dgm:t>
    </dgm:pt>
    <dgm:pt modelId="{78B54141-CD55-45F5-9B5C-0F6F7CB4AEF6}" type="parTrans" cxnId="{271B3A70-532F-47A8-85E5-8BE37BA8ED7F}">
      <dgm:prSet/>
      <dgm:spPr/>
      <dgm:t>
        <a:bodyPr/>
        <a:lstStyle/>
        <a:p>
          <a:endParaRPr lang="en-SG"/>
        </a:p>
      </dgm:t>
    </dgm:pt>
    <dgm:pt modelId="{66B0E3D8-9C85-411B-9FD6-C3009FDBB022}" type="sibTrans" cxnId="{271B3A70-532F-47A8-85E5-8BE37BA8ED7F}">
      <dgm:prSet/>
      <dgm:spPr/>
      <dgm:t>
        <a:bodyPr/>
        <a:lstStyle/>
        <a:p>
          <a:endParaRPr lang="en-SG"/>
        </a:p>
      </dgm:t>
    </dgm:pt>
    <dgm:pt modelId="{37D4BC26-F707-448B-B788-03F1BB2CD9A2}">
      <dgm:prSet/>
      <dgm:spPr/>
      <dgm:t>
        <a:bodyPr/>
        <a:lstStyle/>
        <a:p>
          <a:r>
            <a:rPr lang="en-SG" i="1"/>
            <a:t>docker version</a:t>
          </a:r>
          <a:endParaRPr lang="en-SG"/>
        </a:p>
      </dgm:t>
    </dgm:pt>
    <dgm:pt modelId="{8C2761C6-0D75-4C2D-B416-B00B616ACBDB}" type="parTrans" cxnId="{08946BC2-CC99-4580-9660-D960406FAF96}">
      <dgm:prSet/>
      <dgm:spPr/>
      <dgm:t>
        <a:bodyPr/>
        <a:lstStyle/>
        <a:p>
          <a:endParaRPr lang="en-SG"/>
        </a:p>
      </dgm:t>
    </dgm:pt>
    <dgm:pt modelId="{F068DACB-3ED2-47BA-8F89-3E2E0E506B50}" type="sibTrans" cxnId="{08946BC2-CC99-4580-9660-D960406FAF96}">
      <dgm:prSet/>
      <dgm:spPr/>
      <dgm:t>
        <a:bodyPr/>
        <a:lstStyle/>
        <a:p>
          <a:endParaRPr lang="en-SG"/>
        </a:p>
      </dgm:t>
    </dgm:pt>
    <dgm:pt modelId="{1C9AAF77-3416-4A7B-953B-A516965C95D9}">
      <dgm:prSet/>
      <dgm:spPr/>
      <dgm:t>
        <a:bodyPr/>
        <a:lstStyle/>
        <a:p>
          <a:r>
            <a:rPr lang="en-SG" i="1"/>
            <a:t>docker info</a:t>
          </a:r>
          <a:endParaRPr lang="en-SG"/>
        </a:p>
      </dgm:t>
    </dgm:pt>
    <dgm:pt modelId="{FDEDB29B-CF95-4EA6-A631-EF42F53FE3AE}" type="parTrans" cxnId="{80FAF233-EE9D-4471-867C-996AF0851DDF}">
      <dgm:prSet/>
      <dgm:spPr/>
      <dgm:t>
        <a:bodyPr/>
        <a:lstStyle/>
        <a:p>
          <a:endParaRPr lang="en-SG"/>
        </a:p>
      </dgm:t>
    </dgm:pt>
    <dgm:pt modelId="{9F1E4B76-6B50-425E-9581-B1039D3A8BFC}" type="sibTrans" cxnId="{80FAF233-EE9D-4471-867C-996AF0851DDF}">
      <dgm:prSet/>
      <dgm:spPr/>
      <dgm:t>
        <a:bodyPr/>
        <a:lstStyle/>
        <a:p>
          <a:endParaRPr lang="en-SG"/>
        </a:p>
      </dgm:t>
    </dgm:pt>
    <dgm:pt modelId="{EB9BE594-7280-40CF-BAE8-9D166DC1EC44}">
      <dgm:prSet/>
      <dgm:spPr/>
      <dgm:t>
        <a:bodyPr/>
        <a:lstStyle/>
        <a:p>
          <a:r>
            <a:rPr lang="en-SG"/>
            <a:t>Host forensics</a:t>
          </a:r>
        </a:p>
      </dgm:t>
    </dgm:pt>
    <dgm:pt modelId="{03338E44-1A1C-4D28-A82A-8151F55ED7B3}" type="parTrans" cxnId="{33B99207-561E-4207-9ABC-9F218B9F7045}">
      <dgm:prSet/>
      <dgm:spPr/>
      <dgm:t>
        <a:bodyPr/>
        <a:lstStyle/>
        <a:p>
          <a:endParaRPr lang="en-SG"/>
        </a:p>
      </dgm:t>
    </dgm:pt>
    <dgm:pt modelId="{C98371BB-2108-4285-B3DE-01E0E9543B29}" type="sibTrans" cxnId="{33B99207-561E-4207-9ABC-9F218B9F7045}">
      <dgm:prSet/>
      <dgm:spPr/>
      <dgm:t>
        <a:bodyPr/>
        <a:lstStyle/>
        <a:p>
          <a:endParaRPr lang="en-SG"/>
        </a:p>
      </dgm:t>
    </dgm:pt>
    <dgm:pt modelId="{927BDA77-2148-40D3-8741-A354A1904F94}">
      <dgm:prSet/>
      <dgm:spPr/>
      <dgm:t>
        <a:bodyPr/>
        <a:lstStyle/>
        <a:p>
          <a:r>
            <a:rPr lang="en-SG"/>
            <a:t>On the container</a:t>
          </a:r>
        </a:p>
      </dgm:t>
    </dgm:pt>
    <dgm:pt modelId="{9AB8707C-73B1-4517-B68D-9D68C8B5E891}" type="parTrans" cxnId="{2938DEEE-599A-4244-99A9-7CB9249D1F0B}">
      <dgm:prSet/>
      <dgm:spPr/>
      <dgm:t>
        <a:bodyPr/>
        <a:lstStyle/>
        <a:p>
          <a:endParaRPr lang="en-SG"/>
        </a:p>
      </dgm:t>
    </dgm:pt>
    <dgm:pt modelId="{C30ED546-BBED-4DB4-922C-78E141DAB389}" type="sibTrans" cxnId="{2938DEEE-599A-4244-99A9-7CB9249D1F0B}">
      <dgm:prSet/>
      <dgm:spPr/>
      <dgm:t>
        <a:bodyPr/>
        <a:lstStyle/>
        <a:p>
          <a:endParaRPr lang="en-SG"/>
        </a:p>
      </dgm:t>
    </dgm:pt>
    <dgm:pt modelId="{0A05FBEF-36A2-4284-AC55-BD9C228CCC8A}">
      <dgm:prSet/>
      <dgm:spPr/>
      <dgm:t>
        <a:bodyPr/>
        <a:lstStyle/>
        <a:p>
          <a:r>
            <a:rPr lang="en-SG"/>
            <a:t>Inspect the image</a:t>
          </a:r>
        </a:p>
      </dgm:t>
    </dgm:pt>
    <dgm:pt modelId="{9C2A34A7-151A-4970-9577-D83976E52EE9}" type="parTrans" cxnId="{D7186259-5103-4205-B4CB-637B79BC8079}">
      <dgm:prSet/>
      <dgm:spPr/>
      <dgm:t>
        <a:bodyPr/>
        <a:lstStyle/>
        <a:p>
          <a:endParaRPr lang="en-SG"/>
        </a:p>
      </dgm:t>
    </dgm:pt>
    <dgm:pt modelId="{FC6F7BEE-A3A4-4B62-82F5-CAF0524E53B7}" type="sibTrans" cxnId="{D7186259-5103-4205-B4CB-637B79BC8079}">
      <dgm:prSet/>
      <dgm:spPr/>
      <dgm:t>
        <a:bodyPr/>
        <a:lstStyle/>
        <a:p>
          <a:endParaRPr lang="en-SG"/>
        </a:p>
      </dgm:t>
    </dgm:pt>
    <dgm:pt modelId="{85384CEF-3F55-4266-9BC9-47F71CBA245D}">
      <dgm:prSet/>
      <dgm:spPr/>
      <dgm:t>
        <a:bodyPr/>
        <a:lstStyle/>
        <a:p>
          <a:r>
            <a:rPr lang="en-SG"/>
            <a:t>Inspect the container</a:t>
          </a:r>
        </a:p>
      </dgm:t>
    </dgm:pt>
    <dgm:pt modelId="{EA433E83-FF5E-4514-94E5-94AD8C2A4144}" type="parTrans" cxnId="{B44EADF0-BF1C-4325-A58B-96F5A637CF99}">
      <dgm:prSet/>
      <dgm:spPr/>
      <dgm:t>
        <a:bodyPr/>
        <a:lstStyle/>
        <a:p>
          <a:endParaRPr lang="en-SG"/>
        </a:p>
      </dgm:t>
    </dgm:pt>
    <dgm:pt modelId="{17FAC459-FC87-4836-AB30-CB69F07DAE45}" type="sibTrans" cxnId="{B44EADF0-BF1C-4325-A58B-96F5A637CF99}">
      <dgm:prSet/>
      <dgm:spPr/>
      <dgm:t>
        <a:bodyPr/>
        <a:lstStyle/>
        <a:p>
          <a:endParaRPr lang="en-SG"/>
        </a:p>
      </dgm:t>
    </dgm:pt>
    <dgm:pt modelId="{D04665C3-4101-46C7-B365-18905E6A0490}">
      <dgm:prSet/>
      <dgm:spPr/>
      <dgm:t>
        <a:bodyPr/>
        <a:lstStyle/>
        <a:p>
          <a:r>
            <a:rPr lang="en-SG"/>
            <a:t>Image history</a:t>
          </a:r>
        </a:p>
      </dgm:t>
    </dgm:pt>
    <dgm:pt modelId="{8E461C78-B81E-428A-ACD3-63999AE924E6}" type="parTrans" cxnId="{0AE751A7-D24C-4B07-BC66-06C18E1AD124}">
      <dgm:prSet/>
      <dgm:spPr/>
      <dgm:t>
        <a:bodyPr/>
        <a:lstStyle/>
        <a:p>
          <a:endParaRPr lang="en-SG"/>
        </a:p>
      </dgm:t>
    </dgm:pt>
    <dgm:pt modelId="{93D51309-15BE-4AD5-BD09-9573C6B1CF3B}" type="sibTrans" cxnId="{0AE751A7-D24C-4B07-BC66-06C18E1AD124}">
      <dgm:prSet/>
      <dgm:spPr/>
      <dgm:t>
        <a:bodyPr/>
        <a:lstStyle/>
        <a:p>
          <a:endParaRPr lang="en-SG"/>
        </a:p>
      </dgm:t>
    </dgm:pt>
    <dgm:pt modelId="{75251AE6-B7AE-49BB-8B52-497EF2F449FA}" type="pres">
      <dgm:prSet presAssocID="{052A3500-6CCE-409B-BFD5-E0DD38E65A2E}" presName="linear" presStyleCnt="0">
        <dgm:presLayoutVars>
          <dgm:dir/>
          <dgm:animLvl val="lvl"/>
          <dgm:resizeHandles val="exact"/>
        </dgm:presLayoutVars>
      </dgm:prSet>
      <dgm:spPr/>
    </dgm:pt>
    <dgm:pt modelId="{240323D3-675E-4350-A313-842410D08EB3}" type="pres">
      <dgm:prSet presAssocID="{A45AC4EF-BF02-4CB1-B722-535FED08B17D}" presName="parentLin" presStyleCnt="0"/>
      <dgm:spPr/>
    </dgm:pt>
    <dgm:pt modelId="{C624C571-117A-4222-B26E-A7FD1DB8833B}" type="pres">
      <dgm:prSet presAssocID="{A45AC4EF-BF02-4CB1-B722-535FED08B17D}" presName="parentLeftMargin" presStyleLbl="node1" presStyleIdx="0" presStyleCnt="2"/>
      <dgm:spPr/>
    </dgm:pt>
    <dgm:pt modelId="{46350306-8E58-4C8A-A942-792D8D24B516}" type="pres">
      <dgm:prSet presAssocID="{A45AC4EF-BF02-4CB1-B722-535FED08B17D}" presName="parentText" presStyleLbl="node1" presStyleIdx="0" presStyleCnt="2">
        <dgm:presLayoutVars>
          <dgm:chMax val="0"/>
          <dgm:bulletEnabled val="1"/>
        </dgm:presLayoutVars>
      </dgm:prSet>
      <dgm:spPr/>
    </dgm:pt>
    <dgm:pt modelId="{54F6D232-683F-4CD3-9AE1-C17FF61EDF4D}" type="pres">
      <dgm:prSet presAssocID="{A45AC4EF-BF02-4CB1-B722-535FED08B17D}" presName="negativeSpace" presStyleCnt="0"/>
      <dgm:spPr/>
    </dgm:pt>
    <dgm:pt modelId="{3CACB82B-4C97-4E29-AA48-982C9C18A98F}" type="pres">
      <dgm:prSet presAssocID="{A45AC4EF-BF02-4CB1-B722-535FED08B17D}" presName="childText" presStyleLbl="conFgAcc1" presStyleIdx="0" presStyleCnt="2">
        <dgm:presLayoutVars>
          <dgm:bulletEnabled val="1"/>
        </dgm:presLayoutVars>
      </dgm:prSet>
      <dgm:spPr/>
    </dgm:pt>
    <dgm:pt modelId="{FFF045E5-B667-40E9-87B8-294F3788A503}" type="pres">
      <dgm:prSet presAssocID="{A472C7A9-8843-4EDE-BEF3-201BDE1461D6}" presName="spaceBetweenRectangles" presStyleCnt="0"/>
      <dgm:spPr/>
    </dgm:pt>
    <dgm:pt modelId="{6379112E-D937-48ED-848E-D343AD85DCA3}" type="pres">
      <dgm:prSet presAssocID="{927BDA77-2148-40D3-8741-A354A1904F94}" presName="parentLin" presStyleCnt="0"/>
      <dgm:spPr/>
    </dgm:pt>
    <dgm:pt modelId="{BD10A24A-41CC-46D0-B4A8-6951C7EF445D}" type="pres">
      <dgm:prSet presAssocID="{927BDA77-2148-40D3-8741-A354A1904F94}" presName="parentLeftMargin" presStyleLbl="node1" presStyleIdx="0" presStyleCnt="2"/>
      <dgm:spPr/>
    </dgm:pt>
    <dgm:pt modelId="{5B619F1F-CE23-4504-B820-87D37415A99B}" type="pres">
      <dgm:prSet presAssocID="{927BDA77-2148-40D3-8741-A354A1904F94}" presName="parentText" presStyleLbl="node1" presStyleIdx="1" presStyleCnt="2">
        <dgm:presLayoutVars>
          <dgm:chMax val="0"/>
          <dgm:bulletEnabled val="1"/>
        </dgm:presLayoutVars>
      </dgm:prSet>
      <dgm:spPr/>
    </dgm:pt>
    <dgm:pt modelId="{FB8CE10C-6144-46E6-B2E6-750A0C2C1B3E}" type="pres">
      <dgm:prSet presAssocID="{927BDA77-2148-40D3-8741-A354A1904F94}" presName="negativeSpace" presStyleCnt="0"/>
      <dgm:spPr/>
    </dgm:pt>
    <dgm:pt modelId="{589F00EC-0841-4A26-A6E3-4ACEF2794ADA}" type="pres">
      <dgm:prSet presAssocID="{927BDA77-2148-40D3-8741-A354A1904F94}" presName="childText" presStyleLbl="conFgAcc1" presStyleIdx="1" presStyleCnt="2">
        <dgm:presLayoutVars>
          <dgm:bulletEnabled val="1"/>
        </dgm:presLayoutVars>
      </dgm:prSet>
      <dgm:spPr/>
    </dgm:pt>
  </dgm:ptLst>
  <dgm:cxnLst>
    <dgm:cxn modelId="{33B99207-561E-4207-9ABC-9F218B9F7045}" srcId="{A45AC4EF-BF02-4CB1-B722-535FED08B17D}" destId="{EB9BE594-7280-40CF-BAE8-9D166DC1EC44}" srcOrd="1" destOrd="0" parTransId="{03338E44-1A1C-4D28-A82A-8151F55ED7B3}" sibTransId="{C98371BB-2108-4285-B3DE-01E0E9543B29}"/>
    <dgm:cxn modelId="{E9ACC110-9AC6-432E-8091-6C7072F02812}" type="presOf" srcId="{37D4BC26-F707-448B-B788-03F1BB2CD9A2}" destId="{3CACB82B-4C97-4E29-AA48-982C9C18A98F}" srcOrd="0" destOrd="1" presId="urn:microsoft.com/office/officeart/2005/8/layout/list1"/>
    <dgm:cxn modelId="{80FAF233-EE9D-4471-867C-996AF0851DDF}" srcId="{590F44D8-E5C3-485F-AD94-DA31C96CB74F}" destId="{1C9AAF77-3416-4A7B-953B-A516965C95D9}" srcOrd="1" destOrd="0" parTransId="{FDEDB29B-CF95-4EA6-A631-EF42F53FE3AE}" sibTransId="{9F1E4B76-6B50-425E-9581-B1039D3A8BFC}"/>
    <dgm:cxn modelId="{5FBB6735-5DE7-40BD-8B90-E448D4B41684}" type="presOf" srcId="{927BDA77-2148-40D3-8741-A354A1904F94}" destId="{5B619F1F-CE23-4504-B820-87D37415A99B}" srcOrd="1" destOrd="0" presId="urn:microsoft.com/office/officeart/2005/8/layout/list1"/>
    <dgm:cxn modelId="{E51DC25B-984C-4F43-AA22-29CCE2E0C590}" type="presOf" srcId="{EB9BE594-7280-40CF-BAE8-9D166DC1EC44}" destId="{3CACB82B-4C97-4E29-AA48-982C9C18A98F}" srcOrd="0" destOrd="3" presId="urn:microsoft.com/office/officeart/2005/8/layout/list1"/>
    <dgm:cxn modelId="{8360715D-BD64-466E-A3BE-1E3784200953}" srcId="{052A3500-6CCE-409B-BFD5-E0DD38E65A2E}" destId="{A45AC4EF-BF02-4CB1-B722-535FED08B17D}" srcOrd="0" destOrd="0" parTransId="{9C556906-326C-40B6-A131-E421A08ED4A9}" sibTransId="{A472C7A9-8843-4EDE-BEF3-201BDE1461D6}"/>
    <dgm:cxn modelId="{6B044165-93B9-480F-A52B-D1F89A7F524E}" type="presOf" srcId="{D04665C3-4101-46C7-B365-18905E6A0490}" destId="{589F00EC-0841-4A26-A6E3-4ACEF2794ADA}" srcOrd="0" destOrd="2" presId="urn:microsoft.com/office/officeart/2005/8/layout/list1"/>
    <dgm:cxn modelId="{BC84084A-0328-48A8-8A64-B8C7F2BBCF89}" type="presOf" srcId="{1C9AAF77-3416-4A7B-953B-A516965C95D9}" destId="{3CACB82B-4C97-4E29-AA48-982C9C18A98F}" srcOrd="0" destOrd="2" presId="urn:microsoft.com/office/officeart/2005/8/layout/list1"/>
    <dgm:cxn modelId="{271B3A70-532F-47A8-85E5-8BE37BA8ED7F}" srcId="{A45AC4EF-BF02-4CB1-B722-535FED08B17D}" destId="{590F44D8-E5C3-485F-AD94-DA31C96CB74F}" srcOrd="0" destOrd="0" parTransId="{78B54141-CD55-45F5-9B5C-0F6F7CB4AEF6}" sibTransId="{66B0E3D8-9C85-411B-9FD6-C3009FDBB022}"/>
    <dgm:cxn modelId="{D7186259-5103-4205-B4CB-637B79BC8079}" srcId="{927BDA77-2148-40D3-8741-A354A1904F94}" destId="{0A05FBEF-36A2-4284-AC55-BD9C228CCC8A}" srcOrd="0" destOrd="0" parTransId="{9C2A34A7-151A-4970-9577-D83976E52EE9}" sibTransId="{FC6F7BEE-A3A4-4B62-82F5-CAF0524E53B7}"/>
    <dgm:cxn modelId="{DDE90887-DB9B-48C1-8DA2-040BB4405C0D}" type="presOf" srcId="{590F44D8-E5C3-485F-AD94-DA31C96CB74F}" destId="{3CACB82B-4C97-4E29-AA48-982C9C18A98F}" srcOrd="0" destOrd="0" presId="urn:microsoft.com/office/officeart/2005/8/layout/list1"/>
    <dgm:cxn modelId="{AFA85F9C-E2DA-4B28-B148-C7230521220C}" type="presOf" srcId="{A45AC4EF-BF02-4CB1-B722-535FED08B17D}" destId="{C624C571-117A-4222-B26E-A7FD1DB8833B}" srcOrd="0" destOrd="0" presId="urn:microsoft.com/office/officeart/2005/8/layout/list1"/>
    <dgm:cxn modelId="{0AE751A7-D24C-4B07-BC66-06C18E1AD124}" srcId="{927BDA77-2148-40D3-8741-A354A1904F94}" destId="{D04665C3-4101-46C7-B365-18905E6A0490}" srcOrd="2" destOrd="0" parTransId="{8E461C78-B81E-428A-ACD3-63999AE924E6}" sibTransId="{93D51309-15BE-4AD5-BD09-9573C6B1CF3B}"/>
    <dgm:cxn modelId="{870ECABC-984B-4699-ABB8-4500F89BDCBC}" type="presOf" srcId="{0A05FBEF-36A2-4284-AC55-BD9C228CCC8A}" destId="{589F00EC-0841-4A26-A6E3-4ACEF2794ADA}" srcOrd="0" destOrd="0" presId="urn:microsoft.com/office/officeart/2005/8/layout/list1"/>
    <dgm:cxn modelId="{6AAA5EBD-37B1-4296-A3D4-3CBF747468C4}" type="presOf" srcId="{A45AC4EF-BF02-4CB1-B722-535FED08B17D}" destId="{46350306-8E58-4C8A-A942-792D8D24B516}" srcOrd="1" destOrd="0" presId="urn:microsoft.com/office/officeart/2005/8/layout/list1"/>
    <dgm:cxn modelId="{08946BC2-CC99-4580-9660-D960406FAF96}" srcId="{590F44D8-E5C3-485F-AD94-DA31C96CB74F}" destId="{37D4BC26-F707-448B-B788-03F1BB2CD9A2}" srcOrd="0" destOrd="0" parTransId="{8C2761C6-0D75-4C2D-B416-B00B616ACBDB}" sibTransId="{F068DACB-3ED2-47BA-8F89-3E2E0E506B50}"/>
    <dgm:cxn modelId="{F05048D6-CCD1-41AD-B69C-67CEFDCF7EED}" type="presOf" srcId="{052A3500-6CCE-409B-BFD5-E0DD38E65A2E}" destId="{75251AE6-B7AE-49BB-8B52-497EF2F449FA}" srcOrd="0" destOrd="0" presId="urn:microsoft.com/office/officeart/2005/8/layout/list1"/>
    <dgm:cxn modelId="{E74B96EC-9B56-4E30-B526-8784F97B3740}" type="presOf" srcId="{927BDA77-2148-40D3-8741-A354A1904F94}" destId="{BD10A24A-41CC-46D0-B4A8-6951C7EF445D}" srcOrd="0" destOrd="0" presId="urn:microsoft.com/office/officeart/2005/8/layout/list1"/>
    <dgm:cxn modelId="{2938DEEE-599A-4244-99A9-7CB9249D1F0B}" srcId="{052A3500-6CCE-409B-BFD5-E0DD38E65A2E}" destId="{927BDA77-2148-40D3-8741-A354A1904F94}" srcOrd="1" destOrd="0" parTransId="{9AB8707C-73B1-4517-B68D-9D68C8B5E891}" sibTransId="{C30ED546-BBED-4DB4-922C-78E141DAB389}"/>
    <dgm:cxn modelId="{B44EADF0-BF1C-4325-A58B-96F5A637CF99}" srcId="{927BDA77-2148-40D3-8741-A354A1904F94}" destId="{85384CEF-3F55-4266-9BC9-47F71CBA245D}" srcOrd="1" destOrd="0" parTransId="{EA433E83-FF5E-4514-94E5-94AD8C2A4144}" sibTransId="{17FAC459-FC87-4836-AB30-CB69F07DAE45}"/>
    <dgm:cxn modelId="{22CC64FB-5D32-4957-B4B9-8E94536EAC9D}" type="presOf" srcId="{85384CEF-3F55-4266-9BC9-47F71CBA245D}" destId="{589F00EC-0841-4A26-A6E3-4ACEF2794ADA}" srcOrd="0" destOrd="1" presId="urn:microsoft.com/office/officeart/2005/8/layout/list1"/>
    <dgm:cxn modelId="{D9CE2410-EC4F-46D7-9BCB-9136C9CAA101}" type="presParOf" srcId="{75251AE6-B7AE-49BB-8B52-497EF2F449FA}" destId="{240323D3-675E-4350-A313-842410D08EB3}" srcOrd="0" destOrd="0" presId="urn:microsoft.com/office/officeart/2005/8/layout/list1"/>
    <dgm:cxn modelId="{D72ABAF7-CC66-4B2A-84DA-D34F95000B1F}" type="presParOf" srcId="{240323D3-675E-4350-A313-842410D08EB3}" destId="{C624C571-117A-4222-B26E-A7FD1DB8833B}" srcOrd="0" destOrd="0" presId="urn:microsoft.com/office/officeart/2005/8/layout/list1"/>
    <dgm:cxn modelId="{5ACC6B93-7FBD-488D-B89B-BBF9F94DEB91}" type="presParOf" srcId="{240323D3-675E-4350-A313-842410D08EB3}" destId="{46350306-8E58-4C8A-A942-792D8D24B516}" srcOrd="1" destOrd="0" presId="urn:microsoft.com/office/officeart/2005/8/layout/list1"/>
    <dgm:cxn modelId="{247E7B42-D248-4F3B-B2FA-03A7EF6F0F02}" type="presParOf" srcId="{75251AE6-B7AE-49BB-8B52-497EF2F449FA}" destId="{54F6D232-683F-4CD3-9AE1-C17FF61EDF4D}" srcOrd="1" destOrd="0" presId="urn:microsoft.com/office/officeart/2005/8/layout/list1"/>
    <dgm:cxn modelId="{95424889-D7D3-48C5-814F-E3C3BBACE4BB}" type="presParOf" srcId="{75251AE6-B7AE-49BB-8B52-497EF2F449FA}" destId="{3CACB82B-4C97-4E29-AA48-982C9C18A98F}" srcOrd="2" destOrd="0" presId="urn:microsoft.com/office/officeart/2005/8/layout/list1"/>
    <dgm:cxn modelId="{C55730CE-61CC-4C5D-B568-83D068441021}" type="presParOf" srcId="{75251AE6-B7AE-49BB-8B52-497EF2F449FA}" destId="{FFF045E5-B667-40E9-87B8-294F3788A503}" srcOrd="3" destOrd="0" presId="urn:microsoft.com/office/officeart/2005/8/layout/list1"/>
    <dgm:cxn modelId="{91E922B0-3E83-4313-8DA3-F76CC3CAB179}" type="presParOf" srcId="{75251AE6-B7AE-49BB-8B52-497EF2F449FA}" destId="{6379112E-D937-48ED-848E-D343AD85DCA3}" srcOrd="4" destOrd="0" presId="urn:microsoft.com/office/officeart/2005/8/layout/list1"/>
    <dgm:cxn modelId="{F3D1DAF8-C550-465E-B2A3-4C29EA7D9F6D}" type="presParOf" srcId="{6379112E-D937-48ED-848E-D343AD85DCA3}" destId="{BD10A24A-41CC-46D0-B4A8-6951C7EF445D}" srcOrd="0" destOrd="0" presId="urn:microsoft.com/office/officeart/2005/8/layout/list1"/>
    <dgm:cxn modelId="{1FF10E87-AE55-4726-B6CC-77896F9CD487}" type="presParOf" srcId="{6379112E-D937-48ED-848E-D343AD85DCA3}" destId="{5B619F1F-CE23-4504-B820-87D37415A99B}" srcOrd="1" destOrd="0" presId="urn:microsoft.com/office/officeart/2005/8/layout/list1"/>
    <dgm:cxn modelId="{49427879-3FEC-492D-84CC-41C4D62B2CA3}" type="presParOf" srcId="{75251AE6-B7AE-49BB-8B52-497EF2F449FA}" destId="{FB8CE10C-6144-46E6-B2E6-750A0C2C1B3E}" srcOrd="5" destOrd="0" presId="urn:microsoft.com/office/officeart/2005/8/layout/list1"/>
    <dgm:cxn modelId="{028762F3-837F-4EE1-8717-EF4DC481792F}" type="presParOf" srcId="{75251AE6-B7AE-49BB-8B52-497EF2F449FA}" destId="{589F00EC-0841-4A26-A6E3-4ACEF2794ADA}"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0E7E4B-6009-4A33-BDDF-FEADA6FB7EF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59291F6B-886B-4F72-A738-09717CD30B04}">
      <dgm:prSet phldrT="[Text]"/>
      <dgm:spPr/>
      <dgm:t>
        <a:bodyPr/>
        <a:lstStyle/>
        <a:p>
          <a:r>
            <a:rPr lang="en-SG" dirty="0"/>
            <a:t>Operating System Specific</a:t>
          </a:r>
        </a:p>
      </dgm:t>
    </dgm:pt>
    <dgm:pt modelId="{92F95709-AB93-4EA1-B046-9D05FEA9056B}" type="parTrans" cxnId="{61ACD8D8-6002-48E9-AC8D-AD9A9AF522A5}">
      <dgm:prSet/>
      <dgm:spPr/>
      <dgm:t>
        <a:bodyPr/>
        <a:lstStyle/>
        <a:p>
          <a:endParaRPr lang="en-SG"/>
        </a:p>
      </dgm:t>
    </dgm:pt>
    <dgm:pt modelId="{CC68E513-648C-4B2C-A51C-F685BC916FA0}" type="sibTrans" cxnId="{61ACD8D8-6002-48E9-AC8D-AD9A9AF522A5}">
      <dgm:prSet/>
      <dgm:spPr/>
      <dgm:t>
        <a:bodyPr/>
        <a:lstStyle/>
        <a:p>
          <a:endParaRPr lang="en-SG"/>
        </a:p>
      </dgm:t>
    </dgm:pt>
    <dgm:pt modelId="{B6FC4496-AD3D-41A2-8D39-36BE2AE808A0}">
      <dgm:prSet phldrT="[Text]"/>
      <dgm:spPr/>
      <dgm:t>
        <a:bodyPr/>
        <a:lstStyle/>
        <a:p>
          <a:r>
            <a:rPr lang="en-SG" dirty="0"/>
            <a:t>Full OS base build</a:t>
          </a:r>
        </a:p>
      </dgm:t>
    </dgm:pt>
    <dgm:pt modelId="{9A865D9C-E129-48D9-8E6D-E5D97D6D9579}" type="parTrans" cxnId="{CCD7613E-C2DF-41F4-8AD7-6D9C47823669}">
      <dgm:prSet/>
      <dgm:spPr/>
      <dgm:t>
        <a:bodyPr/>
        <a:lstStyle/>
        <a:p>
          <a:endParaRPr lang="en-SG"/>
        </a:p>
      </dgm:t>
    </dgm:pt>
    <dgm:pt modelId="{26EA2AB7-7966-4046-817F-B3CE21BB8926}" type="sibTrans" cxnId="{CCD7613E-C2DF-41F4-8AD7-6D9C47823669}">
      <dgm:prSet/>
      <dgm:spPr/>
      <dgm:t>
        <a:bodyPr/>
        <a:lstStyle/>
        <a:p>
          <a:endParaRPr lang="en-SG"/>
        </a:p>
      </dgm:t>
    </dgm:pt>
    <dgm:pt modelId="{87932C1C-6679-4327-9905-B863AADBB632}">
      <dgm:prSet phldrT="[Text]"/>
      <dgm:spPr/>
      <dgm:t>
        <a:bodyPr/>
        <a:lstStyle/>
        <a:p>
          <a:r>
            <a:rPr lang="en-SG" dirty="0"/>
            <a:t>Triage Scripts</a:t>
          </a:r>
        </a:p>
      </dgm:t>
    </dgm:pt>
    <dgm:pt modelId="{099E3479-E9CC-457F-913D-663FEF1076C5}" type="parTrans" cxnId="{F0D76C08-B27A-4F8F-B3ED-752BC25E5F48}">
      <dgm:prSet/>
      <dgm:spPr/>
      <dgm:t>
        <a:bodyPr/>
        <a:lstStyle/>
        <a:p>
          <a:endParaRPr lang="en-SG"/>
        </a:p>
      </dgm:t>
    </dgm:pt>
    <dgm:pt modelId="{D2BD8FB8-572B-48AC-B0CD-58FEB9DC006F}" type="sibTrans" cxnId="{F0D76C08-B27A-4F8F-B3ED-752BC25E5F48}">
      <dgm:prSet/>
      <dgm:spPr/>
      <dgm:t>
        <a:bodyPr/>
        <a:lstStyle/>
        <a:p>
          <a:endParaRPr lang="en-SG"/>
        </a:p>
      </dgm:t>
    </dgm:pt>
    <dgm:pt modelId="{590291DA-FBE6-4161-B68B-F2EE2FDFCB85}">
      <dgm:prSet phldrT="[Text]"/>
      <dgm:spPr/>
      <dgm:t>
        <a:bodyPr/>
        <a:lstStyle/>
        <a:p>
          <a:r>
            <a:rPr lang="en-SG" dirty="0"/>
            <a:t>Linux Triage scripts</a:t>
          </a:r>
        </a:p>
      </dgm:t>
    </dgm:pt>
    <dgm:pt modelId="{23ECF3D4-C61D-42D9-9C7A-519AFE27EE31}" type="parTrans" cxnId="{845F4712-CB21-4477-B85C-ABF61D6D9A48}">
      <dgm:prSet/>
      <dgm:spPr/>
      <dgm:t>
        <a:bodyPr/>
        <a:lstStyle/>
        <a:p>
          <a:endParaRPr lang="en-SG"/>
        </a:p>
      </dgm:t>
    </dgm:pt>
    <dgm:pt modelId="{30FBCAAA-108E-445D-974D-C7F7F8B18CB5}" type="sibTrans" cxnId="{845F4712-CB21-4477-B85C-ABF61D6D9A48}">
      <dgm:prSet/>
      <dgm:spPr/>
      <dgm:t>
        <a:bodyPr/>
        <a:lstStyle/>
        <a:p>
          <a:endParaRPr lang="en-SG"/>
        </a:p>
      </dgm:t>
    </dgm:pt>
    <dgm:pt modelId="{7480A1EA-62C1-404E-AA4C-15FE62936807}">
      <dgm:prSet phldrT="[Text]"/>
      <dgm:spPr/>
      <dgm:t>
        <a:bodyPr/>
        <a:lstStyle/>
        <a:p>
          <a:r>
            <a:rPr lang="en-SG" dirty="0"/>
            <a:t>Copy Data out</a:t>
          </a:r>
        </a:p>
      </dgm:t>
    </dgm:pt>
    <dgm:pt modelId="{87B01964-239F-40A8-9A8A-29540D1156F4}" type="parTrans" cxnId="{D39864D0-F589-44D0-B0AD-A513698D8757}">
      <dgm:prSet/>
      <dgm:spPr/>
      <dgm:t>
        <a:bodyPr/>
        <a:lstStyle/>
        <a:p>
          <a:endParaRPr lang="en-SG"/>
        </a:p>
      </dgm:t>
    </dgm:pt>
    <dgm:pt modelId="{9047F724-4A0E-4B4D-8631-0C24B7490C10}" type="sibTrans" cxnId="{D39864D0-F589-44D0-B0AD-A513698D8757}">
      <dgm:prSet/>
      <dgm:spPr/>
      <dgm:t>
        <a:bodyPr/>
        <a:lstStyle/>
        <a:p>
          <a:endParaRPr lang="en-SG"/>
        </a:p>
      </dgm:t>
    </dgm:pt>
    <dgm:pt modelId="{384C2189-B2B1-4AD3-BB79-5326BF9D5624}">
      <dgm:prSet phldrT="[Text]"/>
      <dgm:spPr/>
      <dgm:t>
        <a:bodyPr/>
        <a:lstStyle/>
        <a:p>
          <a:r>
            <a:rPr lang="en-SG" i="1" dirty="0"/>
            <a:t>docker cp </a:t>
          </a:r>
          <a:r>
            <a:rPr lang="en-SG" i="0" dirty="0"/>
            <a:t>command to extract relevant data</a:t>
          </a:r>
          <a:endParaRPr lang="en-SG" i="1" dirty="0"/>
        </a:p>
      </dgm:t>
    </dgm:pt>
    <dgm:pt modelId="{6CB6B57E-6E41-4BEA-8E28-EBC8BCC55B12}" type="parTrans" cxnId="{BC255CD1-6F0A-45E2-908B-6364CEEB18BD}">
      <dgm:prSet/>
      <dgm:spPr/>
      <dgm:t>
        <a:bodyPr/>
        <a:lstStyle/>
        <a:p>
          <a:endParaRPr lang="en-SG"/>
        </a:p>
      </dgm:t>
    </dgm:pt>
    <dgm:pt modelId="{97DE00E2-B083-4531-A5C2-C3B7D7471816}" type="sibTrans" cxnId="{BC255CD1-6F0A-45E2-908B-6364CEEB18BD}">
      <dgm:prSet/>
      <dgm:spPr/>
      <dgm:t>
        <a:bodyPr/>
        <a:lstStyle/>
        <a:p>
          <a:endParaRPr lang="en-SG"/>
        </a:p>
      </dgm:t>
    </dgm:pt>
    <dgm:pt modelId="{6200A51C-3FB8-4265-B0F7-732A803B8A4F}">
      <dgm:prSet phldrT="[Text]"/>
      <dgm:spPr/>
      <dgm:t>
        <a:bodyPr/>
        <a:lstStyle/>
        <a:p>
          <a:r>
            <a:rPr lang="en-SG" dirty="0"/>
            <a:t>Not always possible</a:t>
          </a:r>
        </a:p>
      </dgm:t>
    </dgm:pt>
    <dgm:pt modelId="{E36C43F2-4998-419B-B073-F96C4DD8B8FE}" type="parTrans" cxnId="{E94582CA-2F5A-488A-B154-327F1209E21E}">
      <dgm:prSet/>
      <dgm:spPr/>
      <dgm:t>
        <a:bodyPr/>
        <a:lstStyle/>
        <a:p>
          <a:endParaRPr lang="en-SG"/>
        </a:p>
      </dgm:t>
    </dgm:pt>
    <dgm:pt modelId="{910E32A2-46B7-489B-81C6-EABBB9D9A27E}" type="sibTrans" cxnId="{E94582CA-2F5A-488A-B154-327F1209E21E}">
      <dgm:prSet/>
      <dgm:spPr/>
      <dgm:t>
        <a:bodyPr/>
        <a:lstStyle/>
        <a:p>
          <a:endParaRPr lang="en-SG"/>
        </a:p>
      </dgm:t>
    </dgm:pt>
    <dgm:pt modelId="{3B57CB10-5CE2-4038-B7DD-BE218A77551D}">
      <dgm:prSet phldrT="[Text]"/>
      <dgm:spPr/>
      <dgm:t>
        <a:bodyPr/>
        <a:lstStyle/>
        <a:p>
          <a:r>
            <a:rPr lang="en-SG" dirty="0"/>
            <a:t>Windows Triage scripts, KAPE</a:t>
          </a:r>
        </a:p>
      </dgm:t>
    </dgm:pt>
    <dgm:pt modelId="{AF978772-0241-4C30-8ABE-6412FA1EC19E}" type="parTrans" cxnId="{15E7E1D4-8724-4ED8-A252-8B50E1F694BF}">
      <dgm:prSet/>
      <dgm:spPr/>
      <dgm:t>
        <a:bodyPr/>
        <a:lstStyle/>
        <a:p>
          <a:endParaRPr lang="en-SG"/>
        </a:p>
      </dgm:t>
    </dgm:pt>
    <dgm:pt modelId="{AE57E233-7E58-4679-945A-0019B3E13F6E}" type="sibTrans" cxnId="{15E7E1D4-8724-4ED8-A252-8B50E1F694BF}">
      <dgm:prSet/>
      <dgm:spPr/>
      <dgm:t>
        <a:bodyPr/>
        <a:lstStyle/>
        <a:p>
          <a:endParaRPr lang="en-SG"/>
        </a:p>
      </dgm:t>
    </dgm:pt>
    <dgm:pt modelId="{029DEA35-86D8-492A-99B7-14129437AC5A}" type="pres">
      <dgm:prSet presAssocID="{6B0E7E4B-6009-4A33-BDDF-FEADA6FB7EFF}" presName="linear" presStyleCnt="0">
        <dgm:presLayoutVars>
          <dgm:dir/>
          <dgm:animLvl val="lvl"/>
          <dgm:resizeHandles val="exact"/>
        </dgm:presLayoutVars>
      </dgm:prSet>
      <dgm:spPr/>
    </dgm:pt>
    <dgm:pt modelId="{4BD8F9FE-EFCB-47B2-B299-787B55EF7C7D}" type="pres">
      <dgm:prSet presAssocID="{59291F6B-886B-4F72-A738-09717CD30B04}" presName="parentLin" presStyleCnt="0"/>
      <dgm:spPr/>
    </dgm:pt>
    <dgm:pt modelId="{8496353E-0063-4B47-B8B0-0EAB4D283074}" type="pres">
      <dgm:prSet presAssocID="{59291F6B-886B-4F72-A738-09717CD30B04}" presName="parentLeftMargin" presStyleLbl="node1" presStyleIdx="0" presStyleCnt="3"/>
      <dgm:spPr/>
    </dgm:pt>
    <dgm:pt modelId="{6FA3FDAE-C3E9-419C-BB8E-BE1E70ADCC43}" type="pres">
      <dgm:prSet presAssocID="{59291F6B-886B-4F72-A738-09717CD30B04}" presName="parentText" presStyleLbl="node1" presStyleIdx="0" presStyleCnt="3">
        <dgm:presLayoutVars>
          <dgm:chMax val="0"/>
          <dgm:bulletEnabled val="1"/>
        </dgm:presLayoutVars>
      </dgm:prSet>
      <dgm:spPr/>
    </dgm:pt>
    <dgm:pt modelId="{8D687380-7D9E-4F1B-9EC8-ADCC5E7074E1}" type="pres">
      <dgm:prSet presAssocID="{59291F6B-886B-4F72-A738-09717CD30B04}" presName="negativeSpace" presStyleCnt="0"/>
      <dgm:spPr/>
    </dgm:pt>
    <dgm:pt modelId="{1A482C3B-740A-4093-AEB6-938AA21E5888}" type="pres">
      <dgm:prSet presAssocID="{59291F6B-886B-4F72-A738-09717CD30B04}" presName="childText" presStyleLbl="conFgAcc1" presStyleIdx="0" presStyleCnt="3">
        <dgm:presLayoutVars>
          <dgm:bulletEnabled val="1"/>
        </dgm:presLayoutVars>
      </dgm:prSet>
      <dgm:spPr/>
    </dgm:pt>
    <dgm:pt modelId="{775625E3-63D4-4655-8F01-8ECB4B0597F9}" type="pres">
      <dgm:prSet presAssocID="{CC68E513-648C-4B2C-A51C-F685BC916FA0}" presName="spaceBetweenRectangles" presStyleCnt="0"/>
      <dgm:spPr/>
    </dgm:pt>
    <dgm:pt modelId="{2C7A3BA2-A75A-428E-91EF-A7D0853608F2}" type="pres">
      <dgm:prSet presAssocID="{87932C1C-6679-4327-9905-B863AADBB632}" presName="parentLin" presStyleCnt="0"/>
      <dgm:spPr/>
    </dgm:pt>
    <dgm:pt modelId="{5581BFA7-53D2-4CDC-9401-9F96BA4EA17B}" type="pres">
      <dgm:prSet presAssocID="{87932C1C-6679-4327-9905-B863AADBB632}" presName="parentLeftMargin" presStyleLbl="node1" presStyleIdx="0" presStyleCnt="3"/>
      <dgm:spPr/>
    </dgm:pt>
    <dgm:pt modelId="{360170F4-C46F-4702-BBB1-EAF5BD20D27F}" type="pres">
      <dgm:prSet presAssocID="{87932C1C-6679-4327-9905-B863AADBB632}" presName="parentText" presStyleLbl="node1" presStyleIdx="1" presStyleCnt="3">
        <dgm:presLayoutVars>
          <dgm:chMax val="0"/>
          <dgm:bulletEnabled val="1"/>
        </dgm:presLayoutVars>
      </dgm:prSet>
      <dgm:spPr/>
    </dgm:pt>
    <dgm:pt modelId="{F2F3F005-8DB5-404E-AAFE-C9D919192257}" type="pres">
      <dgm:prSet presAssocID="{87932C1C-6679-4327-9905-B863AADBB632}" presName="negativeSpace" presStyleCnt="0"/>
      <dgm:spPr/>
    </dgm:pt>
    <dgm:pt modelId="{45BA510B-399B-4EDD-AECE-F59BA5613252}" type="pres">
      <dgm:prSet presAssocID="{87932C1C-6679-4327-9905-B863AADBB632}" presName="childText" presStyleLbl="conFgAcc1" presStyleIdx="1" presStyleCnt="3">
        <dgm:presLayoutVars>
          <dgm:bulletEnabled val="1"/>
        </dgm:presLayoutVars>
      </dgm:prSet>
      <dgm:spPr/>
    </dgm:pt>
    <dgm:pt modelId="{7456674E-A701-45FB-AFDC-DA9C1F5B5BB3}" type="pres">
      <dgm:prSet presAssocID="{D2BD8FB8-572B-48AC-B0CD-58FEB9DC006F}" presName="spaceBetweenRectangles" presStyleCnt="0"/>
      <dgm:spPr/>
    </dgm:pt>
    <dgm:pt modelId="{D65121FA-AF78-423F-9E39-3D25933BCB68}" type="pres">
      <dgm:prSet presAssocID="{7480A1EA-62C1-404E-AA4C-15FE62936807}" presName="parentLin" presStyleCnt="0"/>
      <dgm:spPr/>
    </dgm:pt>
    <dgm:pt modelId="{14C26F1F-7A1F-4FBD-BA72-F7DD00BE82D9}" type="pres">
      <dgm:prSet presAssocID="{7480A1EA-62C1-404E-AA4C-15FE62936807}" presName="parentLeftMargin" presStyleLbl="node1" presStyleIdx="1" presStyleCnt="3"/>
      <dgm:spPr/>
    </dgm:pt>
    <dgm:pt modelId="{5E3C5FFD-4D77-4CD0-BEF0-BC032716D11E}" type="pres">
      <dgm:prSet presAssocID="{7480A1EA-62C1-404E-AA4C-15FE62936807}" presName="parentText" presStyleLbl="node1" presStyleIdx="2" presStyleCnt="3">
        <dgm:presLayoutVars>
          <dgm:chMax val="0"/>
          <dgm:bulletEnabled val="1"/>
        </dgm:presLayoutVars>
      </dgm:prSet>
      <dgm:spPr/>
    </dgm:pt>
    <dgm:pt modelId="{609F59D6-DC07-49E8-9B38-8A2FEE103A20}" type="pres">
      <dgm:prSet presAssocID="{7480A1EA-62C1-404E-AA4C-15FE62936807}" presName="negativeSpace" presStyleCnt="0"/>
      <dgm:spPr/>
    </dgm:pt>
    <dgm:pt modelId="{366A777B-6141-47F0-805E-4F57F5420AFD}" type="pres">
      <dgm:prSet presAssocID="{7480A1EA-62C1-404E-AA4C-15FE62936807}" presName="childText" presStyleLbl="conFgAcc1" presStyleIdx="2" presStyleCnt="3">
        <dgm:presLayoutVars>
          <dgm:bulletEnabled val="1"/>
        </dgm:presLayoutVars>
      </dgm:prSet>
      <dgm:spPr/>
    </dgm:pt>
  </dgm:ptLst>
  <dgm:cxnLst>
    <dgm:cxn modelId="{4C222B05-B858-4D1F-89C3-37E9E2C36DAD}" type="presOf" srcId="{59291F6B-886B-4F72-A738-09717CD30B04}" destId="{6FA3FDAE-C3E9-419C-BB8E-BE1E70ADCC43}" srcOrd="1" destOrd="0" presId="urn:microsoft.com/office/officeart/2005/8/layout/list1"/>
    <dgm:cxn modelId="{E2156605-0684-45DA-9855-B16C14342EEA}" type="presOf" srcId="{6200A51C-3FB8-4265-B0F7-732A803B8A4F}" destId="{1A482C3B-740A-4093-AEB6-938AA21E5888}" srcOrd="0" destOrd="1" presId="urn:microsoft.com/office/officeart/2005/8/layout/list1"/>
    <dgm:cxn modelId="{F0D76C08-B27A-4F8F-B3ED-752BC25E5F48}" srcId="{6B0E7E4B-6009-4A33-BDDF-FEADA6FB7EFF}" destId="{87932C1C-6679-4327-9905-B863AADBB632}" srcOrd="1" destOrd="0" parTransId="{099E3479-E9CC-457F-913D-663FEF1076C5}" sibTransId="{D2BD8FB8-572B-48AC-B0CD-58FEB9DC006F}"/>
    <dgm:cxn modelId="{845F4712-CB21-4477-B85C-ABF61D6D9A48}" srcId="{87932C1C-6679-4327-9905-B863AADBB632}" destId="{590291DA-FBE6-4161-B68B-F2EE2FDFCB85}" srcOrd="0" destOrd="0" parTransId="{23ECF3D4-C61D-42D9-9C7A-519AFE27EE31}" sibTransId="{30FBCAAA-108E-445D-974D-C7F7F8B18CB5}"/>
    <dgm:cxn modelId="{C7237425-CE56-41E1-BBAA-C5901B61082B}" type="presOf" srcId="{B6FC4496-AD3D-41A2-8D39-36BE2AE808A0}" destId="{1A482C3B-740A-4093-AEB6-938AA21E5888}" srcOrd="0" destOrd="0" presId="urn:microsoft.com/office/officeart/2005/8/layout/list1"/>
    <dgm:cxn modelId="{39EEF831-8C7A-496C-AD1C-0086E0E0C0D8}" type="presOf" srcId="{590291DA-FBE6-4161-B68B-F2EE2FDFCB85}" destId="{45BA510B-399B-4EDD-AECE-F59BA5613252}" srcOrd="0" destOrd="0" presId="urn:microsoft.com/office/officeart/2005/8/layout/list1"/>
    <dgm:cxn modelId="{C7C84F3D-305A-4DFD-9BF6-6407A5548F9C}" type="presOf" srcId="{59291F6B-886B-4F72-A738-09717CD30B04}" destId="{8496353E-0063-4B47-B8B0-0EAB4D283074}" srcOrd="0" destOrd="0" presId="urn:microsoft.com/office/officeart/2005/8/layout/list1"/>
    <dgm:cxn modelId="{CCD7613E-C2DF-41F4-8AD7-6D9C47823669}" srcId="{59291F6B-886B-4F72-A738-09717CD30B04}" destId="{B6FC4496-AD3D-41A2-8D39-36BE2AE808A0}" srcOrd="0" destOrd="0" parTransId="{9A865D9C-E129-48D9-8E6D-E5D97D6D9579}" sibTransId="{26EA2AB7-7966-4046-817F-B3CE21BB8926}"/>
    <dgm:cxn modelId="{033BAA5E-2067-4437-A60E-47897AD418A1}" type="presOf" srcId="{384C2189-B2B1-4AD3-BB79-5326BF9D5624}" destId="{366A777B-6141-47F0-805E-4F57F5420AFD}" srcOrd="0" destOrd="0" presId="urn:microsoft.com/office/officeart/2005/8/layout/list1"/>
    <dgm:cxn modelId="{6CF3DD61-688D-4BF8-9353-CA57D6D1B65F}" type="presOf" srcId="{7480A1EA-62C1-404E-AA4C-15FE62936807}" destId="{5E3C5FFD-4D77-4CD0-BEF0-BC032716D11E}" srcOrd="1" destOrd="0" presId="urn:microsoft.com/office/officeart/2005/8/layout/list1"/>
    <dgm:cxn modelId="{7EE0FD41-E732-4C23-8905-389F99A0BDBD}" type="presOf" srcId="{6B0E7E4B-6009-4A33-BDDF-FEADA6FB7EFF}" destId="{029DEA35-86D8-492A-99B7-14129437AC5A}" srcOrd="0" destOrd="0" presId="urn:microsoft.com/office/officeart/2005/8/layout/list1"/>
    <dgm:cxn modelId="{E2BCE651-5CF9-4A5A-B872-9B241EB2A35D}" type="presOf" srcId="{7480A1EA-62C1-404E-AA4C-15FE62936807}" destId="{14C26F1F-7A1F-4FBD-BA72-F7DD00BE82D9}" srcOrd="0" destOrd="0" presId="urn:microsoft.com/office/officeart/2005/8/layout/list1"/>
    <dgm:cxn modelId="{83FBFA88-20DB-435C-B32A-1FDD4D8F91B1}" type="presOf" srcId="{87932C1C-6679-4327-9905-B863AADBB632}" destId="{360170F4-C46F-4702-BBB1-EAF5BD20D27F}" srcOrd="1" destOrd="0" presId="urn:microsoft.com/office/officeart/2005/8/layout/list1"/>
    <dgm:cxn modelId="{3549A88E-AE9D-48BE-BC0F-FC201EF88E64}" type="presOf" srcId="{3B57CB10-5CE2-4038-B7DD-BE218A77551D}" destId="{45BA510B-399B-4EDD-AECE-F59BA5613252}" srcOrd="0" destOrd="1" presId="urn:microsoft.com/office/officeart/2005/8/layout/list1"/>
    <dgm:cxn modelId="{E94582CA-2F5A-488A-B154-327F1209E21E}" srcId="{59291F6B-886B-4F72-A738-09717CD30B04}" destId="{6200A51C-3FB8-4265-B0F7-732A803B8A4F}" srcOrd="1" destOrd="0" parTransId="{E36C43F2-4998-419B-B073-F96C4DD8B8FE}" sibTransId="{910E32A2-46B7-489B-81C6-EABBB9D9A27E}"/>
    <dgm:cxn modelId="{D39864D0-F589-44D0-B0AD-A513698D8757}" srcId="{6B0E7E4B-6009-4A33-BDDF-FEADA6FB7EFF}" destId="{7480A1EA-62C1-404E-AA4C-15FE62936807}" srcOrd="2" destOrd="0" parTransId="{87B01964-239F-40A8-9A8A-29540D1156F4}" sibTransId="{9047F724-4A0E-4B4D-8631-0C24B7490C10}"/>
    <dgm:cxn modelId="{BC255CD1-6F0A-45E2-908B-6364CEEB18BD}" srcId="{7480A1EA-62C1-404E-AA4C-15FE62936807}" destId="{384C2189-B2B1-4AD3-BB79-5326BF9D5624}" srcOrd="0" destOrd="0" parTransId="{6CB6B57E-6E41-4BEA-8E28-EBC8BCC55B12}" sibTransId="{97DE00E2-B083-4531-A5C2-C3B7D7471816}"/>
    <dgm:cxn modelId="{15E7E1D4-8724-4ED8-A252-8B50E1F694BF}" srcId="{87932C1C-6679-4327-9905-B863AADBB632}" destId="{3B57CB10-5CE2-4038-B7DD-BE218A77551D}" srcOrd="1" destOrd="0" parTransId="{AF978772-0241-4C30-8ABE-6412FA1EC19E}" sibTransId="{AE57E233-7E58-4679-945A-0019B3E13F6E}"/>
    <dgm:cxn modelId="{61ACD8D8-6002-48E9-AC8D-AD9A9AF522A5}" srcId="{6B0E7E4B-6009-4A33-BDDF-FEADA6FB7EFF}" destId="{59291F6B-886B-4F72-A738-09717CD30B04}" srcOrd="0" destOrd="0" parTransId="{92F95709-AB93-4EA1-B046-9D05FEA9056B}" sibTransId="{CC68E513-648C-4B2C-A51C-F685BC916FA0}"/>
    <dgm:cxn modelId="{1FA7A5DC-32A7-42E9-A0A5-DA7B1087F209}" type="presOf" srcId="{87932C1C-6679-4327-9905-B863AADBB632}" destId="{5581BFA7-53D2-4CDC-9401-9F96BA4EA17B}" srcOrd="0" destOrd="0" presId="urn:microsoft.com/office/officeart/2005/8/layout/list1"/>
    <dgm:cxn modelId="{E569ADB6-3CC1-4DB1-922C-8C4F430DD65D}" type="presParOf" srcId="{029DEA35-86D8-492A-99B7-14129437AC5A}" destId="{4BD8F9FE-EFCB-47B2-B299-787B55EF7C7D}" srcOrd="0" destOrd="0" presId="urn:microsoft.com/office/officeart/2005/8/layout/list1"/>
    <dgm:cxn modelId="{8A76E886-8F8A-4FB2-998A-CC6D20552345}" type="presParOf" srcId="{4BD8F9FE-EFCB-47B2-B299-787B55EF7C7D}" destId="{8496353E-0063-4B47-B8B0-0EAB4D283074}" srcOrd="0" destOrd="0" presId="urn:microsoft.com/office/officeart/2005/8/layout/list1"/>
    <dgm:cxn modelId="{30AD56DD-C222-4C54-B647-4B23C4FC7BCA}" type="presParOf" srcId="{4BD8F9FE-EFCB-47B2-B299-787B55EF7C7D}" destId="{6FA3FDAE-C3E9-419C-BB8E-BE1E70ADCC43}" srcOrd="1" destOrd="0" presId="urn:microsoft.com/office/officeart/2005/8/layout/list1"/>
    <dgm:cxn modelId="{52124782-9B7F-4363-B67E-6A3643855EBC}" type="presParOf" srcId="{029DEA35-86D8-492A-99B7-14129437AC5A}" destId="{8D687380-7D9E-4F1B-9EC8-ADCC5E7074E1}" srcOrd="1" destOrd="0" presId="urn:microsoft.com/office/officeart/2005/8/layout/list1"/>
    <dgm:cxn modelId="{FC0456ED-2AAF-4293-8C61-DBD27852B3D7}" type="presParOf" srcId="{029DEA35-86D8-492A-99B7-14129437AC5A}" destId="{1A482C3B-740A-4093-AEB6-938AA21E5888}" srcOrd="2" destOrd="0" presId="urn:microsoft.com/office/officeart/2005/8/layout/list1"/>
    <dgm:cxn modelId="{86A34E46-19EB-489C-83DC-2CE37CBFE7B5}" type="presParOf" srcId="{029DEA35-86D8-492A-99B7-14129437AC5A}" destId="{775625E3-63D4-4655-8F01-8ECB4B0597F9}" srcOrd="3" destOrd="0" presId="urn:microsoft.com/office/officeart/2005/8/layout/list1"/>
    <dgm:cxn modelId="{1B8A2699-8B8D-4F03-A2AC-00C3716F2E2B}" type="presParOf" srcId="{029DEA35-86D8-492A-99B7-14129437AC5A}" destId="{2C7A3BA2-A75A-428E-91EF-A7D0853608F2}" srcOrd="4" destOrd="0" presId="urn:microsoft.com/office/officeart/2005/8/layout/list1"/>
    <dgm:cxn modelId="{72943DD2-6E92-45F1-B380-1DA9731EA08E}" type="presParOf" srcId="{2C7A3BA2-A75A-428E-91EF-A7D0853608F2}" destId="{5581BFA7-53D2-4CDC-9401-9F96BA4EA17B}" srcOrd="0" destOrd="0" presId="urn:microsoft.com/office/officeart/2005/8/layout/list1"/>
    <dgm:cxn modelId="{8E96CBBA-94EF-422B-9EDB-B7AAFBC24225}" type="presParOf" srcId="{2C7A3BA2-A75A-428E-91EF-A7D0853608F2}" destId="{360170F4-C46F-4702-BBB1-EAF5BD20D27F}" srcOrd="1" destOrd="0" presId="urn:microsoft.com/office/officeart/2005/8/layout/list1"/>
    <dgm:cxn modelId="{DC11005C-601E-4C22-8F71-4BFF203DE250}" type="presParOf" srcId="{029DEA35-86D8-492A-99B7-14129437AC5A}" destId="{F2F3F005-8DB5-404E-AAFE-C9D919192257}" srcOrd="5" destOrd="0" presId="urn:microsoft.com/office/officeart/2005/8/layout/list1"/>
    <dgm:cxn modelId="{C34A5889-5D27-4661-B6B8-EE27453B070E}" type="presParOf" srcId="{029DEA35-86D8-492A-99B7-14129437AC5A}" destId="{45BA510B-399B-4EDD-AECE-F59BA5613252}" srcOrd="6" destOrd="0" presId="urn:microsoft.com/office/officeart/2005/8/layout/list1"/>
    <dgm:cxn modelId="{415C4284-A3A1-481C-9512-96151DAABAC9}" type="presParOf" srcId="{029DEA35-86D8-492A-99B7-14129437AC5A}" destId="{7456674E-A701-45FB-AFDC-DA9C1F5B5BB3}" srcOrd="7" destOrd="0" presId="urn:microsoft.com/office/officeart/2005/8/layout/list1"/>
    <dgm:cxn modelId="{1EC9B5F8-52CC-4276-AEEB-1EADDD037649}" type="presParOf" srcId="{029DEA35-86D8-492A-99B7-14129437AC5A}" destId="{D65121FA-AF78-423F-9E39-3D25933BCB68}" srcOrd="8" destOrd="0" presId="urn:microsoft.com/office/officeart/2005/8/layout/list1"/>
    <dgm:cxn modelId="{46AB6C57-CD9F-4C11-BBBA-0CFF57CE3F0B}" type="presParOf" srcId="{D65121FA-AF78-423F-9E39-3D25933BCB68}" destId="{14C26F1F-7A1F-4FBD-BA72-F7DD00BE82D9}" srcOrd="0" destOrd="0" presId="urn:microsoft.com/office/officeart/2005/8/layout/list1"/>
    <dgm:cxn modelId="{FE1F3DA6-FC03-434B-8A6C-8D25AEAD059D}" type="presParOf" srcId="{D65121FA-AF78-423F-9E39-3D25933BCB68}" destId="{5E3C5FFD-4D77-4CD0-BEF0-BC032716D11E}" srcOrd="1" destOrd="0" presId="urn:microsoft.com/office/officeart/2005/8/layout/list1"/>
    <dgm:cxn modelId="{83C9A4F5-5600-4FA6-9B42-506E24D60DAF}" type="presParOf" srcId="{029DEA35-86D8-492A-99B7-14129437AC5A}" destId="{609F59D6-DC07-49E8-9B38-8A2FEE103A20}" srcOrd="9" destOrd="0" presId="urn:microsoft.com/office/officeart/2005/8/layout/list1"/>
    <dgm:cxn modelId="{72E8B2C9-7F65-419D-8E15-162E0E3FE400}" type="presParOf" srcId="{029DEA35-86D8-492A-99B7-14129437AC5A}" destId="{366A777B-6141-47F0-805E-4F57F5420AF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FC6D5AB-94C7-4412-B486-0C3CC265FF20}" type="doc">
      <dgm:prSet loTypeId="urn:microsoft.com/office/officeart/2011/layout/CircleProcess" loCatId="process" qsTypeId="urn:microsoft.com/office/officeart/2005/8/quickstyle/3d1" qsCatId="3D" csTypeId="urn:microsoft.com/office/officeart/2005/8/colors/accent1_2" csCatId="accent1" phldr="1"/>
      <dgm:spPr/>
    </dgm:pt>
    <dgm:pt modelId="{DB0C7736-F4D3-4EEB-891E-834C092C25DA}">
      <dgm:prSet phldrT="[Text]"/>
      <dgm:spPr/>
      <dgm:t>
        <a:bodyPr/>
        <a:lstStyle/>
        <a:p>
          <a:r>
            <a:rPr lang="en-SG" dirty="0"/>
            <a:t>Check</a:t>
          </a:r>
        </a:p>
      </dgm:t>
    </dgm:pt>
    <dgm:pt modelId="{F6D77E4C-305E-4A10-862F-6A36D3B35736}" type="parTrans" cxnId="{CB4DB313-CCAF-4829-A73D-8BE614238F75}">
      <dgm:prSet/>
      <dgm:spPr/>
      <dgm:t>
        <a:bodyPr/>
        <a:lstStyle/>
        <a:p>
          <a:endParaRPr lang="en-SG"/>
        </a:p>
      </dgm:t>
    </dgm:pt>
    <dgm:pt modelId="{794059A8-C779-4D8D-BC04-0BD7A22800FB}" type="sibTrans" cxnId="{CB4DB313-CCAF-4829-A73D-8BE614238F75}">
      <dgm:prSet/>
      <dgm:spPr/>
      <dgm:t>
        <a:bodyPr/>
        <a:lstStyle/>
        <a:p>
          <a:endParaRPr lang="en-SG"/>
        </a:p>
      </dgm:t>
    </dgm:pt>
    <dgm:pt modelId="{9B977754-A7A9-46AC-89D5-87DB8F1CD378}">
      <dgm:prSet phldrT="[Text]"/>
      <dgm:spPr/>
      <dgm:t>
        <a:bodyPr/>
        <a:lstStyle/>
        <a:p>
          <a:r>
            <a:rPr lang="en-SG" dirty="0"/>
            <a:t>Identify</a:t>
          </a:r>
        </a:p>
      </dgm:t>
    </dgm:pt>
    <dgm:pt modelId="{9A1535C7-EB52-4AE9-8E19-ECCCA054357A}" type="parTrans" cxnId="{7BE8268D-4C2F-4CD9-B39A-DB315A6C5F49}">
      <dgm:prSet/>
      <dgm:spPr/>
      <dgm:t>
        <a:bodyPr/>
        <a:lstStyle/>
        <a:p>
          <a:endParaRPr lang="en-SG"/>
        </a:p>
      </dgm:t>
    </dgm:pt>
    <dgm:pt modelId="{CE40E7BC-D6EF-4C2A-A7AC-CD84518196B7}" type="sibTrans" cxnId="{7BE8268D-4C2F-4CD9-B39A-DB315A6C5F49}">
      <dgm:prSet/>
      <dgm:spPr/>
      <dgm:t>
        <a:bodyPr/>
        <a:lstStyle/>
        <a:p>
          <a:endParaRPr lang="en-SG"/>
        </a:p>
      </dgm:t>
    </dgm:pt>
    <dgm:pt modelId="{A1A35C84-2558-41A4-9AF5-6CC45416BBCE}">
      <dgm:prSet phldrT="[Text]"/>
      <dgm:spPr/>
      <dgm:t>
        <a:bodyPr/>
        <a:lstStyle/>
        <a:p>
          <a:r>
            <a:rPr lang="en-SG" dirty="0"/>
            <a:t>Extract</a:t>
          </a:r>
        </a:p>
      </dgm:t>
    </dgm:pt>
    <dgm:pt modelId="{57785EBC-D3B0-4501-B6A2-A3A7326E56CC}" type="parTrans" cxnId="{391AE72D-0C8C-432A-A673-ABA7EDD7A0F8}">
      <dgm:prSet/>
      <dgm:spPr/>
      <dgm:t>
        <a:bodyPr/>
        <a:lstStyle/>
        <a:p>
          <a:endParaRPr lang="en-SG"/>
        </a:p>
      </dgm:t>
    </dgm:pt>
    <dgm:pt modelId="{FB03EE19-9E52-4835-A6E4-4FCE17B16933}" type="sibTrans" cxnId="{391AE72D-0C8C-432A-A673-ABA7EDD7A0F8}">
      <dgm:prSet/>
      <dgm:spPr/>
      <dgm:t>
        <a:bodyPr/>
        <a:lstStyle/>
        <a:p>
          <a:endParaRPr lang="en-SG"/>
        </a:p>
      </dgm:t>
    </dgm:pt>
    <dgm:pt modelId="{2DE7BCB7-B611-4921-A43B-FB68CA31A27F}">
      <dgm:prSet phldrT="[Text]"/>
      <dgm:spPr/>
      <dgm:t>
        <a:bodyPr/>
        <a:lstStyle/>
        <a:p>
          <a:r>
            <a:rPr lang="en-SG" dirty="0"/>
            <a:t>Check the history</a:t>
          </a:r>
        </a:p>
      </dgm:t>
    </dgm:pt>
    <dgm:pt modelId="{61224F83-D3AE-4A84-8718-7915C2E4A27F}" type="parTrans" cxnId="{D9CBF544-CFDB-45FE-A091-55F6AD097596}">
      <dgm:prSet/>
      <dgm:spPr/>
      <dgm:t>
        <a:bodyPr/>
        <a:lstStyle/>
        <a:p>
          <a:endParaRPr lang="en-SG"/>
        </a:p>
      </dgm:t>
    </dgm:pt>
    <dgm:pt modelId="{6DF4CF6B-C6D2-4325-8452-F3C819E5E308}" type="sibTrans" cxnId="{D9CBF544-CFDB-45FE-A091-55F6AD097596}">
      <dgm:prSet/>
      <dgm:spPr/>
      <dgm:t>
        <a:bodyPr/>
        <a:lstStyle/>
        <a:p>
          <a:endParaRPr lang="en-SG"/>
        </a:p>
      </dgm:t>
    </dgm:pt>
    <dgm:pt modelId="{8F1CB8BC-A2E5-4E39-AA03-0FD988B41255}">
      <dgm:prSet phldrT="[Text]"/>
      <dgm:spPr/>
      <dgm:t>
        <a:bodyPr/>
        <a:lstStyle/>
        <a:p>
          <a:r>
            <a:rPr lang="en-SG" dirty="0"/>
            <a:t>Identify the layers of interest</a:t>
          </a:r>
        </a:p>
      </dgm:t>
    </dgm:pt>
    <dgm:pt modelId="{7B809BE8-109D-43ED-A4D8-218A99ACAB85}" type="parTrans" cxnId="{291723D0-DF79-424D-9B5A-87F7D92CD776}">
      <dgm:prSet/>
      <dgm:spPr/>
      <dgm:t>
        <a:bodyPr/>
        <a:lstStyle/>
        <a:p>
          <a:endParaRPr lang="en-SG"/>
        </a:p>
      </dgm:t>
    </dgm:pt>
    <dgm:pt modelId="{382626AC-C70F-4DD5-8B8E-DD95EDC67F7D}" type="sibTrans" cxnId="{291723D0-DF79-424D-9B5A-87F7D92CD776}">
      <dgm:prSet/>
      <dgm:spPr/>
      <dgm:t>
        <a:bodyPr/>
        <a:lstStyle/>
        <a:p>
          <a:endParaRPr lang="en-SG"/>
        </a:p>
      </dgm:t>
    </dgm:pt>
    <dgm:pt modelId="{D570960A-893D-4519-B442-90A26E5A0631}">
      <dgm:prSet phldrT="[Text]"/>
      <dgm:spPr/>
      <dgm:t>
        <a:bodyPr/>
        <a:lstStyle/>
        <a:p>
          <a:r>
            <a:rPr lang="en-SG" dirty="0"/>
            <a:t>Extract the layer</a:t>
          </a:r>
        </a:p>
      </dgm:t>
    </dgm:pt>
    <dgm:pt modelId="{0CCD928E-4A4C-4A21-8397-07CF3EF30FA7}" type="parTrans" cxnId="{523138AF-A57C-4ADB-B616-B22ECEC16B50}">
      <dgm:prSet/>
      <dgm:spPr/>
      <dgm:t>
        <a:bodyPr/>
        <a:lstStyle/>
        <a:p>
          <a:endParaRPr lang="en-SG"/>
        </a:p>
      </dgm:t>
    </dgm:pt>
    <dgm:pt modelId="{EEA85597-8B21-4703-91D2-4C322BA70F1A}" type="sibTrans" cxnId="{523138AF-A57C-4ADB-B616-B22ECEC16B50}">
      <dgm:prSet/>
      <dgm:spPr/>
      <dgm:t>
        <a:bodyPr/>
        <a:lstStyle/>
        <a:p>
          <a:endParaRPr lang="en-SG"/>
        </a:p>
      </dgm:t>
    </dgm:pt>
    <dgm:pt modelId="{36A1C620-992A-4724-8B08-35A5E926477E}">
      <dgm:prSet phldrT="[Text]"/>
      <dgm:spPr/>
      <dgm:t>
        <a:bodyPr/>
        <a:lstStyle/>
        <a:p>
          <a:r>
            <a:rPr lang="en-SG" dirty="0"/>
            <a:t>Analyse</a:t>
          </a:r>
        </a:p>
      </dgm:t>
    </dgm:pt>
    <dgm:pt modelId="{56E0D0A9-777B-4530-8E24-F24452806429}" type="parTrans" cxnId="{C8038E23-F1C0-4CDF-8CF1-1174C4DDA5A3}">
      <dgm:prSet/>
      <dgm:spPr/>
      <dgm:t>
        <a:bodyPr/>
        <a:lstStyle/>
        <a:p>
          <a:endParaRPr lang="en-SG"/>
        </a:p>
      </dgm:t>
    </dgm:pt>
    <dgm:pt modelId="{62E79F19-ABEE-41F4-B1D2-E007664B8B34}" type="sibTrans" cxnId="{C8038E23-F1C0-4CDF-8CF1-1174C4DDA5A3}">
      <dgm:prSet/>
      <dgm:spPr/>
      <dgm:t>
        <a:bodyPr/>
        <a:lstStyle/>
        <a:p>
          <a:endParaRPr lang="en-SG"/>
        </a:p>
      </dgm:t>
    </dgm:pt>
    <dgm:pt modelId="{5B44B439-E77C-4463-9215-DB864DBFEA24}">
      <dgm:prSet phldrT="[Text]"/>
      <dgm:spPr/>
      <dgm:t>
        <a:bodyPr/>
        <a:lstStyle/>
        <a:p>
          <a:r>
            <a:rPr lang="en-SG" dirty="0"/>
            <a:t>Analyse the layer</a:t>
          </a:r>
        </a:p>
      </dgm:t>
    </dgm:pt>
    <dgm:pt modelId="{B6648A72-5758-4348-82CB-8CE5D70F2EF8}" type="parTrans" cxnId="{6A0D86A0-3A76-4AC1-94B4-56904C4A7F79}">
      <dgm:prSet/>
      <dgm:spPr/>
      <dgm:t>
        <a:bodyPr/>
        <a:lstStyle/>
        <a:p>
          <a:endParaRPr lang="en-SG"/>
        </a:p>
      </dgm:t>
    </dgm:pt>
    <dgm:pt modelId="{5DB4A3A1-7651-42E6-85EC-8AF2ADC3FAF6}" type="sibTrans" cxnId="{6A0D86A0-3A76-4AC1-94B4-56904C4A7F79}">
      <dgm:prSet/>
      <dgm:spPr/>
      <dgm:t>
        <a:bodyPr/>
        <a:lstStyle/>
        <a:p>
          <a:endParaRPr lang="en-SG"/>
        </a:p>
      </dgm:t>
    </dgm:pt>
    <dgm:pt modelId="{3435851A-E306-4C74-AB43-754D60665982}" type="pres">
      <dgm:prSet presAssocID="{1FC6D5AB-94C7-4412-B486-0C3CC265FF20}" presName="Name0" presStyleCnt="0">
        <dgm:presLayoutVars>
          <dgm:chMax val="11"/>
          <dgm:chPref val="11"/>
          <dgm:dir/>
          <dgm:resizeHandles/>
        </dgm:presLayoutVars>
      </dgm:prSet>
      <dgm:spPr/>
    </dgm:pt>
    <dgm:pt modelId="{0F97C8C0-A884-47F7-B54C-72AC1ECE3C6A}" type="pres">
      <dgm:prSet presAssocID="{36A1C620-992A-4724-8B08-35A5E926477E}" presName="Accent4" presStyleCnt="0"/>
      <dgm:spPr/>
    </dgm:pt>
    <dgm:pt modelId="{BC71527E-BC64-415C-8628-DF5B5EAAC7E1}" type="pres">
      <dgm:prSet presAssocID="{36A1C620-992A-4724-8B08-35A5E926477E}" presName="Accent" presStyleLbl="node1" presStyleIdx="0" presStyleCnt="4"/>
      <dgm:spPr/>
    </dgm:pt>
    <dgm:pt modelId="{EEEAA5ED-ED7F-4D6E-820A-B2B2440C3EF5}" type="pres">
      <dgm:prSet presAssocID="{36A1C620-992A-4724-8B08-35A5E926477E}" presName="ParentBackground4" presStyleCnt="0"/>
      <dgm:spPr/>
    </dgm:pt>
    <dgm:pt modelId="{DB2537FD-9538-41DE-810F-EBF80B89315B}" type="pres">
      <dgm:prSet presAssocID="{36A1C620-992A-4724-8B08-35A5E926477E}" presName="ParentBackground" presStyleLbl="fgAcc1" presStyleIdx="0" presStyleCnt="4"/>
      <dgm:spPr/>
    </dgm:pt>
    <dgm:pt modelId="{3F5E3CE7-5530-42A1-9985-052037EFB164}" type="pres">
      <dgm:prSet presAssocID="{36A1C620-992A-4724-8B08-35A5E926477E}" presName="Child4" presStyleLbl="revTx" presStyleIdx="0" presStyleCnt="4">
        <dgm:presLayoutVars>
          <dgm:chMax val="0"/>
          <dgm:chPref val="0"/>
          <dgm:bulletEnabled val="1"/>
        </dgm:presLayoutVars>
      </dgm:prSet>
      <dgm:spPr/>
    </dgm:pt>
    <dgm:pt modelId="{2C05F91E-19BA-449F-991A-22569FA5936A}" type="pres">
      <dgm:prSet presAssocID="{36A1C620-992A-4724-8B08-35A5E926477E}" presName="Parent4" presStyleLbl="revTx" presStyleIdx="0" presStyleCnt="4">
        <dgm:presLayoutVars>
          <dgm:chMax val="1"/>
          <dgm:chPref val="1"/>
          <dgm:bulletEnabled val="1"/>
        </dgm:presLayoutVars>
      </dgm:prSet>
      <dgm:spPr/>
    </dgm:pt>
    <dgm:pt modelId="{C6849511-2D3D-4981-AA00-1EFD8107F2D6}" type="pres">
      <dgm:prSet presAssocID="{A1A35C84-2558-41A4-9AF5-6CC45416BBCE}" presName="Accent3" presStyleCnt="0"/>
      <dgm:spPr/>
    </dgm:pt>
    <dgm:pt modelId="{DC6AC095-FFF6-486E-AF46-77F74ED045A1}" type="pres">
      <dgm:prSet presAssocID="{A1A35C84-2558-41A4-9AF5-6CC45416BBCE}" presName="Accent" presStyleLbl="node1" presStyleIdx="1" presStyleCnt="4"/>
      <dgm:spPr/>
    </dgm:pt>
    <dgm:pt modelId="{A8D9DFB9-AA7E-49DC-8DE9-E5F3C3630F62}" type="pres">
      <dgm:prSet presAssocID="{A1A35C84-2558-41A4-9AF5-6CC45416BBCE}" presName="ParentBackground3" presStyleCnt="0"/>
      <dgm:spPr/>
    </dgm:pt>
    <dgm:pt modelId="{701F9B15-3B90-4CDC-8568-5A25AAFD77F2}" type="pres">
      <dgm:prSet presAssocID="{A1A35C84-2558-41A4-9AF5-6CC45416BBCE}" presName="ParentBackground" presStyleLbl="fgAcc1" presStyleIdx="1" presStyleCnt="4"/>
      <dgm:spPr/>
    </dgm:pt>
    <dgm:pt modelId="{7AD2649B-F9AA-424E-99C2-DFF3917377E4}" type="pres">
      <dgm:prSet presAssocID="{A1A35C84-2558-41A4-9AF5-6CC45416BBCE}" presName="Child3" presStyleLbl="revTx" presStyleIdx="1" presStyleCnt="4">
        <dgm:presLayoutVars>
          <dgm:chMax val="0"/>
          <dgm:chPref val="0"/>
          <dgm:bulletEnabled val="1"/>
        </dgm:presLayoutVars>
      </dgm:prSet>
      <dgm:spPr/>
    </dgm:pt>
    <dgm:pt modelId="{995C541E-49CB-49E8-932E-273182C63A9B}" type="pres">
      <dgm:prSet presAssocID="{A1A35C84-2558-41A4-9AF5-6CC45416BBCE}" presName="Parent3" presStyleLbl="revTx" presStyleIdx="1" presStyleCnt="4">
        <dgm:presLayoutVars>
          <dgm:chMax val="1"/>
          <dgm:chPref val="1"/>
          <dgm:bulletEnabled val="1"/>
        </dgm:presLayoutVars>
      </dgm:prSet>
      <dgm:spPr/>
    </dgm:pt>
    <dgm:pt modelId="{43A86083-8286-4C5A-8225-BC968E5B1EE9}" type="pres">
      <dgm:prSet presAssocID="{9B977754-A7A9-46AC-89D5-87DB8F1CD378}" presName="Accent2" presStyleCnt="0"/>
      <dgm:spPr/>
    </dgm:pt>
    <dgm:pt modelId="{57BC9C4D-3E18-4357-A2E9-37858B204F9C}" type="pres">
      <dgm:prSet presAssocID="{9B977754-A7A9-46AC-89D5-87DB8F1CD378}" presName="Accent" presStyleLbl="node1" presStyleIdx="2" presStyleCnt="4"/>
      <dgm:spPr/>
    </dgm:pt>
    <dgm:pt modelId="{99EBFF63-2E54-437F-91EC-38AAA2351C12}" type="pres">
      <dgm:prSet presAssocID="{9B977754-A7A9-46AC-89D5-87DB8F1CD378}" presName="ParentBackground2" presStyleCnt="0"/>
      <dgm:spPr/>
    </dgm:pt>
    <dgm:pt modelId="{DD583E6D-B5A4-4E24-BBF8-DA4C18809A7A}" type="pres">
      <dgm:prSet presAssocID="{9B977754-A7A9-46AC-89D5-87DB8F1CD378}" presName="ParentBackground" presStyleLbl="fgAcc1" presStyleIdx="2" presStyleCnt="4"/>
      <dgm:spPr/>
    </dgm:pt>
    <dgm:pt modelId="{11DAD01B-213D-41F0-A979-CE8F18FD5797}" type="pres">
      <dgm:prSet presAssocID="{9B977754-A7A9-46AC-89D5-87DB8F1CD378}" presName="Child2" presStyleLbl="revTx" presStyleIdx="2" presStyleCnt="4">
        <dgm:presLayoutVars>
          <dgm:chMax val="0"/>
          <dgm:chPref val="0"/>
          <dgm:bulletEnabled val="1"/>
        </dgm:presLayoutVars>
      </dgm:prSet>
      <dgm:spPr/>
    </dgm:pt>
    <dgm:pt modelId="{339BE259-0DDB-44FF-B8D4-6ADFC6279138}" type="pres">
      <dgm:prSet presAssocID="{9B977754-A7A9-46AC-89D5-87DB8F1CD378}" presName="Parent2" presStyleLbl="revTx" presStyleIdx="2" presStyleCnt="4">
        <dgm:presLayoutVars>
          <dgm:chMax val="1"/>
          <dgm:chPref val="1"/>
          <dgm:bulletEnabled val="1"/>
        </dgm:presLayoutVars>
      </dgm:prSet>
      <dgm:spPr/>
    </dgm:pt>
    <dgm:pt modelId="{E66DC47C-A1FB-4761-82AA-52B680362EF4}" type="pres">
      <dgm:prSet presAssocID="{DB0C7736-F4D3-4EEB-891E-834C092C25DA}" presName="Accent1" presStyleCnt="0"/>
      <dgm:spPr/>
    </dgm:pt>
    <dgm:pt modelId="{745FBE6A-104D-4EF9-AABE-588142284AF4}" type="pres">
      <dgm:prSet presAssocID="{DB0C7736-F4D3-4EEB-891E-834C092C25DA}" presName="Accent" presStyleLbl="node1" presStyleIdx="3" presStyleCnt="4"/>
      <dgm:spPr/>
    </dgm:pt>
    <dgm:pt modelId="{12A71FAB-D66F-4D8B-9347-A4E55376914C}" type="pres">
      <dgm:prSet presAssocID="{DB0C7736-F4D3-4EEB-891E-834C092C25DA}" presName="ParentBackground1" presStyleCnt="0"/>
      <dgm:spPr/>
    </dgm:pt>
    <dgm:pt modelId="{6327475F-36DA-47DD-B38E-84B5CD82BEE6}" type="pres">
      <dgm:prSet presAssocID="{DB0C7736-F4D3-4EEB-891E-834C092C25DA}" presName="ParentBackground" presStyleLbl="fgAcc1" presStyleIdx="3" presStyleCnt="4"/>
      <dgm:spPr/>
    </dgm:pt>
    <dgm:pt modelId="{630F3EE5-C247-4FE4-B602-224F2086DF34}" type="pres">
      <dgm:prSet presAssocID="{DB0C7736-F4D3-4EEB-891E-834C092C25DA}" presName="Child1" presStyleLbl="revTx" presStyleIdx="3" presStyleCnt="4">
        <dgm:presLayoutVars>
          <dgm:chMax val="0"/>
          <dgm:chPref val="0"/>
          <dgm:bulletEnabled val="1"/>
        </dgm:presLayoutVars>
      </dgm:prSet>
      <dgm:spPr/>
    </dgm:pt>
    <dgm:pt modelId="{7EFFF014-3270-4CF5-9610-DA69900D5B3E}" type="pres">
      <dgm:prSet presAssocID="{DB0C7736-F4D3-4EEB-891E-834C092C25DA}" presName="Parent1" presStyleLbl="revTx" presStyleIdx="3" presStyleCnt="4">
        <dgm:presLayoutVars>
          <dgm:chMax val="1"/>
          <dgm:chPref val="1"/>
          <dgm:bulletEnabled val="1"/>
        </dgm:presLayoutVars>
      </dgm:prSet>
      <dgm:spPr/>
    </dgm:pt>
  </dgm:ptLst>
  <dgm:cxnLst>
    <dgm:cxn modelId="{CB4DB313-CCAF-4829-A73D-8BE614238F75}" srcId="{1FC6D5AB-94C7-4412-B486-0C3CC265FF20}" destId="{DB0C7736-F4D3-4EEB-891E-834C092C25DA}" srcOrd="0" destOrd="0" parTransId="{F6D77E4C-305E-4A10-862F-6A36D3B35736}" sibTransId="{794059A8-C779-4D8D-BC04-0BD7A22800FB}"/>
    <dgm:cxn modelId="{C8038E23-F1C0-4CDF-8CF1-1174C4DDA5A3}" srcId="{1FC6D5AB-94C7-4412-B486-0C3CC265FF20}" destId="{36A1C620-992A-4724-8B08-35A5E926477E}" srcOrd="3" destOrd="0" parTransId="{56E0D0A9-777B-4530-8E24-F24452806429}" sibTransId="{62E79F19-ABEE-41F4-B1D2-E007664B8B34}"/>
    <dgm:cxn modelId="{D3D17A29-6D85-4E5D-A7A5-513EDD59B10D}" type="presOf" srcId="{1FC6D5AB-94C7-4412-B486-0C3CC265FF20}" destId="{3435851A-E306-4C74-AB43-754D60665982}" srcOrd="0" destOrd="0" presId="urn:microsoft.com/office/officeart/2011/layout/CircleProcess"/>
    <dgm:cxn modelId="{391AE72D-0C8C-432A-A673-ABA7EDD7A0F8}" srcId="{1FC6D5AB-94C7-4412-B486-0C3CC265FF20}" destId="{A1A35C84-2558-41A4-9AF5-6CC45416BBCE}" srcOrd="2" destOrd="0" parTransId="{57785EBC-D3B0-4501-B6A2-A3A7326E56CC}" sibTransId="{FB03EE19-9E52-4835-A6E4-4FCE17B16933}"/>
    <dgm:cxn modelId="{C259A864-0FE1-4427-B216-D13D1E21364E}" type="presOf" srcId="{2DE7BCB7-B611-4921-A43B-FB68CA31A27F}" destId="{630F3EE5-C247-4FE4-B602-224F2086DF34}" srcOrd="0" destOrd="0" presId="urn:microsoft.com/office/officeart/2011/layout/CircleProcess"/>
    <dgm:cxn modelId="{D9CBF544-CFDB-45FE-A091-55F6AD097596}" srcId="{DB0C7736-F4D3-4EEB-891E-834C092C25DA}" destId="{2DE7BCB7-B611-4921-A43B-FB68CA31A27F}" srcOrd="0" destOrd="0" parTransId="{61224F83-D3AE-4A84-8718-7915C2E4A27F}" sibTransId="{6DF4CF6B-C6D2-4325-8452-F3C819E5E308}"/>
    <dgm:cxn modelId="{0A053F6A-84B3-4AAD-B834-387E68306126}" type="presOf" srcId="{DB0C7736-F4D3-4EEB-891E-834C092C25DA}" destId="{7EFFF014-3270-4CF5-9610-DA69900D5B3E}" srcOrd="1" destOrd="0" presId="urn:microsoft.com/office/officeart/2011/layout/CircleProcess"/>
    <dgm:cxn modelId="{331C9089-D07E-4F5F-AFA1-D39E8A9A91BE}" type="presOf" srcId="{9B977754-A7A9-46AC-89D5-87DB8F1CD378}" destId="{DD583E6D-B5A4-4E24-BBF8-DA4C18809A7A}" srcOrd="0" destOrd="0" presId="urn:microsoft.com/office/officeart/2011/layout/CircleProcess"/>
    <dgm:cxn modelId="{7BE8268D-4C2F-4CD9-B39A-DB315A6C5F49}" srcId="{1FC6D5AB-94C7-4412-B486-0C3CC265FF20}" destId="{9B977754-A7A9-46AC-89D5-87DB8F1CD378}" srcOrd="1" destOrd="0" parTransId="{9A1535C7-EB52-4AE9-8E19-ECCCA054357A}" sibTransId="{CE40E7BC-D6EF-4C2A-A7AC-CD84518196B7}"/>
    <dgm:cxn modelId="{A37A3E95-1767-48AB-9047-444034AD3084}" type="presOf" srcId="{D570960A-893D-4519-B442-90A26E5A0631}" destId="{7AD2649B-F9AA-424E-99C2-DFF3917377E4}" srcOrd="0" destOrd="0" presId="urn:microsoft.com/office/officeart/2011/layout/CircleProcess"/>
    <dgm:cxn modelId="{0A795D9D-C761-415F-9068-CB345821DBDB}" type="presOf" srcId="{A1A35C84-2558-41A4-9AF5-6CC45416BBCE}" destId="{995C541E-49CB-49E8-932E-273182C63A9B}" srcOrd="1" destOrd="0" presId="urn:microsoft.com/office/officeart/2011/layout/CircleProcess"/>
    <dgm:cxn modelId="{6A0D86A0-3A76-4AC1-94B4-56904C4A7F79}" srcId="{36A1C620-992A-4724-8B08-35A5E926477E}" destId="{5B44B439-E77C-4463-9215-DB864DBFEA24}" srcOrd="0" destOrd="0" parTransId="{B6648A72-5758-4348-82CB-8CE5D70F2EF8}" sibTransId="{5DB4A3A1-7651-42E6-85EC-8AF2ADC3FAF6}"/>
    <dgm:cxn modelId="{08D99DA0-89A0-46A5-AF23-46C9F89CE274}" type="presOf" srcId="{A1A35C84-2558-41A4-9AF5-6CC45416BBCE}" destId="{701F9B15-3B90-4CDC-8568-5A25AAFD77F2}" srcOrd="0" destOrd="0" presId="urn:microsoft.com/office/officeart/2011/layout/CircleProcess"/>
    <dgm:cxn modelId="{523138AF-A57C-4ADB-B616-B22ECEC16B50}" srcId="{A1A35C84-2558-41A4-9AF5-6CC45416BBCE}" destId="{D570960A-893D-4519-B442-90A26E5A0631}" srcOrd="0" destOrd="0" parTransId="{0CCD928E-4A4C-4A21-8397-07CF3EF30FA7}" sibTransId="{EEA85597-8B21-4703-91D2-4C322BA70F1A}"/>
    <dgm:cxn modelId="{2B2B0CC9-084E-4D1B-9F77-1E2BB9FC56B1}" type="presOf" srcId="{36A1C620-992A-4724-8B08-35A5E926477E}" destId="{2C05F91E-19BA-449F-991A-22569FA5936A}" srcOrd="1" destOrd="0" presId="urn:microsoft.com/office/officeart/2011/layout/CircleProcess"/>
    <dgm:cxn modelId="{75E8C6CC-D10A-4802-8F9A-A654782DC887}" type="presOf" srcId="{DB0C7736-F4D3-4EEB-891E-834C092C25DA}" destId="{6327475F-36DA-47DD-B38E-84B5CD82BEE6}" srcOrd="0" destOrd="0" presId="urn:microsoft.com/office/officeart/2011/layout/CircleProcess"/>
    <dgm:cxn modelId="{291723D0-DF79-424D-9B5A-87F7D92CD776}" srcId="{9B977754-A7A9-46AC-89D5-87DB8F1CD378}" destId="{8F1CB8BC-A2E5-4E39-AA03-0FD988B41255}" srcOrd="0" destOrd="0" parTransId="{7B809BE8-109D-43ED-A4D8-218A99ACAB85}" sibTransId="{382626AC-C70F-4DD5-8B8E-DD95EDC67F7D}"/>
    <dgm:cxn modelId="{1006EBD8-EF9A-468B-A8DF-E021A61DD9E8}" type="presOf" srcId="{8F1CB8BC-A2E5-4E39-AA03-0FD988B41255}" destId="{11DAD01B-213D-41F0-A979-CE8F18FD5797}" srcOrd="0" destOrd="0" presId="urn:microsoft.com/office/officeart/2011/layout/CircleProcess"/>
    <dgm:cxn modelId="{9ABA45E9-2948-4FD4-BA33-3FDE9F4E3838}" type="presOf" srcId="{36A1C620-992A-4724-8B08-35A5E926477E}" destId="{DB2537FD-9538-41DE-810F-EBF80B89315B}" srcOrd="0" destOrd="0" presId="urn:microsoft.com/office/officeart/2011/layout/CircleProcess"/>
    <dgm:cxn modelId="{D1373EF0-7CC7-411C-ADCD-011ABCC0E953}" type="presOf" srcId="{5B44B439-E77C-4463-9215-DB864DBFEA24}" destId="{3F5E3CE7-5530-42A1-9985-052037EFB164}" srcOrd="0" destOrd="0" presId="urn:microsoft.com/office/officeart/2011/layout/CircleProcess"/>
    <dgm:cxn modelId="{2BD694F5-4E47-4A12-94AA-E101DDF7D07D}" type="presOf" srcId="{9B977754-A7A9-46AC-89D5-87DB8F1CD378}" destId="{339BE259-0DDB-44FF-B8D4-6ADFC6279138}" srcOrd="1" destOrd="0" presId="urn:microsoft.com/office/officeart/2011/layout/CircleProcess"/>
    <dgm:cxn modelId="{BA05657A-5C5E-46F8-9104-B72BE1CE711F}" type="presParOf" srcId="{3435851A-E306-4C74-AB43-754D60665982}" destId="{0F97C8C0-A884-47F7-B54C-72AC1ECE3C6A}" srcOrd="0" destOrd="0" presId="urn:microsoft.com/office/officeart/2011/layout/CircleProcess"/>
    <dgm:cxn modelId="{422A0C15-5703-479D-84D3-C6BFA01F1A24}" type="presParOf" srcId="{0F97C8C0-A884-47F7-B54C-72AC1ECE3C6A}" destId="{BC71527E-BC64-415C-8628-DF5B5EAAC7E1}" srcOrd="0" destOrd="0" presId="urn:microsoft.com/office/officeart/2011/layout/CircleProcess"/>
    <dgm:cxn modelId="{D1CF90E4-9566-480A-830A-1190F9BB4772}" type="presParOf" srcId="{3435851A-E306-4C74-AB43-754D60665982}" destId="{EEEAA5ED-ED7F-4D6E-820A-B2B2440C3EF5}" srcOrd="1" destOrd="0" presId="urn:microsoft.com/office/officeart/2011/layout/CircleProcess"/>
    <dgm:cxn modelId="{5FFE081D-7B5A-4D1C-B011-82A3BAD316B8}" type="presParOf" srcId="{EEEAA5ED-ED7F-4D6E-820A-B2B2440C3EF5}" destId="{DB2537FD-9538-41DE-810F-EBF80B89315B}" srcOrd="0" destOrd="0" presId="urn:microsoft.com/office/officeart/2011/layout/CircleProcess"/>
    <dgm:cxn modelId="{0EC4AA7A-BD78-4CDD-AC7B-2B9902AE67C9}" type="presParOf" srcId="{3435851A-E306-4C74-AB43-754D60665982}" destId="{3F5E3CE7-5530-42A1-9985-052037EFB164}" srcOrd="2" destOrd="0" presId="urn:microsoft.com/office/officeart/2011/layout/CircleProcess"/>
    <dgm:cxn modelId="{3ACF920D-591A-4F87-A069-37F84A924936}" type="presParOf" srcId="{3435851A-E306-4C74-AB43-754D60665982}" destId="{2C05F91E-19BA-449F-991A-22569FA5936A}" srcOrd="3" destOrd="0" presId="urn:microsoft.com/office/officeart/2011/layout/CircleProcess"/>
    <dgm:cxn modelId="{E5AA840C-4099-4485-8FDF-E0702485B40F}" type="presParOf" srcId="{3435851A-E306-4C74-AB43-754D60665982}" destId="{C6849511-2D3D-4981-AA00-1EFD8107F2D6}" srcOrd="4" destOrd="0" presId="urn:microsoft.com/office/officeart/2011/layout/CircleProcess"/>
    <dgm:cxn modelId="{556FE662-4F1C-4041-A759-BFC6500FE60E}" type="presParOf" srcId="{C6849511-2D3D-4981-AA00-1EFD8107F2D6}" destId="{DC6AC095-FFF6-486E-AF46-77F74ED045A1}" srcOrd="0" destOrd="0" presId="urn:microsoft.com/office/officeart/2011/layout/CircleProcess"/>
    <dgm:cxn modelId="{2CDA5AF0-430C-4D3E-AEE7-440F56E9267F}" type="presParOf" srcId="{3435851A-E306-4C74-AB43-754D60665982}" destId="{A8D9DFB9-AA7E-49DC-8DE9-E5F3C3630F62}" srcOrd="5" destOrd="0" presId="urn:microsoft.com/office/officeart/2011/layout/CircleProcess"/>
    <dgm:cxn modelId="{1C8612CC-BAEB-4F43-B8A5-10453CC5AEC4}" type="presParOf" srcId="{A8D9DFB9-AA7E-49DC-8DE9-E5F3C3630F62}" destId="{701F9B15-3B90-4CDC-8568-5A25AAFD77F2}" srcOrd="0" destOrd="0" presId="urn:microsoft.com/office/officeart/2011/layout/CircleProcess"/>
    <dgm:cxn modelId="{AA64FACB-5C4D-4B33-9777-61507CBCD04C}" type="presParOf" srcId="{3435851A-E306-4C74-AB43-754D60665982}" destId="{7AD2649B-F9AA-424E-99C2-DFF3917377E4}" srcOrd="6" destOrd="0" presId="urn:microsoft.com/office/officeart/2011/layout/CircleProcess"/>
    <dgm:cxn modelId="{26A8B413-E3EF-4F3E-903A-C4FBEB84089F}" type="presParOf" srcId="{3435851A-E306-4C74-AB43-754D60665982}" destId="{995C541E-49CB-49E8-932E-273182C63A9B}" srcOrd="7" destOrd="0" presId="urn:microsoft.com/office/officeart/2011/layout/CircleProcess"/>
    <dgm:cxn modelId="{FA2C114E-77C1-42D0-AE1D-6D42FB00F979}" type="presParOf" srcId="{3435851A-E306-4C74-AB43-754D60665982}" destId="{43A86083-8286-4C5A-8225-BC968E5B1EE9}" srcOrd="8" destOrd="0" presId="urn:microsoft.com/office/officeart/2011/layout/CircleProcess"/>
    <dgm:cxn modelId="{E00FBE19-4500-4831-8F28-5E6F808401A5}" type="presParOf" srcId="{43A86083-8286-4C5A-8225-BC968E5B1EE9}" destId="{57BC9C4D-3E18-4357-A2E9-37858B204F9C}" srcOrd="0" destOrd="0" presId="urn:microsoft.com/office/officeart/2011/layout/CircleProcess"/>
    <dgm:cxn modelId="{D7840E6C-9397-42D1-86C7-8E3E92F5C94D}" type="presParOf" srcId="{3435851A-E306-4C74-AB43-754D60665982}" destId="{99EBFF63-2E54-437F-91EC-38AAA2351C12}" srcOrd="9" destOrd="0" presId="urn:microsoft.com/office/officeart/2011/layout/CircleProcess"/>
    <dgm:cxn modelId="{B4C02B73-F08D-484C-B2FE-7726F23769C5}" type="presParOf" srcId="{99EBFF63-2E54-437F-91EC-38AAA2351C12}" destId="{DD583E6D-B5A4-4E24-BBF8-DA4C18809A7A}" srcOrd="0" destOrd="0" presId="urn:microsoft.com/office/officeart/2011/layout/CircleProcess"/>
    <dgm:cxn modelId="{7B620FA7-C4A5-42A8-A583-65E28638315B}" type="presParOf" srcId="{3435851A-E306-4C74-AB43-754D60665982}" destId="{11DAD01B-213D-41F0-A979-CE8F18FD5797}" srcOrd="10" destOrd="0" presId="urn:microsoft.com/office/officeart/2011/layout/CircleProcess"/>
    <dgm:cxn modelId="{8342A8BA-D709-4F24-9D39-63C7AFFE2F47}" type="presParOf" srcId="{3435851A-E306-4C74-AB43-754D60665982}" destId="{339BE259-0DDB-44FF-B8D4-6ADFC6279138}" srcOrd="11" destOrd="0" presId="urn:microsoft.com/office/officeart/2011/layout/CircleProcess"/>
    <dgm:cxn modelId="{4223F1C6-3A00-42DF-98EC-FEEE38B965D5}" type="presParOf" srcId="{3435851A-E306-4C74-AB43-754D60665982}" destId="{E66DC47C-A1FB-4761-82AA-52B680362EF4}" srcOrd="12" destOrd="0" presId="urn:microsoft.com/office/officeart/2011/layout/CircleProcess"/>
    <dgm:cxn modelId="{AE47C00B-04FB-49EA-B8C0-8478CCF68E01}" type="presParOf" srcId="{E66DC47C-A1FB-4761-82AA-52B680362EF4}" destId="{745FBE6A-104D-4EF9-AABE-588142284AF4}" srcOrd="0" destOrd="0" presId="urn:microsoft.com/office/officeart/2011/layout/CircleProcess"/>
    <dgm:cxn modelId="{6F80E9CD-1CA8-4FD0-8A1D-E3C7BDF87658}" type="presParOf" srcId="{3435851A-E306-4C74-AB43-754D60665982}" destId="{12A71FAB-D66F-4D8B-9347-A4E55376914C}" srcOrd="13" destOrd="0" presId="urn:microsoft.com/office/officeart/2011/layout/CircleProcess"/>
    <dgm:cxn modelId="{FF01CBA4-2C62-4A3D-879E-8C7229687E24}" type="presParOf" srcId="{12A71FAB-D66F-4D8B-9347-A4E55376914C}" destId="{6327475F-36DA-47DD-B38E-84B5CD82BEE6}" srcOrd="0" destOrd="0" presId="urn:microsoft.com/office/officeart/2011/layout/CircleProcess"/>
    <dgm:cxn modelId="{CEFEC971-BCFC-4CA3-85F5-03F33E8667DF}" type="presParOf" srcId="{3435851A-E306-4C74-AB43-754D60665982}" destId="{630F3EE5-C247-4FE4-B602-224F2086DF34}" srcOrd="14" destOrd="0" presId="urn:microsoft.com/office/officeart/2011/layout/CircleProcess"/>
    <dgm:cxn modelId="{A74D25BE-5C94-440D-B76D-B285C98E81E6}" type="presParOf" srcId="{3435851A-E306-4C74-AB43-754D60665982}" destId="{7EFFF014-3270-4CF5-9610-DA69900D5B3E}" srcOrd="1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5E6BB26-8C88-448F-8BF5-CAB1F3F535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691FC4BC-925F-4315-8535-270B9A2CD32B}">
      <dgm:prSet phldrT="[Text]"/>
      <dgm:spPr/>
      <dgm:t>
        <a:bodyPr/>
        <a:lstStyle/>
        <a:p>
          <a:r>
            <a:rPr lang="en-SG" dirty="0"/>
            <a:t>Evidence File</a:t>
          </a:r>
        </a:p>
      </dgm:t>
    </dgm:pt>
    <dgm:pt modelId="{C6AD39EA-469C-474C-8F83-FE0CAE908E9F}" type="parTrans" cxnId="{E8EDD562-036F-4EC5-B5B2-008A9ED051E2}">
      <dgm:prSet/>
      <dgm:spPr/>
      <dgm:t>
        <a:bodyPr/>
        <a:lstStyle/>
        <a:p>
          <a:endParaRPr lang="en-SG"/>
        </a:p>
      </dgm:t>
    </dgm:pt>
    <dgm:pt modelId="{3E98A5BC-2FEE-4A75-BC48-BDD1960B8706}" type="sibTrans" cxnId="{E8EDD562-036F-4EC5-B5B2-008A9ED051E2}">
      <dgm:prSet/>
      <dgm:spPr/>
      <dgm:t>
        <a:bodyPr/>
        <a:lstStyle/>
        <a:p>
          <a:endParaRPr lang="en-SG"/>
        </a:p>
      </dgm:t>
    </dgm:pt>
    <dgm:pt modelId="{304D55AA-D3CE-47BA-A89E-E0A55739D9A4}">
      <dgm:prSet phldrT="[Text]"/>
      <dgm:spPr/>
      <dgm:t>
        <a:bodyPr/>
        <a:lstStyle/>
        <a:p>
          <a:r>
            <a:rPr lang="en-SG" dirty="0"/>
            <a:t>Local Container</a:t>
          </a:r>
        </a:p>
      </dgm:t>
    </dgm:pt>
    <dgm:pt modelId="{F4078213-62ED-4E33-B2C1-6B4E8F793D4B}" type="parTrans" cxnId="{86B75977-F888-45A3-AEB8-1D05F0BDCA2C}">
      <dgm:prSet/>
      <dgm:spPr/>
      <dgm:t>
        <a:bodyPr/>
        <a:lstStyle/>
        <a:p>
          <a:endParaRPr lang="en-SG"/>
        </a:p>
      </dgm:t>
    </dgm:pt>
    <dgm:pt modelId="{91282B46-DBC7-438C-AD01-703842F4E393}" type="sibTrans" cxnId="{86B75977-F888-45A3-AEB8-1D05F0BDCA2C}">
      <dgm:prSet/>
      <dgm:spPr/>
      <dgm:t>
        <a:bodyPr/>
        <a:lstStyle/>
        <a:p>
          <a:endParaRPr lang="en-SG"/>
        </a:p>
      </dgm:t>
    </dgm:pt>
    <dgm:pt modelId="{F6B0F815-1ED9-4FE0-8FA1-44AFEE131993}">
      <dgm:prSet phldrT="[Text]"/>
      <dgm:spPr/>
      <dgm:t>
        <a:bodyPr/>
        <a:lstStyle/>
        <a:p>
          <a:r>
            <a:rPr lang="en-SG" dirty="0"/>
            <a:t>tar file</a:t>
          </a:r>
        </a:p>
      </dgm:t>
    </dgm:pt>
    <dgm:pt modelId="{4128D4AD-D10A-419E-8C67-1B985D13B0FB}" type="parTrans" cxnId="{1D4E8503-BBDC-4C1B-BEF2-81D5310E50DC}">
      <dgm:prSet/>
      <dgm:spPr/>
    </dgm:pt>
    <dgm:pt modelId="{742861B8-6921-4F37-84D8-13D077E17CE2}" type="sibTrans" cxnId="{1D4E8503-BBDC-4C1B-BEF2-81D5310E50DC}">
      <dgm:prSet/>
      <dgm:spPr/>
    </dgm:pt>
    <dgm:pt modelId="{AE2A704C-3623-4213-9E8F-002EB86C51AF}">
      <dgm:prSet phldrT="[Text]"/>
      <dgm:spPr/>
      <dgm:t>
        <a:bodyPr/>
        <a:lstStyle/>
        <a:p>
          <a:r>
            <a:rPr lang="en-SG" dirty="0"/>
            <a:t>Local registry</a:t>
          </a:r>
        </a:p>
      </dgm:t>
    </dgm:pt>
    <dgm:pt modelId="{41E6D524-A671-489E-8624-B99357BE7E24}" type="parTrans" cxnId="{2629D3A1-9836-45BE-8604-BF5BC6C71AD8}">
      <dgm:prSet/>
      <dgm:spPr/>
    </dgm:pt>
    <dgm:pt modelId="{D93E79E3-14DB-4700-A866-9A38F7DEF87E}" type="sibTrans" cxnId="{2629D3A1-9836-45BE-8604-BF5BC6C71AD8}">
      <dgm:prSet/>
      <dgm:spPr/>
    </dgm:pt>
    <dgm:pt modelId="{7A834AEE-4EF3-4628-8E60-69E1F4DB129E}">
      <dgm:prSet phldrT="[Text]"/>
      <dgm:spPr/>
      <dgm:t>
        <a:bodyPr/>
        <a:lstStyle/>
        <a:p>
          <a:r>
            <a:rPr lang="en-SG" i="1" dirty="0"/>
            <a:t>docker commit </a:t>
          </a:r>
          <a:r>
            <a:rPr lang="en-SG" i="0" dirty="0"/>
            <a:t>to create an image</a:t>
          </a:r>
        </a:p>
      </dgm:t>
    </dgm:pt>
    <dgm:pt modelId="{79D261E1-0077-41F8-AC2B-D4C1A71F874E}" type="parTrans" cxnId="{CD0C607A-4B73-4C55-BC17-B9550A2B1599}">
      <dgm:prSet/>
      <dgm:spPr/>
    </dgm:pt>
    <dgm:pt modelId="{C615C603-1BD2-4205-84AB-7264DBF2C71A}" type="sibTrans" cxnId="{CD0C607A-4B73-4C55-BC17-B9550A2B1599}">
      <dgm:prSet/>
      <dgm:spPr/>
    </dgm:pt>
    <dgm:pt modelId="{D08FFF29-16FD-41E6-BA2E-4759FF696519}">
      <dgm:prSet phldrT="[Text]"/>
      <dgm:spPr/>
      <dgm:t>
        <a:bodyPr/>
        <a:lstStyle/>
        <a:p>
          <a:r>
            <a:rPr lang="en-SG" dirty="0"/>
            <a:t>Export image for analysis</a:t>
          </a:r>
        </a:p>
      </dgm:t>
    </dgm:pt>
    <dgm:pt modelId="{E6C6B551-5082-488B-88AE-E274A2346863}" type="parTrans" cxnId="{BA773156-F33F-49F2-A35A-086F30844EC6}">
      <dgm:prSet/>
      <dgm:spPr/>
    </dgm:pt>
    <dgm:pt modelId="{DDE27FE8-A1FF-480C-B7E0-9F909B325BB2}" type="sibTrans" cxnId="{BA773156-F33F-49F2-A35A-086F30844EC6}">
      <dgm:prSet/>
      <dgm:spPr/>
    </dgm:pt>
    <dgm:pt modelId="{B9E0D88D-A27E-4BAB-B74C-3C0B0927B265}">
      <dgm:prSet phldrT="[Text]"/>
      <dgm:spPr/>
      <dgm:t>
        <a:bodyPr/>
        <a:lstStyle/>
        <a:p>
          <a:r>
            <a:rPr lang="en-SG" dirty="0"/>
            <a:t>Local Registry</a:t>
          </a:r>
        </a:p>
      </dgm:t>
    </dgm:pt>
    <dgm:pt modelId="{0B599F27-C887-4E22-9CF4-82C2E552D725}" type="parTrans" cxnId="{BCB57D51-8A40-4D69-AC51-651C7E4C85FD}">
      <dgm:prSet/>
      <dgm:spPr/>
    </dgm:pt>
    <dgm:pt modelId="{DFEB1ECB-92A5-4A8F-84BA-8F3D43427629}" type="sibTrans" cxnId="{BCB57D51-8A40-4D69-AC51-651C7E4C85FD}">
      <dgm:prSet/>
      <dgm:spPr/>
    </dgm:pt>
    <dgm:pt modelId="{C5E255B0-3651-409C-A5B1-BEC8B61CACF4}">
      <dgm:prSet phldrT="[Text]"/>
      <dgm:spPr/>
      <dgm:t>
        <a:bodyPr/>
        <a:lstStyle/>
        <a:p>
          <a:r>
            <a:rPr lang="en-SG" dirty="0"/>
            <a:t>On your analytical system</a:t>
          </a:r>
        </a:p>
      </dgm:t>
    </dgm:pt>
    <dgm:pt modelId="{1E9DE1CF-AEE8-44DD-AA31-28E9850DBA40}" type="parTrans" cxnId="{DFBBBE37-5456-40EF-AFCA-61BDC0B02A50}">
      <dgm:prSet/>
      <dgm:spPr/>
    </dgm:pt>
    <dgm:pt modelId="{97180209-0C68-4534-8F69-536DFC171C5B}" type="sibTrans" cxnId="{DFBBBE37-5456-40EF-AFCA-61BDC0B02A50}">
      <dgm:prSet/>
      <dgm:spPr/>
    </dgm:pt>
    <dgm:pt modelId="{0FB0A956-20FC-44DB-8E02-2B8543EC8B37}" type="pres">
      <dgm:prSet presAssocID="{55E6BB26-8C88-448F-8BF5-CAB1F3F535E2}" presName="linear" presStyleCnt="0">
        <dgm:presLayoutVars>
          <dgm:dir/>
          <dgm:animLvl val="lvl"/>
          <dgm:resizeHandles val="exact"/>
        </dgm:presLayoutVars>
      </dgm:prSet>
      <dgm:spPr/>
    </dgm:pt>
    <dgm:pt modelId="{470202C4-ED99-42F2-B901-90F666DA596A}" type="pres">
      <dgm:prSet presAssocID="{691FC4BC-925F-4315-8535-270B9A2CD32B}" presName="parentLin" presStyleCnt="0"/>
      <dgm:spPr/>
    </dgm:pt>
    <dgm:pt modelId="{21725552-FCB7-4A8A-8CC1-BAD4518A7713}" type="pres">
      <dgm:prSet presAssocID="{691FC4BC-925F-4315-8535-270B9A2CD32B}" presName="parentLeftMargin" presStyleLbl="node1" presStyleIdx="0" presStyleCnt="3"/>
      <dgm:spPr/>
    </dgm:pt>
    <dgm:pt modelId="{E074CEDA-F000-4221-8AE7-1C233CC616A5}" type="pres">
      <dgm:prSet presAssocID="{691FC4BC-925F-4315-8535-270B9A2CD32B}" presName="parentText" presStyleLbl="node1" presStyleIdx="0" presStyleCnt="3">
        <dgm:presLayoutVars>
          <dgm:chMax val="0"/>
          <dgm:bulletEnabled val="1"/>
        </dgm:presLayoutVars>
      </dgm:prSet>
      <dgm:spPr/>
    </dgm:pt>
    <dgm:pt modelId="{6FE598D4-6052-46CA-903C-CE4F2823D964}" type="pres">
      <dgm:prSet presAssocID="{691FC4BC-925F-4315-8535-270B9A2CD32B}" presName="negativeSpace" presStyleCnt="0"/>
      <dgm:spPr/>
    </dgm:pt>
    <dgm:pt modelId="{EA7B6FFB-D8D0-4956-8530-42F33A3662CD}" type="pres">
      <dgm:prSet presAssocID="{691FC4BC-925F-4315-8535-270B9A2CD32B}" presName="childText" presStyleLbl="conFgAcc1" presStyleIdx="0" presStyleCnt="3">
        <dgm:presLayoutVars>
          <dgm:bulletEnabled val="1"/>
        </dgm:presLayoutVars>
      </dgm:prSet>
      <dgm:spPr/>
    </dgm:pt>
    <dgm:pt modelId="{9F5243F3-1DE9-46AD-9003-03DEAD1E7474}" type="pres">
      <dgm:prSet presAssocID="{3E98A5BC-2FEE-4A75-BC48-BDD1960B8706}" presName="spaceBetweenRectangles" presStyleCnt="0"/>
      <dgm:spPr/>
    </dgm:pt>
    <dgm:pt modelId="{88D774CC-EB2D-4A4B-9BB7-476E30E74957}" type="pres">
      <dgm:prSet presAssocID="{304D55AA-D3CE-47BA-A89E-E0A55739D9A4}" presName="parentLin" presStyleCnt="0"/>
      <dgm:spPr/>
    </dgm:pt>
    <dgm:pt modelId="{A09E22C7-2176-4D5E-ABDA-9749C4F01513}" type="pres">
      <dgm:prSet presAssocID="{304D55AA-D3CE-47BA-A89E-E0A55739D9A4}" presName="parentLeftMargin" presStyleLbl="node1" presStyleIdx="0" presStyleCnt="3"/>
      <dgm:spPr/>
    </dgm:pt>
    <dgm:pt modelId="{8BE0C692-F660-4975-A7B8-A49A73E6D8F1}" type="pres">
      <dgm:prSet presAssocID="{304D55AA-D3CE-47BA-A89E-E0A55739D9A4}" presName="parentText" presStyleLbl="node1" presStyleIdx="1" presStyleCnt="3">
        <dgm:presLayoutVars>
          <dgm:chMax val="0"/>
          <dgm:bulletEnabled val="1"/>
        </dgm:presLayoutVars>
      </dgm:prSet>
      <dgm:spPr/>
    </dgm:pt>
    <dgm:pt modelId="{36E5C0C4-D93D-4A2A-A7DB-26525B5FDB37}" type="pres">
      <dgm:prSet presAssocID="{304D55AA-D3CE-47BA-A89E-E0A55739D9A4}" presName="negativeSpace" presStyleCnt="0"/>
      <dgm:spPr/>
    </dgm:pt>
    <dgm:pt modelId="{2C49B4BC-CD0C-4850-8F96-70310A2B0F81}" type="pres">
      <dgm:prSet presAssocID="{304D55AA-D3CE-47BA-A89E-E0A55739D9A4}" presName="childText" presStyleLbl="conFgAcc1" presStyleIdx="1" presStyleCnt="3">
        <dgm:presLayoutVars>
          <dgm:bulletEnabled val="1"/>
        </dgm:presLayoutVars>
      </dgm:prSet>
      <dgm:spPr/>
    </dgm:pt>
    <dgm:pt modelId="{5775C8E2-FEE5-4751-A5FA-4B4C646610AA}" type="pres">
      <dgm:prSet presAssocID="{91282B46-DBC7-438C-AD01-703842F4E393}" presName="spaceBetweenRectangles" presStyleCnt="0"/>
      <dgm:spPr/>
    </dgm:pt>
    <dgm:pt modelId="{D7FD0C2F-6F29-4C14-9DA7-59FEC24840B5}" type="pres">
      <dgm:prSet presAssocID="{B9E0D88D-A27E-4BAB-B74C-3C0B0927B265}" presName="parentLin" presStyleCnt="0"/>
      <dgm:spPr/>
    </dgm:pt>
    <dgm:pt modelId="{177CCCA6-AB3F-4E4A-9F89-247600D9837C}" type="pres">
      <dgm:prSet presAssocID="{B9E0D88D-A27E-4BAB-B74C-3C0B0927B265}" presName="parentLeftMargin" presStyleLbl="node1" presStyleIdx="1" presStyleCnt="3"/>
      <dgm:spPr/>
    </dgm:pt>
    <dgm:pt modelId="{DD528956-287E-417C-A7E2-9CB836820002}" type="pres">
      <dgm:prSet presAssocID="{B9E0D88D-A27E-4BAB-B74C-3C0B0927B265}" presName="parentText" presStyleLbl="node1" presStyleIdx="2" presStyleCnt="3">
        <dgm:presLayoutVars>
          <dgm:chMax val="0"/>
          <dgm:bulletEnabled val="1"/>
        </dgm:presLayoutVars>
      </dgm:prSet>
      <dgm:spPr/>
    </dgm:pt>
    <dgm:pt modelId="{CF3E505D-BEBC-44DF-BF2A-971044228B57}" type="pres">
      <dgm:prSet presAssocID="{B9E0D88D-A27E-4BAB-B74C-3C0B0927B265}" presName="negativeSpace" presStyleCnt="0"/>
      <dgm:spPr/>
    </dgm:pt>
    <dgm:pt modelId="{A142F4B8-3681-40FB-A696-8A668727BF4E}" type="pres">
      <dgm:prSet presAssocID="{B9E0D88D-A27E-4BAB-B74C-3C0B0927B265}" presName="childText" presStyleLbl="conFgAcc1" presStyleIdx="2" presStyleCnt="3">
        <dgm:presLayoutVars>
          <dgm:bulletEnabled val="1"/>
        </dgm:presLayoutVars>
      </dgm:prSet>
      <dgm:spPr/>
    </dgm:pt>
  </dgm:ptLst>
  <dgm:cxnLst>
    <dgm:cxn modelId="{1D4E8503-BBDC-4C1B-BEF2-81D5310E50DC}" srcId="{691FC4BC-925F-4315-8535-270B9A2CD32B}" destId="{F6B0F815-1ED9-4FE0-8FA1-44AFEE131993}" srcOrd="0" destOrd="0" parTransId="{4128D4AD-D10A-419E-8C67-1B985D13B0FB}" sibTransId="{742861B8-6921-4F37-84D8-13D077E17CE2}"/>
    <dgm:cxn modelId="{74D99A09-DE82-4A04-AC4C-62F1BA0A7F91}" type="presOf" srcId="{C5E255B0-3651-409C-A5B1-BEC8B61CACF4}" destId="{A142F4B8-3681-40FB-A696-8A668727BF4E}" srcOrd="0" destOrd="0" presId="urn:microsoft.com/office/officeart/2005/8/layout/list1"/>
    <dgm:cxn modelId="{4F468D0C-0791-4DED-ABF5-9F6CBB8A832F}" type="presOf" srcId="{B9E0D88D-A27E-4BAB-B74C-3C0B0927B265}" destId="{DD528956-287E-417C-A7E2-9CB836820002}" srcOrd="1" destOrd="0" presId="urn:microsoft.com/office/officeart/2005/8/layout/list1"/>
    <dgm:cxn modelId="{8944F11D-9233-4306-B653-4D84374AA432}" type="presOf" srcId="{55E6BB26-8C88-448F-8BF5-CAB1F3F535E2}" destId="{0FB0A956-20FC-44DB-8E02-2B8543EC8B37}" srcOrd="0" destOrd="0" presId="urn:microsoft.com/office/officeart/2005/8/layout/list1"/>
    <dgm:cxn modelId="{DFBBBE37-5456-40EF-AFCA-61BDC0B02A50}" srcId="{B9E0D88D-A27E-4BAB-B74C-3C0B0927B265}" destId="{C5E255B0-3651-409C-A5B1-BEC8B61CACF4}" srcOrd="0" destOrd="0" parTransId="{1E9DE1CF-AEE8-44DD-AA31-28E9850DBA40}" sibTransId="{97180209-0C68-4534-8F69-536DFC171C5B}"/>
    <dgm:cxn modelId="{F5153138-838C-4940-A3E0-42F51A86A307}" type="presOf" srcId="{F6B0F815-1ED9-4FE0-8FA1-44AFEE131993}" destId="{EA7B6FFB-D8D0-4956-8530-42F33A3662CD}" srcOrd="0" destOrd="0" presId="urn:microsoft.com/office/officeart/2005/8/layout/list1"/>
    <dgm:cxn modelId="{1DE1013E-2BEF-427F-BEDD-9C0C3D05912D}" type="presOf" srcId="{AE2A704C-3623-4213-9E8F-002EB86C51AF}" destId="{EA7B6FFB-D8D0-4956-8530-42F33A3662CD}" srcOrd="0" destOrd="1" presId="urn:microsoft.com/office/officeart/2005/8/layout/list1"/>
    <dgm:cxn modelId="{E8EDD562-036F-4EC5-B5B2-008A9ED051E2}" srcId="{55E6BB26-8C88-448F-8BF5-CAB1F3F535E2}" destId="{691FC4BC-925F-4315-8535-270B9A2CD32B}" srcOrd="0" destOrd="0" parTransId="{C6AD39EA-469C-474C-8F83-FE0CAE908E9F}" sibTransId="{3E98A5BC-2FEE-4A75-BC48-BDD1960B8706}"/>
    <dgm:cxn modelId="{BCB57D51-8A40-4D69-AC51-651C7E4C85FD}" srcId="{55E6BB26-8C88-448F-8BF5-CAB1F3F535E2}" destId="{B9E0D88D-A27E-4BAB-B74C-3C0B0927B265}" srcOrd="2" destOrd="0" parTransId="{0B599F27-C887-4E22-9CF4-82C2E552D725}" sibTransId="{DFEB1ECB-92A5-4A8F-84BA-8F3D43427629}"/>
    <dgm:cxn modelId="{BA773156-F33F-49F2-A35A-086F30844EC6}" srcId="{304D55AA-D3CE-47BA-A89E-E0A55739D9A4}" destId="{D08FFF29-16FD-41E6-BA2E-4759FF696519}" srcOrd="1" destOrd="0" parTransId="{E6C6B551-5082-488B-88AE-E274A2346863}" sibTransId="{DDE27FE8-A1FF-480C-B7E0-9F909B325BB2}"/>
    <dgm:cxn modelId="{86B75977-F888-45A3-AEB8-1D05F0BDCA2C}" srcId="{55E6BB26-8C88-448F-8BF5-CAB1F3F535E2}" destId="{304D55AA-D3CE-47BA-A89E-E0A55739D9A4}" srcOrd="1" destOrd="0" parTransId="{F4078213-62ED-4E33-B2C1-6B4E8F793D4B}" sibTransId="{91282B46-DBC7-438C-AD01-703842F4E393}"/>
    <dgm:cxn modelId="{CD0C607A-4B73-4C55-BC17-B9550A2B1599}" srcId="{304D55AA-D3CE-47BA-A89E-E0A55739D9A4}" destId="{7A834AEE-4EF3-4628-8E60-69E1F4DB129E}" srcOrd="0" destOrd="0" parTransId="{79D261E1-0077-41F8-AC2B-D4C1A71F874E}" sibTransId="{C615C603-1BD2-4205-84AB-7264DBF2C71A}"/>
    <dgm:cxn modelId="{E70F6A98-3AF8-4F89-9681-896203981E39}" type="presOf" srcId="{691FC4BC-925F-4315-8535-270B9A2CD32B}" destId="{E074CEDA-F000-4221-8AE7-1C233CC616A5}" srcOrd="1" destOrd="0" presId="urn:microsoft.com/office/officeart/2005/8/layout/list1"/>
    <dgm:cxn modelId="{16912DA1-CE63-4205-A46E-77E76FB2E619}" type="presOf" srcId="{D08FFF29-16FD-41E6-BA2E-4759FF696519}" destId="{2C49B4BC-CD0C-4850-8F96-70310A2B0F81}" srcOrd="0" destOrd="1" presId="urn:microsoft.com/office/officeart/2005/8/layout/list1"/>
    <dgm:cxn modelId="{2629D3A1-9836-45BE-8604-BF5BC6C71AD8}" srcId="{691FC4BC-925F-4315-8535-270B9A2CD32B}" destId="{AE2A704C-3623-4213-9E8F-002EB86C51AF}" srcOrd="1" destOrd="0" parTransId="{41E6D524-A671-489E-8624-B99357BE7E24}" sibTransId="{D93E79E3-14DB-4700-A866-9A38F7DEF87E}"/>
    <dgm:cxn modelId="{182668AB-3C7F-4989-95D0-E63157C895C3}" type="presOf" srcId="{304D55AA-D3CE-47BA-A89E-E0A55739D9A4}" destId="{A09E22C7-2176-4D5E-ABDA-9749C4F01513}" srcOrd="0" destOrd="0" presId="urn:microsoft.com/office/officeart/2005/8/layout/list1"/>
    <dgm:cxn modelId="{8736FFBE-C1F3-4D97-9A86-59808FC74D65}" type="presOf" srcId="{304D55AA-D3CE-47BA-A89E-E0A55739D9A4}" destId="{8BE0C692-F660-4975-A7B8-A49A73E6D8F1}" srcOrd="1" destOrd="0" presId="urn:microsoft.com/office/officeart/2005/8/layout/list1"/>
    <dgm:cxn modelId="{33844CC0-7233-4AF7-8C86-078A76F6D47F}" type="presOf" srcId="{691FC4BC-925F-4315-8535-270B9A2CD32B}" destId="{21725552-FCB7-4A8A-8CC1-BAD4518A7713}" srcOrd="0" destOrd="0" presId="urn:microsoft.com/office/officeart/2005/8/layout/list1"/>
    <dgm:cxn modelId="{6E506BC4-6069-4F23-8519-459EDA3394CA}" type="presOf" srcId="{B9E0D88D-A27E-4BAB-B74C-3C0B0927B265}" destId="{177CCCA6-AB3F-4E4A-9F89-247600D9837C}" srcOrd="0" destOrd="0" presId="urn:microsoft.com/office/officeart/2005/8/layout/list1"/>
    <dgm:cxn modelId="{50548BD3-6D18-44CA-9274-42095980381B}" type="presOf" srcId="{7A834AEE-4EF3-4628-8E60-69E1F4DB129E}" destId="{2C49B4BC-CD0C-4850-8F96-70310A2B0F81}" srcOrd="0" destOrd="0" presId="urn:microsoft.com/office/officeart/2005/8/layout/list1"/>
    <dgm:cxn modelId="{0566348F-8C4A-4086-8338-0F7240C78F14}" type="presParOf" srcId="{0FB0A956-20FC-44DB-8E02-2B8543EC8B37}" destId="{470202C4-ED99-42F2-B901-90F666DA596A}" srcOrd="0" destOrd="0" presId="urn:microsoft.com/office/officeart/2005/8/layout/list1"/>
    <dgm:cxn modelId="{998DA10A-88ED-442A-9274-29218E97E96E}" type="presParOf" srcId="{470202C4-ED99-42F2-B901-90F666DA596A}" destId="{21725552-FCB7-4A8A-8CC1-BAD4518A7713}" srcOrd="0" destOrd="0" presId="urn:microsoft.com/office/officeart/2005/8/layout/list1"/>
    <dgm:cxn modelId="{E0F2F73C-0A38-42EA-A5AE-3690408B34B9}" type="presParOf" srcId="{470202C4-ED99-42F2-B901-90F666DA596A}" destId="{E074CEDA-F000-4221-8AE7-1C233CC616A5}" srcOrd="1" destOrd="0" presId="urn:microsoft.com/office/officeart/2005/8/layout/list1"/>
    <dgm:cxn modelId="{186A8E84-CCB6-4676-9554-597731F0B23F}" type="presParOf" srcId="{0FB0A956-20FC-44DB-8E02-2B8543EC8B37}" destId="{6FE598D4-6052-46CA-903C-CE4F2823D964}" srcOrd="1" destOrd="0" presId="urn:microsoft.com/office/officeart/2005/8/layout/list1"/>
    <dgm:cxn modelId="{65CA56C4-D158-4C7F-9E4B-72C24265D470}" type="presParOf" srcId="{0FB0A956-20FC-44DB-8E02-2B8543EC8B37}" destId="{EA7B6FFB-D8D0-4956-8530-42F33A3662CD}" srcOrd="2" destOrd="0" presId="urn:microsoft.com/office/officeart/2005/8/layout/list1"/>
    <dgm:cxn modelId="{BB07AEF3-CD60-48D8-B41B-911788377DA0}" type="presParOf" srcId="{0FB0A956-20FC-44DB-8E02-2B8543EC8B37}" destId="{9F5243F3-1DE9-46AD-9003-03DEAD1E7474}" srcOrd="3" destOrd="0" presId="urn:microsoft.com/office/officeart/2005/8/layout/list1"/>
    <dgm:cxn modelId="{FC84E4CA-F547-423B-8906-C4CDFB24E4CB}" type="presParOf" srcId="{0FB0A956-20FC-44DB-8E02-2B8543EC8B37}" destId="{88D774CC-EB2D-4A4B-9BB7-476E30E74957}" srcOrd="4" destOrd="0" presId="urn:microsoft.com/office/officeart/2005/8/layout/list1"/>
    <dgm:cxn modelId="{79CE5082-A403-4A47-B682-6ACA5E993D41}" type="presParOf" srcId="{88D774CC-EB2D-4A4B-9BB7-476E30E74957}" destId="{A09E22C7-2176-4D5E-ABDA-9749C4F01513}" srcOrd="0" destOrd="0" presId="urn:microsoft.com/office/officeart/2005/8/layout/list1"/>
    <dgm:cxn modelId="{EBD9ED3E-FEF4-439F-93D5-4293F7E9F58B}" type="presParOf" srcId="{88D774CC-EB2D-4A4B-9BB7-476E30E74957}" destId="{8BE0C692-F660-4975-A7B8-A49A73E6D8F1}" srcOrd="1" destOrd="0" presId="urn:microsoft.com/office/officeart/2005/8/layout/list1"/>
    <dgm:cxn modelId="{BA3E5DA2-50CE-4094-A0F6-01FA3F61E445}" type="presParOf" srcId="{0FB0A956-20FC-44DB-8E02-2B8543EC8B37}" destId="{36E5C0C4-D93D-4A2A-A7DB-26525B5FDB37}" srcOrd="5" destOrd="0" presId="urn:microsoft.com/office/officeart/2005/8/layout/list1"/>
    <dgm:cxn modelId="{EC549302-4375-4C43-9F1E-0937DC63EB60}" type="presParOf" srcId="{0FB0A956-20FC-44DB-8E02-2B8543EC8B37}" destId="{2C49B4BC-CD0C-4850-8F96-70310A2B0F81}" srcOrd="6" destOrd="0" presId="urn:microsoft.com/office/officeart/2005/8/layout/list1"/>
    <dgm:cxn modelId="{FCE40EDC-DF08-4786-8C7B-584DFB79AB6B}" type="presParOf" srcId="{0FB0A956-20FC-44DB-8E02-2B8543EC8B37}" destId="{5775C8E2-FEE5-4751-A5FA-4B4C646610AA}" srcOrd="7" destOrd="0" presId="urn:microsoft.com/office/officeart/2005/8/layout/list1"/>
    <dgm:cxn modelId="{53497290-6FE6-4E95-951F-76D3E11F34CD}" type="presParOf" srcId="{0FB0A956-20FC-44DB-8E02-2B8543EC8B37}" destId="{D7FD0C2F-6F29-4C14-9DA7-59FEC24840B5}" srcOrd="8" destOrd="0" presId="urn:microsoft.com/office/officeart/2005/8/layout/list1"/>
    <dgm:cxn modelId="{E20ABCED-E4A3-4D0C-AC10-71307AC5C40C}" type="presParOf" srcId="{D7FD0C2F-6F29-4C14-9DA7-59FEC24840B5}" destId="{177CCCA6-AB3F-4E4A-9F89-247600D9837C}" srcOrd="0" destOrd="0" presId="urn:microsoft.com/office/officeart/2005/8/layout/list1"/>
    <dgm:cxn modelId="{EA83FC3A-23E5-441D-83AF-C71BCDD38C40}" type="presParOf" srcId="{D7FD0C2F-6F29-4C14-9DA7-59FEC24840B5}" destId="{DD528956-287E-417C-A7E2-9CB836820002}" srcOrd="1" destOrd="0" presId="urn:microsoft.com/office/officeart/2005/8/layout/list1"/>
    <dgm:cxn modelId="{9DEB22C4-7E8C-445D-8CAE-93801ED93A05}" type="presParOf" srcId="{0FB0A956-20FC-44DB-8E02-2B8543EC8B37}" destId="{CF3E505D-BEBC-44DF-BF2A-971044228B57}" srcOrd="9" destOrd="0" presId="urn:microsoft.com/office/officeart/2005/8/layout/list1"/>
    <dgm:cxn modelId="{5657BF9A-6300-40AF-869F-89E749395297}" type="presParOf" srcId="{0FB0A956-20FC-44DB-8E02-2B8543EC8B37}" destId="{A142F4B8-3681-40FB-A696-8A668727BF4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37E0B3-9012-42C4-B1C5-9DBD4B5BB1AB}"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E8ADE35D-0F9A-40BE-8E11-43085F7772ED}">
      <dgm:prSet/>
      <dgm:spPr/>
      <dgm:t>
        <a:bodyPr/>
        <a:lstStyle/>
        <a:p>
          <a:r>
            <a:rPr lang="en-SG" b="1"/>
            <a:t>What is Containerisation?</a:t>
          </a:r>
          <a:endParaRPr lang="en-US"/>
        </a:p>
      </dgm:t>
    </dgm:pt>
    <dgm:pt modelId="{ADF18EEF-D429-46DF-BB04-7469D96B57BF}" type="parTrans" cxnId="{F86E50FB-045A-466F-9E2F-C275DB69F86F}">
      <dgm:prSet/>
      <dgm:spPr/>
      <dgm:t>
        <a:bodyPr/>
        <a:lstStyle/>
        <a:p>
          <a:endParaRPr lang="en-US"/>
        </a:p>
      </dgm:t>
    </dgm:pt>
    <dgm:pt modelId="{14819526-38AD-4D35-9F7D-F6DBFF147E82}" type="sibTrans" cxnId="{F86E50FB-045A-466F-9E2F-C275DB69F86F}">
      <dgm:prSet/>
      <dgm:spPr/>
      <dgm:t>
        <a:bodyPr/>
        <a:lstStyle/>
        <a:p>
          <a:endParaRPr lang="en-US"/>
        </a:p>
      </dgm:t>
    </dgm:pt>
    <dgm:pt modelId="{55073137-7998-4CDB-B02D-CDF2EF59E0E7}">
      <dgm:prSet/>
      <dgm:spPr/>
      <dgm:t>
        <a:bodyPr/>
        <a:lstStyle/>
        <a:p>
          <a:r>
            <a:rPr lang="en-SG" dirty="0"/>
            <a:t>A lightweight, portable, and self-contained way to package and run applications</a:t>
          </a:r>
          <a:endParaRPr lang="en-US" dirty="0"/>
        </a:p>
      </dgm:t>
    </dgm:pt>
    <dgm:pt modelId="{FCFA1A52-411C-47A3-BDD7-62B2946EE29B}" type="parTrans" cxnId="{3B101B80-1557-4CB3-A981-C63A1588E628}">
      <dgm:prSet/>
      <dgm:spPr/>
      <dgm:t>
        <a:bodyPr/>
        <a:lstStyle/>
        <a:p>
          <a:endParaRPr lang="en-US"/>
        </a:p>
      </dgm:t>
    </dgm:pt>
    <dgm:pt modelId="{450195F3-3D10-44D9-B54E-1F48887736C2}" type="sibTrans" cxnId="{3B101B80-1557-4CB3-A981-C63A1588E628}">
      <dgm:prSet/>
      <dgm:spPr/>
      <dgm:t>
        <a:bodyPr/>
        <a:lstStyle/>
        <a:p>
          <a:endParaRPr lang="en-US"/>
        </a:p>
      </dgm:t>
    </dgm:pt>
    <dgm:pt modelId="{1BE4ACD9-BAE6-4568-9E70-A77F4B89901F}">
      <dgm:prSet/>
      <dgm:spPr/>
      <dgm:t>
        <a:bodyPr/>
        <a:lstStyle/>
        <a:p>
          <a:r>
            <a:rPr lang="en-SG" dirty="0"/>
            <a:t>Provides isolation, scalability, and portability</a:t>
          </a:r>
          <a:endParaRPr lang="en-US" dirty="0"/>
        </a:p>
      </dgm:t>
    </dgm:pt>
    <dgm:pt modelId="{B5818CE5-3434-4B28-871C-CAEAFBCDBDD3}" type="parTrans" cxnId="{9EE825EF-5670-4B01-A87B-7118937BEECF}">
      <dgm:prSet/>
      <dgm:spPr/>
      <dgm:t>
        <a:bodyPr/>
        <a:lstStyle/>
        <a:p>
          <a:endParaRPr lang="en-US"/>
        </a:p>
      </dgm:t>
    </dgm:pt>
    <dgm:pt modelId="{1B40816E-DDF0-42EE-91B9-F918D4B3BB75}" type="sibTrans" cxnId="{9EE825EF-5670-4B01-A87B-7118937BEECF}">
      <dgm:prSet/>
      <dgm:spPr/>
      <dgm:t>
        <a:bodyPr/>
        <a:lstStyle/>
        <a:p>
          <a:endParaRPr lang="en-US"/>
        </a:p>
      </dgm:t>
    </dgm:pt>
    <dgm:pt modelId="{74AD1292-3AE2-4AD7-B891-37D6EA3B5203}" type="pres">
      <dgm:prSet presAssocID="{9837E0B3-9012-42C4-B1C5-9DBD4B5BB1AB}" presName="root" presStyleCnt="0">
        <dgm:presLayoutVars>
          <dgm:dir/>
          <dgm:resizeHandles val="exact"/>
        </dgm:presLayoutVars>
      </dgm:prSet>
      <dgm:spPr/>
    </dgm:pt>
    <dgm:pt modelId="{55C5AEB5-1F8F-476D-80CB-20A7736C630F}" type="pres">
      <dgm:prSet presAssocID="{E8ADE35D-0F9A-40BE-8E11-43085F7772ED}" presName="compNode" presStyleCnt="0"/>
      <dgm:spPr/>
    </dgm:pt>
    <dgm:pt modelId="{6383443E-34B2-482F-B817-1FDC56174043}" type="pres">
      <dgm:prSet presAssocID="{E8ADE35D-0F9A-40BE-8E11-43085F7772ED}" presName="bgRect" presStyleLbl="bgShp" presStyleIdx="0" presStyleCnt="3"/>
      <dgm:spPr/>
    </dgm:pt>
    <dgm:pt modelId="{2AFF3CC8-E1F4-4F2C-A7F5-B6928F778C71}" type="pres">
      <dgm:prSet presAssocID="{E8ADE35D-0F9A-40BE-8E11-43085F7772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7CAFC406-45B4-4024-AC58-EE8F1C24AB47}" type="pres">
      <dgm:prSet presAssocID="{E8ADE35D-0F9A-40BE-8E11-43085F7772ED}" presName="spaceRect" presStyleCnt="0"/>
      <dgm:spPr/>
    </dgm:pt>
    <dgm:pt modelId="{49ECF29B-E116-4FF0-8494-4F67E61D5BE0}" type="pres">
      <dgm:prSet presAssocID="{E8ADE35D-0F9A-40BE-8E11-43085F7772ED}" presName="parTx" presStyleLbl="revTx" presStyleIdx="0" presStyleCnt="3">
        <dgm:presLayoutVars>
          <dgm:chMax val="0"/>
          <dgm:chPref val="0"/>
        </dgm:presLayoutVars>
      </dgm:prSet>
      <dgm:spPr/>
    </dgm:pt>
    <dgm:pt modelId="{2DBE0C15-FE60-4414-9F48-8343503041D8}" type="pres">
      <dgm:prSet presAssocID="{14819526-38AD-4D35-9F7D-F6DBFF147E82}" presName="sibTrans" presStyleCnt="0"/>
      <dgm:spPr/>
    </dgm:pt>
    <dgm:pt modelId="{9511469D-F454-461E-89FF-34E8F230CBA6}" type="pres">
      <dgm:prSet presAssocID="{55073137-7998-4CDB-B02D-CDF2EF59E0E7}" presName="compNode" presStyleCnt="0"/>
      <dgm:spPr/>
    </dgm:pt>
    <dgm:pt modelId="{54483523-0A25-4F38-9B3E-B7E25E794DE7}" type="pres">
      <dgm:prSet presAssocID="{55073137-7998-4CDB-B02D-CDF2EF59E0E7}" presName="bgRect" presStyleLbl="bgShp" presStyleIdx="1" presStyleCnt="3"/>
      <dgm:spPr/>
    </dgm:pt>
    <dgm:pt modelId="{5010C2DE-058F-4062-9B82-5E5A34BB5059}" type="pres">
      <dgm:prSet presAssocID="{55073137-7998-4CDB-B02D-CDF2EF59E0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ayak"/>
        </a:ext>
      </dgm:extLst>
    </dgm:pt>
    <dgm:pt modelId="{5A8FE936-FBDD-48B7-B61A-A07F4F586DB1}" type="pres">
      <dgm:prSet presAssocID="{55073137-7998-4CDB-B02D-CDF2EF59E0E7}" presName="spaceRect" presStyleCnt="0"/>
      <dgm:spPr/>
    </dgm:pt>
    <dgm:pt modelId="{64132322-4D59-4080-BCE9-75DD23324C99}" type="pres">
      <dgm:prSet presAssocID="{55073137-7998-4CDB-B02D-CDF2EF59E0E7}" presName="parTx" presStyleLbl="revTx" presStyleIdx="1" presStyleCnt="3">
        <dgm:presLayoutVars>
          <dgm:chMax val="0"/>
          <dgm:chPref val="0"/>
        </dgm:presLayoutVars>
      </dgm:prSet>
      <dgm:spPr/>
    </dgm:pt>
    <dgm:pt modelId="{EE487A94-3069-4AEB-AF7F-0B786F29EFB1}" type="pres">
      <dgm:prSet presAssocID="{450195F3-3D10-44D9-B54E-1F48887736C2}" presName="sibTrans" presStyleCnt="0"/>
      <dgm:spPr/>
    </dgm:pt>
    <dgm:pt modelId="{4AF286A1-3A1D-4843-A3FA-CEABF336B23D}" type="pres">
      <dgm:prSet presAssocID="{1BE4ACD9-BAE6-4568-9E70-A77F4B89901F}" presName="compNode" presStyleCnt="0"/>
      <dgm:spPr/>
    </dgm:pt>
    <dgm:pt modelId="{FAFFBC3E-8AD5-40DB-AEAE-DBC649B87BA4}" type="pres">
      <dgm:prSet presAssocID="{1BE4ACD9-BAE6-4568-9E70-A77F4B89901F}" presName="bgRect" presStyleLbl="bgShp" presStyleIdx="2" presStyleCnt="3"/>
      <dgm:spPr/>
    </dgm:pt>
    <dgm:pt modelId="{2618B3CC-075E-4BD1-9E5B-9EEEE7ED540B}" type="pres">
      <dgm:prSet presAssocID="{1BE4ACD9-BAE6-4568-9E70-A77F4B8990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F6D506C-7435-44F5-958E-49FE8621EDE0}" type="pres">
      <dgm:prSet presAssocID="{1BE4ACD9-BAE6-4568-9E70-A77F4B89901F}" presName="spaceRect" presStyleCnt="0"/>
      <dgm:spPr/>
    </dgm:pt>
    <dgm:pt modelId="{B1D82267-C48F-4621-A3B1-9A8615B65AB0}" type="pres">
      <dgm:prSet presAssocID="{1BE4ACD9-BAE6-4568-9E70-A77F4B89901F}" presName="parTx" presStyleLbl="revTx" presStyleIdx="2" presStyleCnt="3">
        <dgm:presLayoutVars>
          <dgm:chMax val="0"/>
          <dgm:chPref val="0"/>
        </dgm:presLayoutVars>
      </dgm:prSet>
      <dgm:spPr/>
    </dgm:pt>
  </dgm:ptLst>
  <dgm:cxnLst>
    <dgm:cxn modelId="{25E8021E-E84E-4540-BF7C-E7D03A407BE8}" type="presOf" srcId="{9837E0B3-9012-42C4-B1C5-9DBD4B5BB1AB}" destId="{74AD1292-3AE2-4AD7-B891-37D6EA3B5203}" srcOrd="0" destOrd="0" presId="urn:microsoft.com/office/officeart/2018/2/layout/IconVerticalSolidList"/>
    <dgm:cxn modelId="{3B101B80-1557-4CB3-A981-C63A1588E628}" srcId="{9837E0B3-9012-42C4-B1C5-9DBD4B5BB1AB}" destId="{55073137-7998-4CDB-B02D-CDF2EF59E0E7}" srcOrd="1" destOrd="0" parTransId="{FCFA1A52-411C-47A3-BDD7-62B2946EE29B}" sibTransId="{450195F3-3D10-44D9-B54E-1F48887736C2}"/>
    <dgm:cxn modelId="{BEA8E484-E707-4883-B656-D7511C22EE12}" type="presOf" srcId="{1BE4ACD9-BAE6-4568-9E70-A77F4B89901F}" destId="{B1D82267-C48F-4621-A3B1-9A8615B65AB0}" srcOrd="0" destOrd="0" presId="urn:microsoft.com/office/officeart/2018/2/layout/IconVerticalSolidList"/>
    <dgm:cxn modelId="{C09956BD-DF6A-4206-AA95-F0436E7EAF9D}" type="presOf" srcId="{E8ADE35D-0F9A-40BE-8E11-43085F7772ED}" destId="{49ECF29B-E116-4FF0-8494-4F67E61D5BE0}" srcOrd="0" destOrd="0" presId="urn:microsoft.com/office/officeart/2018/2/layout/IconVerticalSolidList"/>
    <dgm:cxn modelId="{104055D0-2068-4F2C-BC26-BF876CA69939}" type="presOf" srcId="{55073137-7998-4CDB-B02D-CDF2EF59E0E7}" destId="{64132322-4D59-4080-BCE9-75DD23324C99}" srcOrd="0" destOrd="0" presId="urn:microsoft.com/office/officeart/2018/2/layout/IconVerticalSolidList"/>
    <dgm:cxn modelId="{9EE825EF-5670-4B01-A87B-7118937BEECF}" srcId="{9837E0B3-9012-42C4-B1C5-9DBD4B5BB1AB}" destId="{1BE4ACD9-BAE6-4568-9E70-A77F4B89901F}" srcOrd="2" destOrd="0" parTransId="{B5818CE5-3434-4B28-871C-CAEAFBCDBDD3}" sibTransId="{1B40816E-DDF0-42EE-91B9-F918D4B3BB75}"/>
    <dgm:cxn modelId="{F86E50FB-045A-466F-9E2F-C275DB69F86F}" srcId="{9837E0B3-9012-42C4-B1C5-9DBD4B5BB1AB}" destId="{E8ADE35D-0F9A-40BE-8E11-43085F7772ED}" srcOrd="0" destOrd="0" parTransId="{ADF18EEF-D429-46DF-BB04-7469D96B57BF}" sibTransId="{14819526-38AD-4D35-9F7D-F6DBFF147E82}"/>
    <dgm:cxn modelId="{BCFE085E-A9B8-4E10-9F30-A72877569ADD}" type="presParOf" srcId="{74AD1292-3AE2-4AD7-B891-37D6EA3B5203}" destId="{55C5AEB5-1F8F-476D-80CB-20A7736C630F}" srcOrd="0" destOrd="0" presId="urn:microsoft.com/office/officeart/2018/2/layout/IconVerticalSolidList"/>
    <dgm:cxn modelId="{3D93126A-4DA2-409F-9156-DC60C1AF7E84}" type="presParOf" srcId="{55C5AEB5-1F8F-476D-80CB-20A7736C630F}" destId="{6383443E-34B2-482F-B817-1FDC56174043}" srcOrd="0" destOrd="0" presId="urn:microsoft.com/office/officeart/2018/2/layout/IconVerticalSolidList"/>
    <dgm:cxn modelId="{671FCBFD-4522-452C-A645-706B137626CE}" type="presParOf" srcId="{55C5AEB5-1F8F-476D-80CB-20A7736C630F}" destId="{2AFF3CC8-E1F4-4F2C-A7F5-B6928F778C71}" srcOrd="1" destOrd="0" presId="urn:microsoft.com/office/officeart/2018/2/layout/IconVerticalSolidList"/>
    <dgm:cxn modelId="{A09F563A-0FD5-42EE-8B0B-C5E2965F2E35}" type="presParOf" srcId="{55C5AEB5-1F8F-476D-80CB-20A7736C630F}" destId="{7CAFC406-45B4-4024-AC58-EE8F1C24AB47}" srcOrd="2" destOrd="0" presId="urn:microsoft.com/office/officeart/2018/2/layout/IconVerticalSolidList"/>
    <dgm:cxn modelId="{68A05B9B-864C-4D40-B8FF-68F7B5EF63C5}" type="presParOf" srcId="{55C5AEB5-1F8F-476D-80CB-20A7736C630F}" destId="{49ECF29B-E116-4FF0-8494-4F67E61D5BE0}" srcOrd="3" destOrd="0" presId="urn:microsoft.com/office/officeart/2018/2/layout/IconVerticalSolidList"/>
    <dgm:cxn modelId="{5DFD962E-4816-47FB-AB62-95B179DEE13F}" type="presParOf" srcId="{74AD1292-3AE2-4AD7-B891-37D6EA3B5203}" destId="{2DBE0C15-FE60-4414-9F48-8343503041D8}" srcOrd="1" destOrd="0" presId="urn:microsoft.com/office/officeart/2018/2/layout/IconVerticalSolidList"/>
    <dgm:cxn modelId="{8309304A-312D-4481-9C45-7D0AB4BD2A9B}" type="presParOf" srcId="{74AD1292-3AE2-4AD7-B891-37D6EA3B5203}" destId="{9511469D-F454-461E-89FF-34E8F230CBA6}" srcOrd="2" destOrd="0" presId="urn:microsoft.com/office/officeart/2018/2/layout/IconVerticalSolidList"/>
    <dgm:cxn modelId="{6E2CE012-EBB0-44CC-AD39-50BD4652DB70}" type="presParOf" srcId="{9511469D-F454-461E-89FF-34E8F230CBA6}" destId="{54483523-0A25-4F38-9B3E-B7E25E794DE7}" srcOrd="0" destOrd="0" presId="urn:microsoft.com/office/officeart/2018/2/layout/IconVerticalSolidList"/>
    <dgm:cxn modelId="{0D52C42C-9CC4-4942-A5E0-3344E6FE9D2A}" type="presParOf" srcId="{9511469D-F454-461E-89FF-34E8F230CBA6}" destId="{5010C2DE-058F-4062-9B82-5E5A34BB5059}" srcOrd="1" destOrd="0" presId="urn:microsoft.com/office/officeart/2018/2/layout/IconVerticalSolidList"/>
    <dgm:cxn modelId="{6A07CA33-75DE-41AC-A37A-1BED4110BF54}" type="presParOf" srcId="{9511469D-F454-461E-89FF-34E8F230CBA6}" destId="{5A8FE936-FBDD-48B7-B61A-A07F4F586DB1}" srcOrd="2" destOrd="0" presId="urn:microsoft.com/office/officeart/2018/2/layout/IconVerticalSolidList"/>
    <dgm:cxn modelId="{56EC6C04-8CBE-451D-9209-75EFE248E1C1}" type="presParOf" srcId="{9511469D-F454-461E-89FF-34E8F230CBA6}" destId="{64132322-4D59-4080-BCE9-75DD23324C99}" srcOrd="3" destOrd="0" presId="urn:microsoft.com/office/officeart/2018/2/layout/IconVerticalSolidList"/>
    <dgm:cxn modelId="{9FABC5A5-CA9A-4168-AA25-A574F8A28AFE}" type="presParOf" srcId="{74AD1292-3AE2-4AD7-B891-37D6EA3B5203}" destId="{EE487A94-3069-4AEB-AF7F-0B786F29EFB1}" srcOrd="3" destOrd="0" presId="urn:microsoft.com/office/officeart/2018/2/layout/IconVerticalSolidList"/>
    <dgm:cxn modelId="{5A3E9DC5-F2BD-48CC-AD9B-2837774AD698}" type="presParOf" srcId="{74AD1292-3AE2-4AD7-B891-37D6EA3B5203}" destId="{4AF286A1-3A1D-4843-A3FA-CEABF336B23D}" srcOrd="4" destOrd="0" presId="urn:microsoft.com/office/officeart/2018/2/layout/IconVerticalSolidList"/>
    <dgm:cxn modelId="{8309538C-9CBC-4CA9-A068-2D3EF7D001C4}" type="presParOf" srcId="{4AF286A1-3A1D-4843-A3FA-CEABF336B23D}" destId="{FAFFBC3E-8AD5-40DB-AEAE-DBC649B87BA4}" srcOrd="0" destOrd="0" presId="urn:microsoft.com/office/officeart/2018/2/layout/IconVerticalSolidList"/>
    <dgm:cxn modelId="{374C89E7-A2F6-4104-B1A2-0E02AB3A025A}" type="presParOf" srcId="{4AF286A1-3A1D-4843-A3FA-CEABF336B23D}" destId="{2618B3CC-075E-4BD1-9E5B-9EEEE7ED540B}" srcOrd="1" destOrd="0" presId="urn:microsoft.com/office/officeart/2018/2/layout/IconVerticalSolidList"/>
    <dgm:cxn modelId="{ECF72A9A-6EF8-40CD-B0EA-DD037489D9E5}" type="presParOf" srcId="{4AF286A1-3A1D-4843-A3FA-CEABF336B23D}" destId="{FF6D506C-7435-44F5-958E-49FE8621EDE0}" srcOrd="2" destOrd="0" presId="urn:microsoft.com/office/officeart/2018/2/layout/IconVerticalSolidList"/>
    <dgm:cxn modelId="{D07D401B-3DA7-4811-80D6-75922E90B4ED}" type="presParOf" srcId="{4AF286A1-3A1D-4843-A3FA-CEABF336B23D}" destId="{B1D82267-C48F-4621-A3B1-9A8615B65AB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E44A51-94C4-42A4-9C2F-13CF029BA163}"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10E9E797-5EC0-46E9-A03C-E1E8D67ABF60}">
      <dgm:prSet/>
      <dgm:spPr/>
      <dgm:t>
        <a:bodyPr/>
        <a:lstStyle/>
        <a:p>
          <a:r>
            <a:rPr lang="en-SG" dirty="0"/>
            <a:t>Docker – Most widely used container runtime</a:t>
          </a:r>
          <a:endParaRPr lang="en-US" dirty="0"/>
        </a:p>
      </dgm:t>
    </dgm:pt>
    <dgm:pt modelId="{061352AB-604C-466B-B0F8-D074629DE303}" type="parTrans" cxnId="{CFC29860-AFC0-4F11-BCD5-C05877409D37}">
      <dgm:prSet/>
      <dgm:spPr/>
      <dgm:t>
        <a:bodyPr/>
        <a:lstStyle/>
        <a:p>
          <a:endParaRPr lang="en-US"/>
        </a:p>
      </dgm:t>
    </dgm:pt>
    <dgm:pt modelId="{7E90ADB7-763F-43F8-BF17-73A7E16939A9}" type="sibTrans" cxnId="{CFC29860-AFC0-4F11-BCD5-C05877409D37}">
      <dgm:prSet/>
      <dgm:spPr/>
      <dgm:t>
        <a:bodyPr/>
        <a:lstStyle/>
        <a:p>
          <a:endParaRPr lang="en-US"/>
        </a:p>
      </dgm:t>
    </dgm:pt>
    <dgm:pt modelId="{4A982454-17CA-48C9-8491-7DAB8B0BADBF}">
      <dgm:prSet/>
      <dgm:spPr/>
      <dgm:t>
        <a:bodyPr/>
        <a:lstStyle/>
        <a:p>
          <a:r>
            <a:rPr lang="en-SG"/>
            <a:t>Kubernetes – Orchestrates and manages containerised applications</a:t>
          </a:r>
          <a:endParaRPr lang="en-US"/>
        </a:p>
      </dgm:t>
    </dgm:pt>
    <dgm:pt modelId="{2385E499-F65C-4A4C-8AE6-5DAF4D20817A}" type="parTrans" cxnId="{360EFADD-DC1C-46C0-918B-9670597FD347}">
      <dgm:prSet/>
      <dgm:spPr/>
      <dgm:t>
        <a:bodyPr/>
        <a:lstStyle/>
        <a:p>
          <a:endParaRPr lang="en-US"/>
        </a:p>
      </dgm:t>
    </dgm:pt>
    <dgm:pt modelId="{E72992EB-9F8C-4ED9-8FE8-FFD33F79FF40}" type="sibTrans" cxnId="{360EFADD-DC1C-46C0-918B-9670597FD347}">
      <dgm:prSet/>
      <dgm:spPr/>
      <dgm:t>
        <a:bodyPr/>
        <a:lstStyle/>
        <a:p>
          <a:endParaRPr lang="en-US"/>
        </a:p>
      </dgm:t>
    </dgm:pt>
    <dgm:pt modelId="{464AAF00-227C-45B7-88A4-A7EB9E8A1A39}">
      <dgm:prSet/>
      <dgm:spPr/>
      <dgm:t>
        <a:bodyPr/>
        <a:lstStyle/>
        <a:p>
          <a:r>
            <a:rPr lang="en-SG" dirty="0"/>
            <a:t>Red Hat OpenShift – Enterprise Kubernetes platform</a:t>
          </a:r>
          <a:endParaRPr lang="en-US" dirty="0"/>
        </a:p>
      </dgm:t>
    </dgm:pt>
    <dgm:pt modelId="{40422427-96E2-43CE-9169-96961A255F83}" type="parTrans" cxnId="{8D27C22E-0E74-49DD-ADA0-0D0D6665E734}">
      <dgm:prSet/>
      <dgm:spPr/>
      <dgm:t>
        <a:bodyPr/>
        <a:lstStyle/>
        <a:p>
          <a:endParaRPr lang="en-US"/>
        </a:p>
      </dgm:t>
    </dgm:pt>
    <dgm:pt modelId="{FF6C7B9B-AF6D-4314-8A1D-E96E8BDF3DFB}" type="sibTrans" cxnId="{8D27C22E-0E74-49DD-ADA0-0D0D6665E734}">
      <dgm:prSet/>
      <dgm:spPr/>
      <dgm:t>
        <a:bodyPr/>
        <a:lstStyle/>
        <a:p>
          <a:endParaRPr lang="en-US"/>
        </a:p>
      </dgm:t>
    </dgm:pt>
    <dgm:pt modelId="{61C00198-E7B5-439F-BA1C-6B74FAAEC9F3}">
      <dgm:prSet/>
      <dgm:spPr/>
      <dgm:t>
        <a:bodyPr/>
        <a:lstStyle/>
        <a:p>
          <a:r>
            <a:rPr lang="en-SG" dirty="0"/>
            <a:t>Podman – Rootless container engine</a:t>
          </a:r>
          <a:endParaRPr lang="en-US" dirty="0"/>
        </a:p>
      </dgm:t>
    </dgm:pt>
    <dgm:pt modelId="{D16226C9-1321-411E-9D70-8AC85A5B4E6A}" type="parTrans" cxnId="{7E6A35A7-7682-4B16-8287-480173E0F32D}">
      <dgm:prSet/>
      <dgm:spPr/>
      <dgm:t>
        <a:bodyPr/>
        <a:lstStyle/>
        <a:p>
          <a:endParaRPr lang="en-US"/>
        </a:p>
      </dgm:t>
    </dgm:pt>
    <dgm:pt modelId="{05EBCE5B-B4F9-46E9-B60D-96604FEC207E}" type="sibTrans" cxnId="{7E6A35A7-7682-4B16-8287-480173E0F32D}">
      <dgm:prSet/>
      <dgm:spPr/>
      <dgm:t>
        <a:bodyPr/>
        <a:lstStyle/>
        <a:p>
          <a:endParaRPr lang="en-US"/>
        </a:p>
      </dgm:t>
    </dgm:pt>
    <dgm:pt modelId="{C81541C8-6B69-4BCF-83D1-B823302C3109}" type="pres">
      <dgm:prSet presAssocID="{BEE44A51-94C4-42A4-9C2F-13CF029BA163}" presName="vert0" presStyleCnt="0">
        <dgm:presLayoutVars>
          <dgm:dir/>
          <dgm:animOne val="branch"/>
          <dgm:animLvl val="lvl"/>
        </dgm:presLayoutVars>
      </dgm:prSet>
      <dgm:spPr/>
    </dgm:pt>
    <dgm:pt modelId="{9B5D0B64-32CF-491A-8384-B372CBEE28C3}" type="pres">
      <dgm:prSet presAssocID="{10E9E797-5EC0-46E9-A03C-E1E8D67ABF60}" presName="thickLine" presStyleLbl="alignNode1" presStyleIdx="0" presStyleCnt="4"/>
      <dgm:spPr/>
    </dgm:pt>
    <dgm:pt modelId="{E44E8F19-E365-439C-A7AB-AA6B40796394}" type="pres">
      <dgm:prSet presAssocID="{10E9E797-5EC0-46E9-A03C-E1E8D67ABF60}" presName="horz1" presStyleCnt="0"/>
      <dgm:spPr/>
    </dgm:pt>
    <dgm:pt modelId="{17E0B5FE-BBC7-4247-91E7-053625966160}" type="pres">
      <dgm:prSet presAssocID="{10E9E797-5EC0-46E9-A03C-E1E8D67ABF60}" presName="tx1" presStyleLbl="revTx" presStyleIdx="0" presStyleCnt="4"/>
      <dgm:spPr/>
    </dgm:pt>
    <dgm:pt modelId="{6D27EB68-8D08-48AB-860A-4168BDEB2403}" type="pres">
      <dgm:prSet presAssocID="{10E9E797-5EC0-46E9-A03C-E1E8D67ABF60}" presName="vert1" presStyleCnt="0"/>
      <dgm:spPr/>
    </dgm:pt>
    <dgm:pt modelId="{0F8FC1FC-9739-4C78-BDE5-5B93F2BF46D4}" type="pres">
      <dgm:prSet presAssocID="{4A982454-17CA-48C9-8491-7DAB8B0BADBF}" presName="thickLine" presStyleLbl="alignNode1" presStyleIdx="1" presStyleCnt="4"/>
      <dgm:spPr/>
    </dgm:pt>
    <dgm:pt modelId="{B9D44F42-FD98-4A41-A4EE-4F187D0F45B6}" type="pres">
      <dgm:prSet presAssocID="{4A982454-17CA-48C9-8491-7DAB8B0BADBF}" presName="horz1" presStyleCnt="0"/>
      <dgm:spPr/>
    </dgm:pt>
    <dgm:pt modelId="{2FB105F2-1AD1-42CE-A004-228C5DDCBEDE}" type="pres">
      <dgm:prSet presAssocID="{4A982454-17CA-48C9-8491-7DAB8B0BADBF}" presName="tx1" presStyleLbl="revTx" presStyleIdx="1" presStyleCnt="4"/>
      <dgm:spPr/>
    </dgm:pt>
    <dgm:pt modelId="{D3C7197B-158E-4950-926A-C38439AFC93E}" type="pres">
      <dgm:prSet presAssocID="{4A982454-17CA-48C9-8491-7DAB8B0BADBF}" presName="vert1" presStyleCnt="0"/>
      <dgm:spPr/>
    </dgm:pt>
    <dgm:pt modelId="{FE5D2606-8579-4269-BFAF-3C85FA378A42}" type="pres">
      <dgm:prSet presAssocID="{464AAF00-227C-45B7-88A4-A7EB9E8A1A39}" presName="thickLine" presStyleLbl="alignNode1" presStyleIdx="2" presStyleCnt="4"/>
      <dgm:spPr/>
    </dgm:pt>
    <dgm:pt modelId="{57ABEFEF-17A6-471A-AB4A-EE54C1FE1968}" type="pres">
      <dgm:prSet presAssocID="{464AAF00-227C-45B7-88A4-A7EB9E8A1A39}" presName="horz1" presStyleCnt="0"/>
      <dgm:spPr/>
    </dgm:pt>
    <dgm:pt modelId="{7F6CFAB1-40AB-4A78-943F-53091488E168}" type="pres">
      <dgm:prSet presAssocID="{464AAF00-227C-45B7-88A4-A7EB9E8A1A39}" presName="tx1" presStyleLbl="revTx" presStyleIdx="2" presStyleCnt="4"/>
      <dgm:spPr/>
    </dgm:pt>
    <dgm:pt modelId="{C75D2C0D-725C-49B7-8EA6-83608F97A3EB}" type="pres">
      <dgm:prSet presAssocID="{464AAF00-227C-45B7-88A4-A7EB9E8A1A39}" presName="vert1" presStyleCnt="0"/>
      <dgm:spPr/>
    </dgm:pt>
    <dgm:pt modelId="{BBE40B73-7B23-42B1-A0A5-18B1FB818FD8}" type="pres">
      <dgm:prSet presAssocID="{61C00198-E7B5-439F-BA1C-6B74FAAEC9F3}" presName="thickLine" presStyleLbl="alignNode1" presStyleIdx="3" presStyleCnt="4"/>
      <dgm:spPr/>
    </dgm:pt>
    <dgm:pt modelId="{30714521-BCE4-4745-9824-1FD9E1D642D9}" type="pres">
      <dgm:prSet presAssocID="{61C00198-E7B5-439F-BA1C-6B74FAAEC9F3}" presName="horz1" presStyleCnt="0"/>
      <dgm:spPr/>
    </dgm:pt>
    <dgm:pt modelId="{3E9B067C-660F-4E6B-8781-F21E53F9771B}" type="pres">
      <dgm:prSet presAssocID="{61C00198-E7B5-439F-BA1C-6B74FAAEC9F3}" presName="tx1" presStyleLbl="revTx" presStyleIdx="3" presStyleCnt="4"/>
      <dgm:spPr/>
    </dgm:pt>
    <dgm:pt modelId="{71590BAC-FCCE-408B-AF7B-1040BBCBE96B}" type="pres">
      <dgm:prSet presAssocID="{61C00198-E7B5-439F-BA1C-6B74FAAEC9F3}" presName="vert1" presStyleCnt="0"/>
      <dgm:spPr/>
    </dgm:pt>
  </dgm:ptLst>
  <dgm:cxnLst>
    <dgm:cxn modelId="{EEF98907-A439-4CA7-B1CF-0B72CE2C23D3}" type="presOf" srcId="{61C00198-E7B5-439F-BA1C-6B74FAAEC9F3}" destId="{3E9B067C-660F-4E6B-8781-F21E53F9771B}" srcOrd="0" destOrd="0" presId="urn:microsoft.com/office/officeart/2008/layout/LinedList"/>
    <dgm:cxn modelId="{8D27C22E-0E74-49DD-ADA0-0D0D6665E734}" srcId="{BEE44A51-94C4-42A4-9C2F-13CF029BA163}" destId="{464AAF00-227C-45B7-88A4-A7EB9E8A1A39}" srcOrd="2" destOrd="0" parTransId="{40422427-96E2-43CE-9169-96961A255F83}" sibTransId="{FF6C7B9B-AF6D-4314-8A1D-E96E8BDF3DFB}"/>
    <dgm:cxn modelId="{CFC29860-AFC0-4F11-BCD5-C05877409D37}" srcId="{BEE44A51-94C4-42A4-9C2F-13CF029BA163}" destId="{10E9E797-5EC0-46E9-A03C-E1E8D67ABF60}" srcOrd="0" destOrd="0" parTransId="{061352AB-604C-466B-B0F8-D074629DE303}" sibTransId="{7E90ADB7-763F-43F8-BF17-73A7E16939A9}"/>
    <dgm:cxn modelId="{48510076-0BBB-4A18-BDF1-98E46EE51837}" type="presOf" srcId="{464AAF00-227C-45B7-88A4-A7EB9E8A1A39}" destId="{7F6CFAB1-40AB-4A78-943F-53091488E168}" srcOrd="0" destOrd="0" presId="urn:microsoft.com/office/officeart/2008/layout/LinedList"/>
    <dgm:cxn modelId="{90370A92-B195-4DC2-B369-CDCDB4932D5A}" type="presOf" srcId="{4A982454-17CA-48C9-8491-7DAB8B0BADBF}" destId="{2FB105F2-1AD1-42CE-A004-228C5DDCBEDE}" srcOrd="0" destOrd="0" presId="urn:microsoft.com/office/officeart/2008/layout/LinedList"/>
    <dgm:cxn modelId="{7E6A35A7-7682-4B16-8287-480173E0F32D}" srcId="{BEE44A51-94C4-42A4-9C2F-13CF029BA163}" destId="{61C00198-E7B5-439F-BA1C-6B74FAAEC9F3}" srcOrd="3" destOrd="0" parTransId="{D16226C9-1321-411E-9D70-8AC85A5B4E6A}" sibTransId="{05EBCE5B-B4F9-46E9-B60D-96604FEC207E}"/>
    <dgm:cxn modelId="{1F2F5DC9-8CA6-499B-BD4B-3549BCA1862D}" type="presOf" srcId="{BEE44A51-94C4-42A4-9C2F-13CF029BA163}" destId="{C81541C8-6B69-4BCF-83D1-B823302C3109}" srcOrd="0" destOrd="0" presId="urn:microsoft.com/office/officeart/2008/layout/LinedList"/>
    <dgm:cxn modelId="{360EFADD-DC1C-46C0-918B-9670597FD347}" srcId="{BEE44A51-94C4-42A4-9C2F-13CF029BA163}" destId="{4A982454-17CA-48C9-8491-7DAB8B0BADBF}" srcOrd="1" destOrd="0" parTransId="{2385E499-F65C-4A4C-8AE6-5DAF4D20817A}" sibTransId="{E72992EB-9F8C-4ED9-8FE8-FFD33F79FF40}"/>
    <dgm:cxn modelId="{80F782E6-2314-4CD9-A664-390AA0ED8FDA}" type="presOf" srcId="{10E9E797-5EC0-46E9-A03C-E1E8D67ABF60}" destId="{17E0B5FE-BBC7-4247-91E7-053625966160}" srcOrd="0" destOrd="0" presId="urn:microsoft.com/office/officeart/2008/layout/LinedList"/>
    <dgm:cxn modelId="{12DE2A22-2F1D-4735-A616-AFEB2C12CE5D}" type="presParOf" srcId="{C81541C8-6B69-4BCF-83D1-B823302C3109}" destId="{9B5D0B64-32CF-491A-8384-B372CBEE28C3}" srcOrd="0" destOrd="0" presId="urn:microsoft.com/office/officeart/2008/layout/LinedList"/>
    <dgm:cxn modelId="{97FEF55F-564A-4377-A810-349F56B7AB59}" type="presParOf" srcId="{C81541C8-6B69-4BCF-83D1-B823302C3109}" destId="{E44E8F19-E365-439C-A7AB-AA6B40796394}" srcOrd="1" destOrd="0" presId="urn:microsoft.com/office/officeart/2008/layout/LinedList"/>
    <dgm:cxn modelId="{1E80B408-A040-421D-89BF-9644F79737AB}" type="presParOf" srcId="{E44E8F19-E365-439C-A7AB-AA6B40796394}" destId="{17E0B5FE-BBC7-4247-91E7-053625966160}" srcOrd="0" destOrd="0" presId="urn:microsoft.com/office/officeart/2008/layout/LinedList"/>
    <dgm:cxn modelId="{C6F3B560-4D35-4AAB-B92A-C787992A0A7D}" type="presParOf" srcId="{E44E8F19-E365-439C-A7AB-AA6B40796394}" destId="{6D27EB68-8D08-48AB-860A-4168BDEB2403}" srcOrd="1" destOrd="0" presId="urn:microsoft.com/office/officeart/2008/layout/LinedList"/>
    <dgm:cxn modelId="{043E7C9D-65C1-488D-A437-FD2CED016689}" type="presParOf" srcId="{C81541C8-6B69-4BCF-83D1-B823302C3109}" destId="{0F8FC1FC-9739-4C78-BDE5-5B93F2BF46D4}" srcOrd="2" destOrd="0" presId="urn:microsoft.com/office/officeart/2008/layout/LinedList"/>
    <dgm:cxn modelId="{B13AA2BD-E34A-4A76-A96A-4145BA0C1257}" type="presParOf" srcId="{C81541C8-6B69-4BCF-83D1-B823302C3109}" destId="{B9D44F42-FD98-4A41-A4EE-4F187D0F45B6}" srcOrd="3" destOrd="0" presId="urn:microsoft.com/office/officeart/2008/layout/LinedList"/>
    <dgm:cxn modelId="{BC14DCE1-001D-4BA1-8DFF-A6808155B861}" type="presParOf" srcId="{B9D44F42-FD98-4A41-A4EE-4F187D0F45B6}" destId="{2FB105F2-1AD1-42CE-A004-228C5DDCBEDE}" srcOrd="0" destOrd="0" presId="urn:microsoft.com/office/officeart/2008/layout/LinedList"/>
    <dgm:cxn modelId="{56E4D16C-2536-4103-954C-1DAAE78DB54C}" type="presParOf" srcId="{B9D44F42-FD98-4A41-A4EE-4F187D0F45B6}" destId="{D3C7197B-158E-4950-926A-C38439AFC93E}" srcOrd="1" destOrd="0" presId="urn:microsoft.com/office/officeart/2008/layout/LinedList"/>
    <dgm:cxn modelId="{345A2CF7-D6B7-4580-9FDA-70469C1FD875}" type="presParOf" srcId="{C81541C8-6B69-4BCF-83D1-B823302C3109}" destId="{FE5D2606-8579-4269-BFAF-3C85FA378A42}" srcOrd="4" destOrd="0" presId="urn:microsoft.com/office/officeart/2008/layout/LinedList"/>
    <dgm:cxn modelId="{6EC6753E-4298-4654-BD22-14D11F506D64}" type="presParOf" srcId="{C81541C8-6B69-4BCF-83D1-B823302C3109}" destId="{57ABEFEF-17A6-471A-AB4A-EE54C1FE1968}" srcOrd="5" destOrd="0" presId="urn:microsoft.com/office/officeart/2008/layout/LinedList"/>
    <dgm:cxn modelId="{5E40BD05-B6E7-4D80-8BE5-C887FEA93AD6}" type="presParOf" srcId="{57ABEFEF-17A6-471A-AB4A-EE54C1FE1968}" destId="{7F6CFAB1-40AB-4A78-943F-53091488E168}" srcOrd="0" destOrd="0" presId="urn:microsoft.com/office/officeart/2008/layout/LinedList"/>
    <dgm:cxn modelId="{6775A840-B876-44A4-86F9-89C31364B179}" type="presParOf" srcId="{57ABEFEF-17A6-471A-AB4A-EE54C1FE1968}" destId="{C75D2C0D-725C-49B7-8EA6-83608F97A3EB}" srcOrd="1" destOrd="0" presId="urn:microsoft.com/office/officeart/2008/layout/LinedList"/>
    <dgm:cxn modelId="{8685C09E-A1BC-40D4-88D5-63481BBB8C1B}" type="presParOf" srcId="{C81541C8-6B69-4BCF-83D1-B823302C3109}" destId="{BBE40B73-7B23-42B1-A0A5-18B1FB818FD8}" srcOrd="6" destOrd="0" presId="urn:microsoft.com/office/officeart/2008/layout/LinedList"/>
    <dgm:cxn modelId="{9A03B482-7EFE-4D1A-8D73-DB21013959DB}" type="presParOf" srcId="{C81541C8-6B69-4BCF-83D1-B823302C3109}" destId="{30714521-BCE4-4745-9824-1FD9E1D642D9}" srcOrd="7" destOrd="0" presId="urn:microsoft.com/office/officeart/2008/layout/LinedList"/>
    <dgm:cxn modelId="{9FDC089C-9B11-4D2B-816B-B73C07A11660}" type="presParOf" srcId="{30714521-BCE4-4745-9824-1FD9E1D642D9}" destId="{3E9B067C-660F-4E6B-8781-F21E53F9771B}" srcOrd="0" destOrd="0" presId="urn:microsoft.com/office/officeart/2008/layout/LinedList"/>
    <dgm:cxn modelId="{B8A1B7E2-B22A-4B67-874F-1C7A64D47818}" type="presParOf" srcId="{30714521-BCE4-4745-9824-1FD9E1D642D9}" destId="{71590BAC-FCCE-408B-AF7B-1040BBCBE96B}"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7A11982-17B0-4F4F-89BA-1CBB27A018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SG"/>
        </a:p>
      </dgm:t>
    </dgm:pt>
    <dgm:pt modelId="{49335349-4372-4941-9ECE-1821B291F50C}">
      <dgm:prSet/>
      <dgm:spPr/>
      <dgm:t>
        <a:bodyPr/>
        <a:lstStyle/>
        <a:p>
          <a:r>
            <a:rPr lang="en-US" dirty="0"/>
            <a:t>Released 2013</a:t>
          </a:r>
          <a:endParaRPr lang="en-SG" dirty="0"/>
        </a:p>
      </dgm:t>
    </dgm:pt>
    <dgm:pt modelId="{56FAFEA2-6A6C-4C3D-ADC2-426ABB3E2301}" type="parTrans" cxnId="{40A50379-D697-4852-A42A-AD89D4327C61}">
      <dgm:prSet/>
      <dgm:spPr/>
      <dgm:t>
        <a:bodyPr/>
        <a:lstStyle/>
        <a:p>
          <a:endParaRPr lang="en-SG"/>
        </a:p>
      </dgm:t>
    </dgm:pt>
    <dgm:pt modelId="{B5806C14-F644-4B01-AFF6-5620D9BD4504}" type="sibTrans" cxnId="{40A50379-D697-4852-A42A-AD89D4327C61}">
      <dgm:prSet/>
      <dgm:spPr/>
      <dgm:t>
        <a:bodyPr/>
        <a:lstStyle/>
        <a:p>
          <a:endParaRPr lang="en-SG"/>
        </a:p>
      </dgm:t>
    </dgm:pt>
    <dgm:pt modelId="{45236314-DDC5-451A-8F26-7C03E419873D}">
      <dgm:prSet/>
      <dgm:spPr/>
      <dgm:t>
        <a:bodyPr/>
        <a:lstStyle/>
        <a:p>
          <a:r>
            <a:rPr lang="en-US" dirty="0"/>
            <a:t>Now most popular container tool</a:t>
          </a:r>
          <a:endParaRPr lang="en-SG" dirty="0"/>
        </a:p>
      </dgm:t>
    </dgm:pt>
    <dgm:pt modelId="{76D32EDD-7307-4B63-8812-B78C29E3C126}" type="parTrans" cxnId="{C3CAFEC5-79BF-41A9-B99C-CAE1C61BE388}">
      <dgm:prSet/>
      <dgm:spPr/>
      <dgm:t>
        <a:bodyPr/>
        <a:lstStyle/>
        <a:p>
          <a:endParaRPr lang="en-SG"/>
        </a:p>
      </dgm:t>
    </dgm:pt>
    <dgm:pt modelId="{C15E28DE-F01F-40F6-B1E0-93D739F15A3F}" type="sibTrans" cxnId="{C3CAFEC5-79BF-41A9-B99C-CAE1C61BE388}">
      <dgm:prSet/>
      <dgm:spPr/>
      <dgm:t>
        <a:bodyPr/>
        <a:lstStyle/>
        <a:p>
          <a:endParaRPr lang="en-SG"/>
        </a:p>
      </dgm:t>
    </dgm:pt>
    <dgm:pt modelId="{0010D19A-27CA-44C6-8E8F-9F6DDE8A7997}">
      <dgm:prSet/>
      <dgm:spPr/>
      <dgm:t>
        <a:bodyPr/>
        <a:lstStyle/>
        <a:p>
          <a:r>
            <a:rPr lang="en-US"/>
            <a:t>Components</a:t>
          </a:r>
          <a:endParaRPr lang="en-SG"/>
        </a:p>
      </dgm:t>
    </dgm:pt>
    <dgm:pt modelId="{BF6F98BF-1F3E-43DC-A070-9A8D7FA58C4D}" type="parTrans" cxnId="{0ABDE7CD-4EC0-41DD-9A11-D32E01A83D4E}">
      <dgm:prSet/>
      <dgm:spPr/>
      <dgm:t>
        <a:bodyPr/>
        <a:lstStyle/>
        <a:p>
          <a:endParaRPr lang="en-SG"/>
        </a:p>
      </dgm:t>
    </dgm:pt>
    <dgm:pt modelId="{D8185AD9-AA29-4130-8BB9-2BB0CAF2D47E}" type="sibTrans" cxnId="{0ABDE7CD-4EC0-41DD-9A11-D32E01A83D4E}">
      <dgm:prSet/>
      <dgm:spPr/>
      <dgm:t>
        <a:bodyPr/>
        <a:lstStyle/>
        <a:p>
          <a:endParaRPr lang="en-SG"/>
        </a:p>
      </dgm:t>
    </dgm:pt>
    <dgm:pt modelId="{356482EC-EAD9-4CCC-AB03-EE6B0E0A49FE}">
      <dgm:prSet/>
      <dgm:spPr/>
      <dgm:t>
        <a:bodyPr/>
        <a:lstStyle/>
        <a:p>
          <a:r>
            <a:rPr lang="en-US"/>
            <a:t>Objects (Images, Containers, Services)</a:t>
          </a:r>
          <a:endParaRPr lang="en-SG"/>
        </a:p>
      </dgm:t>
    </dgm:pt>
    <dgm:pt modelId="{0B5A4F0B-8CBE-47D4-B37B-6CBD8F80F3AA}" type="parTrans" cxnId="{9563BF3F-C41D-48C1-80D2-83DACB0DE807}">
      <dgm:prSet/>
      <dgm:spPr/>
      <dgm:t>
        <a:bodyPr/>
        <a:lstStyle/>
        <a:p>
          <a:endParaRPr lang="en-SG"/>
        </a:p>
      </dgm:t>
    </dgm:pt>
    <dgm:pt modelId="{797170EB-CF31-4BFB-B633-714ADBBBCE37}" type="sibTrans" cxnId="{9563BF3F-C41D-48C1-80D2-83DACB0DE807}">
      <dgm:prSet/>
      <dgm:spPr/>
      <dgm:t>
        <a:bodyPr/>
        <a:lstStyle/>
        <a:p>
          <a:endParaRPr lang="en-SG"/>
        </a:p>
      </dgm:t>
    </dgm:pt>
    <dgm:pt modelId="{3367BCAE-20DA-4B66-8FD8-2DEFF1C19F74}">
      <dgm:prSet/>
      <dgm:spPr/>
      <dgm:t>
        <a:bodyPr/>
        <a:lstStyle/>
        <a:p>
          <a:r>
            <a:rPr lang="en-US"/>
            <a:t>Registries storing images</a:t>
          </a:r>
          <a:endParaRPr lang="en-SG"/>
        </a:p>
      </dgm:t>
    </dgm:pt>
    <dgm:pt modelId="{8B43ED50-8EB6-4509-ADB2-348C727D6ED4}" type="parTrans" cxnId="{45F783F9-AC3D-4E33-BAC6-DE586C5F4EC5}">
      <dgm:prSet/>
      <dgm:spPr/>
      <dgm:t>
        <a:bodyPr/>
        <a:lstStyle/>
        <a:p>
          <a:endParaRPr lang="en-SG"/>
        </a:p>
      </dgm:t>
    </dgm:pt>
    <dgm:pt modelId="{157AECC5-BCCF-4236-8EB1-F4291C5F1C28}" type="sibTrans" cxnId="{45F783F9-AC3D-4E33-BAC6-DE586C5F4EC5}">
      <dgm:prSet/>
      <dgm:spPr/>
      <dgm:t>
        <a:bodyPr/>
        <a:lstStyle/>
        <a:p>
          <a:endParaRPr lang="en-SG"/>
        </a:p>
      </dgm:t>
    </dgm:pt>
    <dgm:pt modelId="{9D03E71D-60CE-4E5C-ACF9-5A6C43939F18}">
      <dgm:prSet/>
      <dgm:spPr/>
      <dgm:t>
        <a:bodyPr/>
        <a:lstStyle/>
        <a:p>
          <a:r>
            <a:rPr lang="en-US"/>
            <a:t>Docker daemon (dockerd)</a:t>
          </a:r>
          <a:endParaRPr lang="en-SG"/>
        </a:p>
      </dgm:t>
    </dgm:pt>
    <dgm:pt modelId="{AFE2185A-0C54-463C-A5AE-B023CFD7FCDE}" type="parTrans" cxnId="{504F021B-427C-4C5E-845F-5428B6C300E2}">
      <dgm:prSet/>
      <dgm:spPr/>
      <dgm:t>
        <a:bodyPr/>
        <a:lstStyle/>
        <a:p>
          <a:endParaRPr lang="en-SG"/>
        </a:p>
      </dgm:t>
    </dgm:pt>
    <dgm:pt modelId="{494DD8BB-75FF-489C-9C68-D995BA8A4DD5}" type="sibTrans" cxnId="{504F021B-427C-4C5E-845F-5428B6C300E2}">
      <dgm:prSet/>
      <dgm:spPr/>
      <dgm:t>
        <a:bodyPr/>
        <a:lstStyle/>
        <a:p>
          <a:endParaRPr lang="en-SG"/>
        </a:p>
      </dgm:t>
    </dgm:pt>
    <dgm:pt modelId="{04F7EFC4-9B38-403E-9A79-572992E091D6}">
      <dgm:prSet/>
      <dgm:spPr/>
      <dgm:t>
        <a:bodyPr/>
        <a:lstStyle/>
        <a:p>
          <a:r>
            <a:rPr lang="en-US" dirty="0"/>
            <a:t>Client Program (Docker CLI or Docker Desktop)</a:t>
          </a:r>
          <a:endParaRPr lang="en-SG" dirty="0"/>
        </a:p>
      </dgm:t>
    </dgm:pt>
    <dgm:pt modelId="{C43147E9-98DF-4510-9D0C-51D4578E16E6}" type="parTrans" cxnId="{F1B6129B-BAE2-4802-BD34-1ED78B0AC5C5}">
      <dgm:prSet/>
      <dgm:spPr/>
      <dgm:t>
        <a:bodyPr/>
        <a:lstStyle/>
        <a:p>
          <a:endParaRPr lang="en-SG"/>
        </a:p>
      </dgm:t>
    </dgm:pt>
    <dgm:pt modelId="{AB002A12-5C4E-4E6D-B094-1FCA64FD09D5}" type="sibTrans" cxnId="{F1B6129B-BAE2-4802-BD34-1ED78B0AC5C5}">
      <dgm:prSet/>
      <dgm:spPr/>
      <dgm:t>
        <a:bodyPr/>
        <a:lstStyle/>
        <a:p>
          <a:endParaRPr lang="en-SG"/>
        </a:p>
      </dgm:t>
    </dgm:pt>
    <dgm:pt modelId="{D3555EA2-52C4-4FB4-817C-27477EF74EFC}" type="pres">
      <dgm:prSet presAssocID="{47A11982-17B0-4F4F-89BA-1CBB27A01842}" presName="linear" presStyleCnt="0">
        <dgm:presLayoutVars>
          <dgm:animLvl val="lvl"/>
          <dgm:resizeHandles val="exact"/>
        </dgm:presLayoutVars>
      </dgm:prSet>
      <dgm:spPr/>
    </dgm:pt>
    <dgm:pt modelId="{E874DA2B-1641-4D08-82A0-958E5046D775}" type="pres">
      <dgm:prSet presAssocID="{49335349-4372-4941-9ECE-1821B291F50C}" presName="parentText" presStyleLbl="node1" presStyleIdx="0" presStyleCnt="2">
        <dgm:presLayoutVars>
          <dgm:chMax val="0"/>
          <dgm:bulletEnabled val="1"/>
        </dgm:presLayoutVars>
      </dgm:prSet>
      <dgm:spPr/>
    </dgm:pt>
    <dgm:pt modelId="{9264425E-0763-4601-851C-686862937A59}" type="pres">
      <dgm:prSet presAssocID="{49335349-4372-4941-9ECE-1821B291F50C}" presName="childText" presStyleLbl="revTx" presStyleIdx="0" presStyleCnt="2">
        <dgm:presLayoutVars>
          <dgm:bulletEnabled val="1"/>
        </dgm:presLayoutVars>
      </dgm:prSet>
      <dgm:spPr/>
    </dgm:pt>
    <dgm:pt modelId="{317DFC37-F74C-4733-826A-DACD4BAD7EED}" type="pres">
      <dgm:prSet presAssocID="{0010D19A-27CA-44C6-8E8F-9F6DDE8A7997}" presName="parentText" presStyleLbl="node1" presStyleIdx="1" presStyleCnt="2">
        <dgm:presLayoutVars>
          <dgm:chMax val="0"/>
          <dgm:bulletEnabled val="1"/>
        </dgm:presLayoutVars>
      </dgm:prSet>
      <dgm:spPr/>
    </dgm:pt>
    <dgm:pt modelId="{8C435D4D-1AD3-4FDE-AEFF-7BC601674232}" type="pres">
      <dgm:prSet presAssocID="{0010D19A-27CA-44C6-8E8F-9F6DDE8A7997}" presName="childText" presStyleLbl="revTx" presStyleIdx="1" presStyleCnt="2">
        <dgm:presLayoutVars>
          <dgm:bulletEnabled val="1"/>
        </dgm:presLayoutVars>
      </dgm:prSet>
      <dgm:spPr/>
    </dgm:pt>
  </dgm:ptLst>
  <dgm:cxnLst>
    <dgm:cxn modelId="{EEFE9310-B9AB-4499-B24D-6ABAB8BF7E0F}" type="presOf" srcId="{356482EC-EAD9-4CCC-AB03-EE6B0E0A49FE}" destId="{8C435D4D-1AD3-4FDE-AEFF-7BC601674232}" srcOrd="0" destOrd="0" presId="urn:microsoft.com/office/officeart/2005/8/layout/vList2"/>
    <dgm:cxn modelId="{504F021B-427C-4C5E-845F-5428B6C300E2}" srcId="{0010D19A-27CA-44C6-8E8F-9F6DDE8A7997}" destId="{9D03E71D-60CE-4E5C-ACF9-5A6C43939F18}" srcOrd="2" destOrd="0" parTransId="{AFE2185A-0C54-463C-A5AE-B023CFD7FCDE}" sibTransId="{494DD8BB-75FF-489C-9C68-D995BA8A4DD5}"/>
    <dgm:cxn modelId="{396B242E-018D-4E68-9419-94CF9EA92BAB}" type="presOf" srcId="{47A11982-17B0-4F4F-89BA-1CBB27A01842}" destId="{D3555EA2-52C4-4FB4-817C-27477EF74EFC}" srcOrd="0" destOrd="0" presId="urn:microsoft.com/office/officeart/2005/8/layout/vList2"/>
    <dgm:cxn modelId="{5E8B5A32-BDEE-4979-8654-75A37BD94025}" type="presOf" srcId="{49335349-4372-4941-9ECE-1821B291F50C}" destId="{E874DA2B-1641-4D08-82A0-958E5046D775}" srcOrd="0" destOrd="0" presId="urn:microsoft.com/office/officeart/2005/8/layout/vList2"/>
    <dgm:cxn modelId="{9563BF3F-C41D-48C1-80D2-83DACB0DE807}" srcId="{0010D19A-27CA-44C6-8E8F-9F6DDE8A7997}" destId="{356482EC-EAD9-4CCC-AB03-EE6B0E0A49FE}" srcOrd="0" destOrd="0" parTransId="{0B5A4F0B-8CBE-47D4-B37B-6CBD8F80F3AA}" sibTransId="{797170EB-CF31-4BFB-B633-714ADBBBCE37}"/>
    <dgm:cxn modelId="{02528E4E-2E4C-4FB0-ACD9-6DD307C9270F}" type="presOf" srcId="{3367BCAE-20DA-4B66-8FD8-2DEFF1C19F74}" destId="{8C435D4D-1AD3-4FDE-AEFF-7BC601674232}" srcOrd="0" destOrd="1" presId="urn:microsoft.com/office/officeart/2005/8/layout/vList2"/>
    <dgm:cxn modelId="{40A50379-D697-4852-A42A-AD89D4327C61}" srcId="{47A11982-17B0-4F4F-89BA-1CBB27A01842}" destId="{49335349-4372-4941-9ECE-1821B291F50C}" srcOrd="0" destOrd="0" parTransId="{56FAFEA2-6A6C-4C3D-ADC2-426ABB3E2301}" sibTransId="{B5806C14-F644-4B01-AFF6-5620D9BD4504}"/>
    <dgm:cxn modelId="{FAF9E682-9658-4D7B-A0B0-DC2E755399B1}" type="presOf" srcId="{0010D19A-27CA-44C6-8E8F-9F6DDE8A7997}" destId="{317DFC37-F74C-4733-826A-DACD4BAD7EED}" srcOrd="0" destOrd="0" presId="urn:microsoft.com/office/officeart/2005/8/layout/vList2"/>
    <dgm:cxn modelId="{F188FF82-1501-4531-AABD-B2F608ECD530}" type="presOf" srcId="{04F7EFC4-9B38-403E-9A79-572992E091D6}" destId="{8C435D4D-1AD3-4FDE-AEFF-7BC601674232}" srcOrd="0" destOrd="3" presId="urn:microsoft.com/office/officeart/2005/8/layout/vList2"/>
    <dgm:cxn modelId="{FD49038C-C77A-4763-8A21-9484D5145FC3}" type="presOf" srcId="{45236314-DDC5-451A-8F26-7C03E419873D}" destId="{9264425E-0763-4601-851C-686862937A59}" srcOrd="0" destOrd="0" presId="urn:microsoft.com/office/officeart/2005/8/layout/vList2"/>
    <dgm:cxn modelId="{F1B6129B-BAE2-4802-BD34-1ED78B0AC5C5}" srcId="{0010D19A-27CA-44C6-8E8F-9F6DDE8A7997}" destId="{04F7EFC4-9B38-403E-9A79-572992E091D6}" srcOrd="3" destOrd="0" parTransId="{C43147E9-98DF-4510-9D0C-51D4578E16E6}" sibTransId="{AB002A12-5C4E-4E6D-B094-1FCA64FD09D5}"/>
    <dgm:cxn modelId="{BF2ACBAB-CC28-4FB7-A99F-3E9A5DBB41E1}" type="presOf" srcId="{9D03E71D-60CE-4E5C-ACF9-5A6C43939F18}" destId="{8C435D4D-1AD3-4FDE-AEFF-7BC601674232}" srcOrd="0" destOrd="2" presId="urn:microsoft.com/office/officeart/2005/8/layout/vList2"/>
    <dgm:cxn modelId="{C3CAFEC5-79BF-41A9-B99C-CAE1C61BE388}" srcId="{49335349-4372-4941-9ECE-1821B291F50C}" destId="{45236314-DDC5-451A-8F26-7C03E419873D}" srcOrd="0" destOrd="0" parTransId="{76D32EDD-7307-4B63-8812-B78C29E3C126}" sibTransId="{C15E28DE-F01F-40F6-B1E0-93D739F15A3F}"/>
    <dgm:cxn modelId="{0ABDE7CD-4EC0-41DD-9A11-D32E01A83D4E}" srcId="{47A11982-17B0-4F4F-89BA-1CBB27A01842}" destId="{0010D19A-27CA-44C6-8E8F-9F6DDE8A7997}" srcOrd="1" destOrd="0" parTransId="{BF6F98BF-1F3E-43DC-A070-9A8D7FA58C4D}" sibTransId="{D8185AD9-AA29-4130-8BB9-2BB0CAF2D47E}"/>
    <dgm:cxn modelId="{45F783F9-AC3D-4E33-BAC6-DE586C5F4EC5}" srcId="{0010D19A-27CA-44C6-8E8F-9F6DDE8A7997}" destId="{3367BCAE-20DA-4B66-8FD8-2DEFF1C19F74}" srcOrd="1" destOrd="0" parTransId="{8B43ED50-8EB6-4509-ADB2-348C727D6ED4}" sibTransId="{157AECC5-BCCF-4236-8EB1-F4291C5F1C28}"/>
    <dgm:cxn modelId="{E2B903B2-0AB6-44C9-944A-88B4ACD1852F}" type="presParOf" srcId="{D3555EA2-52C4-4FB4-817C-27477EF74EFC}" destId="{E874DA2B-1641-4D08-82A0-958E5046D775}" srcOrd="0" destOrd="0" presId="urn:microsoft.com/office/officeart/2005/8/layout/vList2"/>
    <dgm:cxn modelId="{E884F459-70A0-460A-9D96-BDA25905017A}" type="presParOf" srcId="{D3555EA2-52C4-4FB4-817C-27477EF74EFC}" destId="{9264425E-0763-4601-851C-686862937A59}" srcOrd="1" destOrd="0" presId="urn:microsoft.com/office/officeart/2005/8/layout/vList2"/>
    <dgm:cxn modelId="{CE025704-583C-4189-B95F-765B61226B3D}" type="presParOf" srcId="{D3555EA2-52C4-4FB4-817C-27477EF74EFC}" destId="{317DFC37-F74C-4733-826A-DACD4BAD7EED}" srcOrd="2" destOrd="0" presId="urn:microsoft.com/office/officeart/2005/8/layout/vList2"/>
    <dgm:cxn modelId="{C75E786B-5B4F-46E6-B98B-1FA083B29AB6}" type="presParOf" srcId="{D3555EA2-52C4-4FB4-817C-27477EF74EFC}" destId="{8C435D4D-1AD3-4FDE-AEFF-7BC60167423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A11982-17B0-4F4F-89BA-1CBB27A0184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SG"/>
        </a:p>
      </dgm:t>
    </dgm:pt>
    <dgm:pt modelId="{0010D19A-27CA-44C6-8E8F-9F6DDE8A7997}">
      <dgm:prSet custT="1"/>
      <dgm:spPr/>
      <dgm:t>
        <a:bodyPr/>
        <a:lstStyle/>
        <a:p>
          <a:r>
            <a:rPr lang="en-US" sz="3200" dirty="0"/>
            <a:t>Features</a:t>
          </a:r>
          <a:endParaRPr lang="en-SG" sz="3200" dirty="0"/>
        </a:p>
      </dgm:t>
    </dgm:pt>
    <dgm:pt modelId="{BF6F98BF-1F3E-43DC-A070-9A8D7FA58C4D}" type="parTrans" cxnId="{0ABDE7CD-4EC0-41DD-9A11-D32E01A83D4E}">
      <dgm:prSet/>
      <dgm:spPr/>
      <dgm:t>
        <a:bodyPr/>
        <a:lstStyle/>
        <a:p>
          <a:endParaRPr lang="en-SG"/>
        </a:p>
      </dgm:t>
    </dgm:pt>
    <dgm:pt modelId="{D8185AD9-AA29-4130-8BB9-2BB0CAF2D47E}" type="sibTrans" cxnId="{0ABDE7CD-4EC0-41DD-9A11-D32E01A83D4E}">
      <dgm:prSet/>
      <dgm:spPr/>
      <dgm:t>
        <a:bodyPr/>
        <a:lstStyle/>
        <a:p>
          <a:endParaRPr lang="en-SG"/>
        </a:p>
      </dgm:t>
    </dgm:pt>
    <dgm:pt modelId="{356482EC-EAD9-4CCC-AB03-EE6B0E0A49FE}">
      <dgm:prSet custT="1"/>
      <dgm:spPr/>
      <dgm:t>
        <a:bodyPr/>
        <a:lstStyle/>
        <a:p>
          <a:r>
            <a:rPr lang="en-US" sz="2400" dirty="0" err="1"/>
            <a:t>Daemonless</a:t>
          </a:r>
          <a:r>
            <a:rPr lang="en-US" sz="2400" dirty="0"/>
            <a:t> Container Engine</a:t>
          </a:r>
          <a:endParaRPr lang="en-SG" sz="2400" dirty="0"/>
        </a:p>
      </dgm:t>
    </dgm:pt>
    <dgm:pt modelId="{0B5A4F0B-8CBE-47D4-B37B-6CBD8F80F3AA}" type="parTrans" cxnId="{9563BF3F-C41D-48C1-80D2-83DACB0DE807}">
      <dgm:prSet/>
      <dgm:spPr/>
      <dgm:t>
        <a:bodyPr/>
        <a:lstStyle/>
        <a:p>
          <a:endParaRPr lang="en-SG"/>
        </a:p>
      </dgm:t>
    </dgm:pt>
    <dgm:pt modelId="{797170EB-CF31-4BFB-B633-714ADBBBCE37}" type="sibTrans" cxnId="{9563BF3F-C41D-48C1-80D2-83DACB0DE807}">
      <dgm:prSet/>
      <dgm:spPr/>
      <dgm:t>
        <a:bodyPr/>
        <a:lstStyle/>
        <a:p>
          <a:endParaRPr lang="en-SG"/>
        </a:p>
      </dgm:t>
    </dgm:pt>
    <dgm:pt modelId="{3367BCAE-20DA-4B66-8FD8-2DEFF1C19F74}">
      <dgm:prSet custT="1"/>
      <dgm:spPr/>
      <dgm:t>
        <a:bodyPr/>
        <a:lstStyle/>
        <a:p>
          <a:r>
            <a:rPr lang="en-US" sz="2400" dirty="0"/>
            <a:t>Rootless (run as non-root user)</a:t>
          </a:r>
          <a:endParaRPr lang="en-SG" sz="2400" dirty="0"/>
        </a:p>
      </dgm:t>
    </dgm:pt>
    <dgm:pt modelId="{8B43ED50-8EB6-4509-ADB2-348C727D6ED4}" type="parTrans" cxnId="{45F783F9-AC3D-4E33-BAC6-DE586C5F4EC5}">
      <dgm:prSet/>
      <dgm:spPr/>
      <dgm:t>
        <a:bodyPr/>
        <a:lstStyle/>
        <a:p>
          <a:endParaRPr lang="en-SG"/>
        </a:p>
      </dgm:t>
    </dgm:pt>
    <dgm:pt modelId="{157AECC5-BCCF-4236-8EB1-F4291C5F1C28}" type="sibTrans" cxnId="{45F783F9-AC3D-4E33-BAC6-DE586C5F4EC5}">
      <dgm:prSet/>
      <dgm:spPr/>
      <dgm:t>
        <a:bodyPr/>
        <a:lstStyle/>
        <a:p>
          <a:endParaRPr lang="en-SG"/>
        </a:p>
      </dgm:t>
    </dgm:pt>
    <dgm:pt modelId="{9D03E71D-60CE-4E5C-ACF9-5A6C43939F18}">
      <dgm:prSet custT="1"/>
      <dgm:spPr/>
      <dgm:t>
        <a:bodyPr/>
        <a:lstStyle/>
        <a:p>
          <a:r>
            <a:rPr lang="en-US" sz="2400" dirty="0"/>
            <a:t>Support for Pods (groups of containers)</a:t>
          </a:r>
          <a:endParaRPr lang="en-SG" sz="2400" dirty="0"/>
        </a:p>
      </dgm:t>
    </dgm:pt>
    <dgm:pt modelId="{AFE2185A-0C54-463C-A5AE-B023CFD7FCDE}" type="parTrans" cxnId="{504F021B-427C-4C5E-845F-5428B6C300E2}">
      <dgm:prSet/>
      <dgm:spPr/>
      <dgm:t>
        <a:bodyPr/>
        <a:lstStyle/>
        <a:p>
          <a:endParaRPr lang="en-SG"/>
        </a:p>
      </dgm:t>
    </dgm:pt>
    <dgm:pt modelId="{494DD8BB-75FF-489C-9C68-D995BA8A4DD5}" type="sibTrans" cxnId="{504F021B-427C-4C5E-845F-5428B6C300E2}">
      <dgm:prSet/>
      <dgm:spPr/>
      <dgm:t>
        <a:bodyPr/>
        <a:lstStyle/>
        <a:p>
          <a:endParaRPr lang="en-SG"/>
        </a:p>
      </dgm:t>
    </dgm:pt>
    <dgm:pt modelId="{16FA9B19-8CBA-41C8-A228-6D9809CD0557}">
      <dgm:prSet custT="1"/>
      <dgm:spPr/>
      <dgm:t>
        <a:bodyPr/>
        <a:lstStyle/>
        <a:p>
          <a:r>
            <a:rPr lang="en-SG" sz="2400" dirty="0"/>
            <a:t>Only for Linux</a:t>
          </a:r>
        </a:p>
      </dgm:t>
    </dgm:pt>
    <dgm:pt modelId="{C6633BE2-8FAC-476A-9167-F66D2E336E4D}" type="parTrans" cxnId="{8E6980D0-A193-4D55-B75C-3E50BA36F987}">
      <dgm:prSet/>
      <dgm:spPr/>
      <dgm:t>
        <a:bodyPr/>
        <a:lstStyle/>
        <a:p>
          <a:endParaRPr lang="en-SG"/>
        </a:p>
      </dgm:t>
    </dgm:pt>
    <dgm:pt modelId="{9D273885-633D-466D-AA23-3B62DA52F4C8}" type="sibTrans" cxnId="{8E6980D0-A193-4D55-B75C-3E50BA36F987}">
      <dgm:prSet/>
      <dgm:spPr/>
      <dgm:t>
        <a:bodyPr/>
        <a:lstStyle/>
        <a:p>
          <a:endParaRPr lang="en-SG"/>
        </a:p>
      </dgm:t>
    </dgm:pt>
    <dgm:pt modelId="{D3555EA2-52C4-4FB4-817C-27477EF74EFC}" type="pres">
      <dgm:prSet presAssocID="{47A11982-17B0-4F4F-89BA-1CBB27A01842}" presName="linear" presStyleCnt="0">
        <dgm:presLayoutVars>
          <dgm:animLvl val="lvl"/>
          <dgm:resizeHandles val="exact"/>
        </dgm:presLayoutVars>
      </dgm:prSet>
      <dgm:spPr/>
    </dgm:pt>
    <dgm:pt modelId="{317DFC37-F74C-4733-826A-DACD4BAD7EED}" type="pres">
      <dgm:prSet presAssocID="{0010D19A-27CA-44C6-8E8F-9F6DDE8A7997}" presName="parentText" presStyleLbl="node1" presStyleIdx="0" presStyleCnt="1">
        <dgm:presLayoutVars>
          <dgm:chMax val="0"/>
          <dgm:bulletEnabled val="1"/>
        </dgm:presLayoutVars>
      </dgm:prSet>
      <dgm:spPr/>
    </dgm:pt>
    <dgm:pt modelId="{8C435D4D-1AD3-4FDE-AEFF-7BC601674232}" type="pres">
      <dgm:prSet presAssocID="{0010D19A-27CA-44C6-8E8F-9F6DDE8A7997}" presName="childText" presStyleLbl="revTx" presStyleIdx="0" presStyleCnt="1">
        <dgm:presLayoutVars>
          <dgm:bulletEnabled val="1"/>
        </dgm:presLayoutVars>
      </dgm:prSet>
      <dgm:spPr/>
    </dgm:pt>
  </dgm:ptLst>
  <dgm:cxnLst>
    <dgm:cxn modelId="{418B310B-6ADA-43CF-8AC3-BE9294C3BFC0}" type="presOf" srcId="{9D03E71D-60CE-4E5C-ACF9-5A6C43939F18}" destId="{8C435D4D-1AD3-4FDE-AEFF-7BC601674232}" srcOrd="0" destOrd="2" presId="urn:microsoft.com/office/officeart/2005/8/layout/vList2"/>
    <dgm:cxn modelId="{6A03570F-9F22-44B8-A702-86CF4A48846B}" type="presOf" srcId="{16FA9B19-8CBA-41C8-A228-6D9809CD0557}" destId="{8C435D4D-1AD3-4FDE-AEFF-7BC601674232}" srcOrd="0" destOrd="3" presId="urn:microsoft.com/office/officeart/2005/8/layout/vList2"/>
    <dgm:cxn modelId="{F4BDC810-8512-44B2-A035-A27E8396D5E6}" type="presOf" srcId="{356482EC-EAD9-4CCC-AB03-EE6B0E0A49FE}" destId="{8C435D4D-1AD3-4FDE-AEFF-7BC601674232}" srcOrd="0" destOrd="0" presId="urn:microsoft.com/office/officeart/2005/8/layout/vList2"/>
    <dgm:cxn modelId="{504F021B-427C-4C5E-845F-5428B6C300E2}" srcId="{0010D19A-27CA-44C6-8E8F-9F6DDE8A7997}" destId="{9D03E71D-60CE-4E5C-ACF9-5A6C43939F18}" srcOrd="2" destOrd="0" parTransId="{AFE2185A-0C54-463C-A5AE-B023CFD7FCDE}" sibTransId="{494DD8BB-75FF-489C-9C68-D995BA8A4DD5}"/>
    <dgm:cxn modelId="{9563BF3F-C41D-48C1-80D2-83DACB0DE807}" srcId="{0010D19A-27CA-44C6-8E8F-9F6DDE8A7997}" destId="{356482EC-EAD9-4CCC-AB03-EE6B0E0A49FE}" srcOrd="0" destOrd="0" parTransId="{0B5A4F0B-8CBE-47D4-B37B-6CBD8F80F3AA}" sibTransId="{797170EB-CF31-4BFB-B633-714ADBBBCE37}"/>
    <dgm:cxn modelId="{14160E59-3186-4D3D-8959-C09364CAA9B0}" type="presOf" srcId="{47A11982-17B0-4F4F-89BA-1CBB27A01842}" destId="{D3555EA2-52C4-4FB4-817C-27477EF74EFC}" srcOrd="0" destOrd="0" presId="urn:microsoft.com/office/officeart/2005/8/layout/vList2"/>
    <dgm:cxn modelId="{76DA3FA6-44CC-478E-8512-A499AF2A3E78}" type="presOf" srcId="{3367BCAE-20DA-4B66-8FD8-2DEFF1C19F74}" destId="{8C435D4D-1AD3-4FDE-AEFF-7BC601674232}" srcOrd="0" destOrd="1" presId="urn:microsoft.com/office/officeart/2005/8/layout/vList2"/>
    <dgm:cxn modelId="{0ABDE7CD-4EC0-41DD-9A11-D32E01A83D4E}" srcId="{47A11982-17B0-4F4F-89BA-1CBB27A01842}" destId="{0010D19A-27CA-44C6-8E8F-9F6DDE8A7997}" srcOrd="0" destOrd="0" parTransId="{BF6F98BF-1F3E-43DC-A070-9A8D7FA58C4D}" sibTransId="{D8185AD9-AA29-4130-8BB9-2BB0CAF2D47E}"/>
    <dgm:cxn modelId="{8E6980D0-A193-4D55-B75C-3E50BA36F987}" srcId="{0010D19A-27CA-44C6-8E8F-9F6DDE8A7997}" destId="{16FA9B19-8CBA-41C8-A228-6D9809CD0557}" srcOrd="3" destOrd="0" parTransId="{C6633BE2-8FAC-476A-9167-F66D2E336E4D}" sibTransId="{9D273885-633D-466D-AA23-3B62DA52F4C8}"/>
    <dgm:cxn modelId="{D17CBEF5-E5F5-4B07-8F2A-DB2CB2055F46}" type="presOf" srcId="{0010D19A-27CA-44C6-8E8F-9F6DDE8A7997}" destId="{317DFC37-F74C-4733-826A-DACD4BAD7EED}" srcOrd="0" destOrd="0" presId="urn:microsoft.com/office/officeart/2005/8/layout/vList2"/>
    <dgm:cxn modelId="{45F783F9-AC3D-4E33-BAC6-DE586C5F4EC5}" srcId="{0010D19A-27CA-44C6-8E8F-9F6DDE8A7997}" destId="{3367BCAE-20DA-4B66-8FD8-2DEFF1C19F74}" srcOrd="1" destOrd="0" parTransId="{8B43ED50-8EB6-4509-ADB2-348C727D6ED4}" sibTransId="{157AECC5-BCCF-4236-8EB1-F4291C5F1C28}"/>
    <dgm:cxn modelId="{C778C654-3D4C-4B9C-AE4B-EEA4DCB2FA96}" type="presParOf" srcId="{D3555EA2-52C4-4FB4-817C-27477EF74EFC}" destId="{317DFC37-F74C-4733-826A-DACD4BAD7EED}" srcOrd="0" destOrd="0" presId="urn:microsoft.com/office/officeart/2005/8/layout/vList2"/>
    <dgm:cxn modelId="{132649AE-3021-4F02-8393-4DFBB103E209}" type="presParOf" srcId="{D3555EA2-52C4-4FB4-817C-27477EF74EFC}" destId="{8C435D4D-1AD3-4FDE-AEFF-7BC60167423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D6B89F-E2E4-43D2-AFB3-6E6C1D659B7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FCAF9B-F90E-49BE-9365-4D8F059DD012}">
      <dgm:prSet/>
      <dgm:spPr/>
      <dgm:t>
        <a:bodyPr/>
        <a:lstStyle/>
        <a:p>
          <a:pPr>
            <a:lnSpc>
              <a:spcPct val="100000"/>
            </a:lnSpc>
          </a:pPr>
          <a:r>
            <a:rPr lang="en-SG" dirty="0"/>
            <a:t>A exploit where an attacker breaks out of a container and gains access to the host system</a:t>
          </a:r>
          <a:endParaRPr lang="en-US" b="1" dirty="0"/>
        </a:p>
      </dgm:t>
    </dgm:pt>
    <dgm:pt modelId="{E1971B02-2E69-401B-B8F8-EB555883AC60}" type="parTrans" cxnId="{8CA6E0ED-B1F2-47CC-BC60-0B86701C825B}">
      <dgm:prSet/>
      <dgm:spPr/>
      <dgm:t>
        <a:bodyPr/>
        <a:lstStyle/>
        <a:p>
          <a:endParaRPr lang="en-US"/>
        </a:p>
      </dgm:t>
    </dgm:pt>
    <dgm:pt modelId="{A6CE3B60-B753-4D60-8C7D-8DB21D75A7BF}" type="sibTrans" cxnId="{8CA6E0ED-B1F2-47CC-BC60-0B86701C825B}">
      <dgm:prSet/>
      <dgm:spPr/>
      <dgm:t>
        <a:bodyPr/>
        <a:lstStyle/>
        <a:p>
          <a:endParaRPr lang="en-US"/>
        </a:p>
      </dgm:t>
    </dgm:pt>
    <dgm:pt modelId="{F75D1B9E-86C1-42B6-BD5B-32F1ED6C4E6A}">
      <dgm:prSet/>
      <dgm:spPr/>
      <dgm:t>
        <a:bodyPr/>
        <a:lstStyle/>
        <a:p>
          <a:pPr>
            <a:lnSpc>
              <a:spcPct val="100000"/>
            </a:lnSpc>
          </a:pPr>
          <a:r>
            <a:rPr lang="en-SG"/>
            <a:t>Successful attempts, allows attackers </a:t>
          </a:r>
        </a:p>
        <a:p>
          <a:pPr>
            <a:lnSpc>
              <a:spcPct val="100000"/>
            </a:lnSpc>
          </a:pPr>
          <a:r>
            <a:rPr lang="en-SG"/>
            <a:t>1. Access other containers</a:t>
          </a:r>
        </a:p>
        <a:p>
          <a:pPr>
            <a:lnSpc>
              <a:spcPct val="100000"/>
            </a:lnSpc>
          </a:pPr>
          <a:r>
            <a:rPr lang="en-SG"/>
            <a:t>2. Execute commands on the host</a:t>
          </a:r>
        </a:p>
        <a:p>
          <a:pPr>
            <a:lnSpc>
              <a:spcPct val="100000"/>
            </a:lnSpc>
          </a:pPr>
          <a:r>
            <a:rPr lang="en-SG"/>
            <a:t>3.Potential lateral move in the network</a:t>
          </a:r>
          <a:endParaRPr lang="en-US"/>
        </a:p>
      </dgm:t>
    </dgm:pt>
    <dgm:pt modelId="{9AC06EC6-63B2-4345-9197-9A9A6D2843E3}" type="parTrans" cxnId="{CD2590C6-B759-4FE7-82FD-65D5E54DE23C}">
      <dgm:prSet/>
      <dgm:spPr/>
      <dgm:t>
        <a:bodyPr/>
        <a:lstStyle/>
        <a:p>
          <a:endParaRPr lang="en-US"/>
        </a:p>
      </dgm:t>
    </dgm:pt>
    <dgm:pt modelId="{7EFA7861-8627-4BB9-8B14-34D768995617}" type="sibTrans" cxnId="{CD2590C6-B759-4FE7-82FD-65D5E54DE23C}">
      <dgm:prSet/>
      <dgm:spPr/>
      <dgm:t>
        <a:bodyPr/>
        <a:lstStyle/>
        <a:p>
          <a:endParaRPr lang="en-US"/>
        </a:p>
      </dgm:t>
    </dgm:pt>
    <dgm:pt modelId="{5CCBBF3D-B6EA-4A47-9C3E-A4B34B9C9873}" type="pres">
      <dgm:prSet presAssocID="{0DD6B89F-E2E4-43D2-AFB3-6E6C1D659B7B}" presName="root" presStyleCnt="0">
        <dgm:presLayoutVars>
          <dgm:dir/>
          <dgm:resizeHandles val="exact"/>
        </dgm:presLayoutVars>
      </dgm:prSet>
      <dgm:spPr/>
    </dgm:pt>
    <dgm:pt modelId="{1EE97EBD-D8C8-49C1-840A-4E8F40D7C855}" type="pres">
      <dgm:prSet presAssocID="{63FCAF9B-F90E-49BE-9365-4D8F059DD012}" presName="compNode" presStyleCnt="0"/>
      <dgm:spPr/>
    </dgm:pt>
    <dgm:pt modelId="{E5827EF9-5419-45FD-9291-F1563E28E2C8}" type="pres">
      <dgm:prSet presAssocID="{63FCAF9B-F90E-49BE-9365-4D8F059DD012}" presName="bgRect" presStyleLbl="bgShp" presStyleIdx="0" presStyleCnt="2"/>
      <dgm:spPr/>
    </dgm:pt>
    <dgm:pt modelId="{E7CDD690-6B0D-4B46-8ACC-68C4675A4F92}" type="pres">
      <dgm:prSet presAssocID="{63FCAF9B-F90E-49BE-9365-4D8F059DD01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a:ext>
      </dgm:extLst>
    </dgm:pt>
    <dgm:pt modelId="{4D3FD406-DACB-49DC-89D0-9A138CD9431A}" type="pres">
      <dgm:prSet presAssocID="{63FCAF9B-F90E-49BE-9365-4D8F059DD012}" presName="spaceRect" presStyleCnt="0"/>
      <dgm:spPr/>
    </dgm:pt>
    <dgm:pt modelId="{C0E1B84C-6CEA-4E61-A352-6C67F5433699}" type="pres">
      <dgm:prSet presAssocID="{63FCAF9B-F90E-49BE-9365-4D8F059DD012}" presName="parTx" presStyleLbl="revTx" presStyleIdx="0" presStyleCnt="2">
        <dgm:presLayoutVars>
          <dgm:chMax val="0"/>
          <dgm:chPref val="0"/>
        </dgm:presLayoutVars>
      </dgm:prSet>
      <dgm:spPr/>
    </dgm:pt>
    <dgm:pt modelId="{16AC2CBA-6B3A-4B25-BE8D-9C991B47CE55}" type="pres">
      <dgm:prSet presAssocID="{A6CE3B60-B753-4D60-8C7D-8DB21D75A7BF}" presName="sibTrans" presStyleCnt="0"/>
      <dgm:spPr/>
    </dgm:pt>
    <dgm:pt modelId="{ABC2DC59-7398-4742-816E-038E99E8A319}" type="pres">
      <dgm:prSet presAssocID="{F75D1B9E-86C1-42B6-BD5B-32F1ED6C4E6A}" presName="compNode" presStyleCnt="0"/>
      <dgm:spPr/>
    </dgm:pt>
    <dgm:pt modelId="{8EF14E37-341A-41D8-8BD8-AE699AF329D3}" type="pres">
      <dgm:prSet presAssocID="{F75D1B9E-86C1-42B6-BD5B-32F1ED6C4E6A}" presName="bgRect" presStyleLbl="bgShp" presStyleIdx="1" presStyleCnt="2"/>
      <dgm:spPr/>
    </dgm:pt>
    <dgm:pt modelId="{8DEECB7B-D8E3-4CEE-A353-6AD3B8A20230}" type="pres">
      <dgm:prSet presAssocID="{F75D1B9E-86C1-42B6-BD5B-32F1ED6C4E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E701302-9F5B-4226-B237-7968FA41EDCE}" type="pres">
      <dgm:prSet presAssocID="{F75D1B9E-86C1-42B6-BD5B-32F1ED6C4E6A}" presName="spaceRect" presStyleCnt="0"/>
      <dgm:spPr/>
    </dgm:pt>
    <dgm:pt modelId="{70B5D19B-C05E-4EC1-B5AA-4C8CC31699AC}" type="pres">
      <dgm:prSet presAssocID="{F75D1B9E-86C1-42B6-BD5B-32F1ED6C4E6A}" presName="parTx" presStyleLbl="revTx" presStyleIdx="1" presStyleCnt="2">
        <dgm:presLayoutVars>
          <dgm:chMax val="0"/>
          <dgm:chPref val="0"/>
        </dgm:presLayoutVars>
      </dgm:prSet>
      <dgm:spPr/>
    </dgm:pt>
  </dgm:ptLst>
  <dgm:cxnLst>
    <dgm:cxn modelId="{FF085335-F222-4D83-8E4F-24810535BF8D}" type="presOf" srcId="{F75D1B9E-86C1-42B6-BD5B-32F1ED6C4E6A}" destId="{70B5D19B-C05E-4EC1-B5AA-4C8CC31699AC}" srcOrd="0" destOrd="0" presId="urn:microsoft.com/office/officeart/2018/2/layout/IconVerticalSolidList"/>
    <dgm:cxn modelId="{4018326B-E37B-4112-8986-45F6BBC45E6F}" type="presOf" srcId="{0DD6B89F-E2E4-43D2-AFB3-6E6C1D659B7B}" destId="{5CCBBF3D-B6EA-4A47-9C3E-A4B34B9C9873}" srcOrd="0" destOrd="0" presId="urn:microsoft.com/office/officeart/2018/2/layout/IconVerticalSolidList"/>
    <dgm:cxn modelId="{CD2590C6-B759-4FE7-82FD-65D5E54DE23C}" srcId="{0DD6B89F-E2E4-43D2-AFB3-6E6C1D659B7B}" destId="{F75D1B9E-86C1-42B6-BD5B-32F1ED6C4E6A}" srcOrd="1" destOrd="0" parTransId="{9AC06EC6-63B2-4345-9197-9A9A6D2843E3}" sibTransId="{7EFA7861-8627-4BB9-8B14-34D768995617}"/>
    <dgm:cxn modelId="{8CA6E0ED-B1F2-47CC-BC60-0B86701C825B}" srcId="{0DD6B89F-E2E4-43D2-AFB3-6E6C1D659B7B}" destId="{63FCAF9B-F90E-49BE-9365-4D8F059DD012}" srcOrd="0" destOrd="0" parTransId="{E1971B02-2E69-401B-B8F8-EB555883AC60}" sibTransId="{A6CE3B60-B753-4D60-8C7D-8DB21D75A7BF}"/>
    <dgm:cxn modelId="{79DEC9FA-DB14-48F6-BF5E-2C522B076B29}" type="presOf" srcId="{63FCAF9B-F90E-49BE-9365-4D8F059DD012}" destId="{C0E1B84C-6CEA-4E61-A352-6C67F5433699}" srcOrd="0" destOrd="0" presId="urn:microsoft.com/office/officeart/2018/2/layout/IconVerticalSolidList"/>
    <dgm:cxn modelId="{86B650E6-3A0B-4F1A-96AE-B7C059A7C039}" type="presParOf" srcId="{5CCBBF3D-B6EA-4A47-9C3E-A4B34B9C9873}" destId="{1EE97EBD-D8C8-49C1-840A-4E8F40D7C855}" srcOrd="0" destOrd="0" presId="urn:microsoft.com/office/officeart/2018/2/layout/IconVerticalSolidList"/>
    <dgm:cxn modelId="{D24616C4-0C90-453F-865E-23FD197E5C76}" type="presParOf" srcId="{1EE97EBD-D8C8-49C1-840A-4E8F40D7C855}" destId="{E5827EF9-5419-45FD-9291-F1563E28E2C8}" srcOrd="0" destOrd="0" presId="urn:microsoft.com/office/officeart/2018/2/layout/IconVerticalSolidList"/>
    <dgm:cxn modelId="{88B83269-9CB8-4414-8CC1-A573685777C5}" type="presParOf" srcId="{1EE97EBD-D8C8-49C1-840A-4E8F40D7C855}" destId="{E7CDD690-6B0D-4B46-8ACC-68C4675A4F92}" srcOrd="1" destOrd="0" presId="urn:microsoft.com/office/officeart/2018/2/layout/IconVerticalSolidList"/>
    <dgm:cxn modelId="{F45AA6B3-54D5-41D1-BE54-43E83F2FBC29}" type="presParOf" srcId="{1EE97EBD-D8C8-49C1-840A-4E8F40D7C855}" destId="{4D3FD406-DACB-49DC-89D0-9A138CD9431A}" srcOrd="2" destOrd="0" presId="urn:microsoft.com/office/officeart/2018/2/layout/IconVerticalSolidList"/>
    <dgm:cxn modelId="{1C2BDE00-E12E-46E9-B5F5-A0A07E90B04D}" type="presParOf" srcId="{1EE97EBD-D8C8-49C1-840A-4E8F40D7C855}" destId="{C0E1B84C-6CEA-4E61-A352-6C67F5433699}" srcOrd="3" destOrd="0" presId="urn:microsoft.com/office/officeart/2018/2/layout/IconVerticalSolidList"/>
    <dgm:cxn modelId="{89F6C022-DACD-465E-83AD-900B07C4CCD4}" type="presParOf" srcId="{5CCBBF3D-B6EA-4A47-9C3E-A4B34B9C9873}" destId="{16AC2CBA-6B3A-4B25-BE8D-9C991B47CE55}" srcOrd="1" destOrd="0" presId="urn:microsoft.com/office/officeart/2018/2/layout/IconVerticalSolidList"/>
    <dgm:cxn modelId="{2FA6ADB3-E4EC-4425-9BDB-A26B4ADE4CA6}" type="presParOf" srcId="{5CCBBF3D-B6EA-4A47-9C3E-A4B34B9C9873}" destId="{ABC2DC59-7398-4742-816E-038E99E8A319}" srcOrd="2" destOrd="0" presId="urn:microsoft.com/office/officeart/2018/2/layout/IconVerticalSolidList"/>
    <dgm:cxn modelId="{7E562D12-EEF1-45D1-8AE5-ECE0AAACA622}" type="presParOf" srcId="{ABC2DC59-7398-4742-816E-038E99E8A319}" destId="{8EF14E37-341A-41D8-8BD8-AE699AF329D3}" srcOrd="0" destOrd="0" presId="urn:microsoft.com/office/officeart/2018/2/layout/IconVerticalSolidList"/>
    <dgm:cxn modelId="{98F38655-B54B-46F2-9822-E247C6B85B89}" type="presParOf" srcId="{ABC2DC59-7398-4742-816E-038E99E8A319}" destId="{8DEECB7B-D8E3-4CEE-A353-6AD3B8A20230}" srcOrd="1" destOrd="0" presId="urn:microsoft.com/office/officeart/2018/2/layout/IconVerticalSolidList"/>
    <dgm:cxn modelId="{F14CF238-6CD0-45CA-887A-93B2683C4517}" type="presParOf" srcId="{ABC2DC59-7398-4742-816E-038E99E8A319}" destId="{DE701302-9F5B-4226-B237-7968FA41EDCE}" srcOrd="2" destOrd="0" presId="urn:microsoft.com/office/officeart/2018/2/layout/IconVerticalSolidList"/>
    <dgm:cxn modelId="{B8AE690F-A309-483B-BD37-0D359B1D0331}" type="presParOf" srcId="{ABC2DC59-7398-4742-816E-038E99E8A319}" destId="{70B5D19B-C05E-4EC1-B5AA-4C8CC31699A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A35D714-4EF4-4DCD-B45F-5071E4A2229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08C03396-62D8-45DE-AA89-EFD4323CE49D}">
      <dgm:prSet phldrT="[Text]"/>
      <dgm:spPr/>
      <dgm:t>
        <a:bodyPr/>
        <a:lstStyle/>
        <a:p>
          <a:r>
            <a:rPr lang="en-SG" dirty="0"/>
            <a:t>Service side Attacks</a:t>
          </a:r>
        </a:p>
      </dgm:t>
    </dgm:pt>
    <dgm:pt modelId="{5CD9F2A1-794D-4C9C-893F-4916DF63EFDB}" type="parTrans" cxnId="{74837BF2-EBAE-4B4C-A432-61409B2A54A7}">
      <dgm:prSet/>
      <dgm:spPr/>
      <dgm:t>
        <a:bodyPr/>
        <a:lstStyle/>
        <a:p>
          <a:endParaRPr lang="en-SG"/>
        </a:p>
      </dgm:t>
    </dgm:pt>
    <dgm:pt modelId="{A1D87E50-6DB0-4508-A6A1-65100BA9B15D}" type="sibTrans" cxnId="{74837BF2-EBAE-4B4C-A432-61409B2A54A7}">
      <dgm:prSet/>
      <dgm:spPr/>
      <dgm:t>
        <a:bodyPr/>
        <a:lstStyle/>
        <a:p>
          <a:endParaRPr lang="en-SG"/>
        </a:p>
      </dgm:t>
    </dgm:pt>
    <dgm:pt modelId="{8F8A3E68-296A-4513-96A3-4B0218F98ECE}">
      <dgm:prSet phldrT="[Text]"/>
      <dgm:spPr/>
      <dgm:t>
        <a:bodyPr/>
        <a:lstStyle/>
        <a:p>
          <a:r>
            <a:rPr lang="en-SG" dirty="0"/>
            <a:t>Container Breakouts</a:t>
          </a:r>
        </a:p>
      </dgm:t>
    </dgm:pt>
    <dgm:pt modelId="{B68EE8B1-3404-49A8-B9C2-488A6765EE43}" type="parTrans" cxnId="{7AD4CEF2-E10A-4DE8-84C5-5B5A36F0EC90}">
      <dgm:prSet/>
      <dgm:spPr/>
      <dgm:t>
        <a:bodyPr/>
        <a:lstStyle/>
        <a:p>
          <a:endParaRPr lang="en-SG"/>
        </a:p>
      </dgm:t>
    </dgm:pt>
    <dgm:pt modelId="{0149809F-96C6-4741-9EDE-DD5335FEDE53}" type="sibTrans" cxnId="{7AD4CEF2-E10A-4DE8-84C5-5B5A36F0EC90}">
      <dgm:prSet/>
      <dgm:spPr/>
      <dgm:t>
        <a:bodyPr/>
        <a:lstStyle/>
        <a:p>
          <a:endParaRPr lang="en-SG"/>
        </a:p>
      </dgm:t>
    </dgm:pt>
    <dgm:pt modelId="{1EE6250C-68E0-4CA7-BBAA-EDD1E09B7486}">
      <dgm:prSet phldrT="[Text]"/>
      <dgm:spPr/>
      <dgm:t>
        <a:bodyPr/>
        <a:lstStyle/>
        <a:p>
          <a:r>
            <a:rPr lang="en-SG" dirty="0"/>
            <a:t>Insecure registries</a:t>
          </a:r>
        </a:p>
      </dgm:t>
    </dgm:pt>
    <dgm:pt modelId="{4AB0503E-9FDC-48C0-9FE3-3789A6D2378B}" type="parTrans" cxnId="{CF2E08F8-CE7E-4E59-84BF-789808B35514}">
      <dgm:prSet/>
      <dgm:spPr/>
      <dgm:t>
        <a:bodyPr/>
        <a:lstStyle/>
        <a:p>
          <a:endParaRPr lang="en-SG"/>
        </a:p>
      </dgm:t>
    </dgm:pt>
    <dgm:pt modelId="{9302397F-04E8-4A6E-8130-E9A5176F8D55}" type="sibTrans" cxnId="{CF2E08F8-CE7E-4E59-84BF-789808B35514}">
      <dgm:prSet/>
      <dgm:spPr/>
      <dgm:t>
        <a:bodyPr/>
        <a:lstStyle/>
        <a:p>
          <a:endParaRPr lang="en-SG"/>
        </a:p>
      </dgm:t>
    </dgm:pt>
    <dgm:pt modelId="{E852230B-F238-40D3-AD30-C23375E352DA}">
      <dgm:prSet phldrT="[Text]"/>
      <dgm:spPr/>
      <dgm:t>
        <a:bodyPr/>
        <a:lstStyle/>
        <a:p>
          <a:r>
            <a:rPr lang="en-SG" dirty="0"/>
            <a:t>Application exploits</a:t>
          </a:r>
        </a:p>
      </dgm:t>
    </dgm:pt>
    <dgm:pt modelId="{ED06712B-9F07-4EDE-8C04-A24F21DB8451}" type="parTrans" cxnId="{2A0B87A8-2203-4FF6-88CF-7F6AEF118512}">
      <dgm:prSet/>
      <dgm:spPr/>
    </dgm:pt>
    <dgm:pt modelId="{B24EEC52-D766-4FF5-AC64-4980EC6C78B7}" type="sibTrans" cxnId="{2A0B87A8-2203-4FF6-88CF-7F6AEF118512}">
      <dgm:prSet/>
      <dgm:spPr/>
    </dgm:pt>
    <dgm:pt modelId="{0C5C5A17-56CD-4850-B89D-D428C6767F08}">
      <dgm:prSet phldrT="[Text]"/>
      <dgm:spPr/>
      <dgm:t>
        <a:bodyPr/>
        <a:lstStyle/>
        <a:p>
          <a:r>
            <a:rPr lang="en-SG" dirty="0" err="1"/>
            <a:t>Webshells</a:t>
          </a:r>
          <a:endParaRPr lang="en-SG" dirty="0"/>
        </a:p>
      </dgm:t>
    </dgm:pt>
    <dgm:pt modelId="{CB3AB094-71BF-4847-9A9B-E49FAE7A3B2D}" type="parTrans" cxnId="{7E3371FD-CB15-4570-8A14-7F032AD176DF}">
      <dgm:prSet/>
      <dgm:spPr/>
    </dgm:pt>
    <dgm:pt modelId="{75C36F87-7BE3-4885-9146-9F2D8D56EE9C}" type="sibTrans" cxnId="{7E3371FD-CB15-4570-8A14-7F032AD176DF}">
      <dgm:prSet/>
      <dgm:spPr/>
    </dgm:pt>
    <dgm:pt modelId="{474240E9-E2E2-4F40-A8BC-CA1DFDE7A430}">
      <dgm:prSet phldrT="[Text]"/>
      <dgm:spPr/>
      <dgm:t>
        <a:bodyPr/>
        <a:lstStyle/>
        <a:p>
          <a:r>
            <a:rPr lang="en-SG" dirty="0"/>
            <a:t>Misconfigurations</a:t>
          </a:r>
        </a:p>
      </dgm:t>
    </dgm:pt>
    <dgm:pt modelId="{2DADA7FE-8237-4C15-B18B-70BD2EE50C3A}" type="parTrans" cxnId="{7F3C5433-9FA1-474C-A6D1-CA8A1A66029A}">
      <dgm:prSet/>
      <dgm:spPr/>
    </dgm:pt>
    <dgm:pt modelId="{EA472C54-B596-4881-BB49-B142CFD9EBE0}" type="sibTrans" cxnId="{7F3C5433-9FA1-474C-A6D1-CA8A1A66029A}">
      <dgm:prSet/>
      <dgm:spPr/>
    </dgm:pt>
    <dgm:pt modelId="{5B257754-A9CB-4110-9BFE-28A66A459328}">
      <dgm:prSet phldrT="[Text]"/>
      <dgm:spPr/>
      <dgm:t>
        <a:bodyPr/>
        <a:lstStyle/>
        <a:p>
          <a:r>
            <a:rPr lang="en-SG" dirty="0"/>
            <a:t>Sockets</a:t>
          </a:r>
        </a:p>
      </dgm:t>
    </dgm:pt>
    <dgm:pt modelId="{496AD60E-44EF-4FCF-BA46-A446FBE6AC46}" type="parTrans" cxnId="{D6CF8502-355B-49C0-8A4E-A3170282E6B6}">
      <dgm:prSet/>
      <dgm:spPr/>
    </dgm:pt>
    <dgm:pt modelId="{7A91D33B-A437-4861-8739-579ACD4134E5}" type="sibTrans" cxnId="{D6CF8502-355B-49C0-8A4E-A3170282E6B6}">
      <dgm:prSet/>
      <dgm:spPr/>
    </dgm:pt>
    <dgm:pt modelId="{E15A3B96-3C7C-4AD6-804F-74B1A6F44584}">
      <dgm:prSet phldrT="[Text]"/>
      <dgm:spPr/>
      <dgm:t>
        <a:bodyPr/>
        <a:lstStyle/>
        <a:p>
          <a:r>
            <a:rPr lang="en-SG" dirty="0"/>
            <a:t>Shared namespaces</a:t>
          </a:r>
        </a:p>
      </dgm:t>
    </dgm:pt>
    <dgm:pt modelId="{E88143D9-4BFF-4C40-8290-3370F5D8F275}" type="parTrans" cxnId="{8E702750-A86B-4D73-B782-8A0B081905FA}">
      <dgm:prSet/>
      <dgm:spPr/>
    </dgm:pt>
    <dgm:pt modelId="{93387960-CDBC-41ED-ABF3-F8C3A58FB74E}" type="sibTrans" cxnId="{8E702750-A86B-4D73-B782-8A0B081905FA}">
      <dgm:prSet/>
      <dgm:spPr/>
    </dgm:pt>
    <dgm:pt modelId="{1A62DC63-A827-41B7-A350-FFA75FB3E186}">
      <dgm:prSet phldrT="[Text]"/>
      <dgm:spPr/>
      <dgm:t>
        <a:bodyPr/>
        <a:lstStyle/>
        <a:p>
          <a:r>
            <a:rPr lang="en-SG" dirty="0"/>
            <a:t>Corrupting source images</a:t>
          </a:r>
        </a:p>
      </dgm:t>
    </dgm:pt>
    <dgm:pt modelId="{2FB225C6-B5C6-4A97-839E-52D150CBFFEB}" type="parTrans" cxnId="{0F3258BF-96AB-45AB-B41E-06936D14ADF6}">
      <dgm:prSet/>
      <dgm:spPr/>
    </dgm:pt>
    <dgm:pt modelId="{DE3DC3CF-8F39-438F-A5DB-0F622ABBF6A7}" type="sibTrans" cxnId="{0F3258BF-96AB-45AB-B41E-06936D14ADF6}">
      <dgm:prSet/>
      <dgm:spPr/>
    </dgm:pt>
    <dgm:pt modelId="{5BA7842D-C854-4154-AFC8-828C63AD7CE4}">
      <dgm:prSet phldrT="[Text]"/>
      <dgm:spPr/>
      <dgm:t>
        <a:bodyPr/>
        <a:lstStyle/>
        <a:p>
          <a:r>
            <a:rPr lang="en-SG" dirty="0"/>
            <a:t>Credentials leakage</a:t>
          </a:r>
        </a:p>
      </dgm:t>
    </dgm:pt>
    <dgm:pt modelId="{4C8B1157-2E4A-4B42-9D1F-9C3126C13BD8}" type="parTrans" cxnId="{C8063697-4152-4460-8D77-1D3A7C637C1B}">
      <dgm:prSet/>
      <dgm:spPr/>
    </dgm:pt>
    <dgm:pt modelId="{36B8F7FF-D109-47B5-B208-AFE9E13063A4}" type="sibTrans" cxnId="{C8063697-4152-4460-8D77-1D3A7C637C1B}">
      <dgm:prSet/>
      <dgm:spPr/>
    </dgm:pt>
    <dgm:pt modelId="{D47EB686-1E59-4299-87B5-DFF3453AF775}" type="pres">
      <dgm:prSet presAssocID="{CA35D714-4EF4-4DCD-B45F-5071E4A22294}" presName="linear" presStyleCnt="0">
        <dgm:presLayoutVars>
          <dgm:dir/>
          <dgm:animLvl val="lvl"/>
          <dgm:resizeHandles val="exact"/>
        </dgm:presLayoutVars>
      </dgm:prSet>
      <dgm:spPr/>
    </dgm:pt>
    <dgm:pt modelId="{42A2372B-A3F2-40B2-B71B-6AE42CB1A08D}" type="pres">
      <dgm:prSet presAssocID="{08C03396-62D8-45DE-AA89-EFD4323CE49D}" presName="parentLin" presStyleCnt="0"/>
      <dgm:spPr/>
    </dgm:pt>
    <dgm:pt modelId="{F443781E-CCE6-4974-A035-6CB2FB27DC4F}" type="pres">
      <dgm:prSet presAssocID="{08C03396-62D8-45DE-AA89-EFD4323CE49D}" presName="parentLeftMargin" presStyleLbl="node1" presStyleIdx="0" presStyleCnt="3"/>
      <dgm:spPr/>
    </dgm:pt>
    <dgm:pt modelId="{8ED40FA2-BDD9-4978-B4ED-E5A2DEA73900}" type="pres">
      <dgm:prSet presAssocID="{08C03396-62D8-45DE-AA89-EFD4323CE49D}" presName="parentText" presStyleLbl="node1" presStyleIdx="0" presStyleCnt="3">
        <dgm:presLayoutVars>
          <dgm:chMax val="0"/>
          <dgm:bulletEnabled val="1"/>
        </dgm:presLayoutVars>
      </dgm:prSet>
      <dgm:spPr/>
    </dgm:pt>
    <dgm:pt modelId="{98D64D90-C7EB-41EF-AE8C-E95DDE3F0971}" type="pres">
      <dgm:prSet presAssocID="{08C03396-62D8-45DE-AA89-EFD4323CE49D}" presName="negativeSpace" presStyleCnt="0"/>
      <dgm:spPr/>
    </dgm:pt>
    <dgm:pt modelId="{A1F77752-5024-40D6-BA5B-00D7812BFC6D}" type="pres">
      <dgm:prSet presAssocID="{08C03396-62D8-45DE-AA89-EFD4323CE49D}" presName="childText" presStyleLbl="conFgAcc1" presStyleIdx="0" presStyleCnt="3">
        <dgm:presLayoutVars>
          <dgm:bulletEnabled val="1"/>
        </dgm:presLayoutVars>
      </dgm:prSet>
      <dgm:spPr/>
    </dgm:pt>
    <dgm:pt modelId="{C504526E-CACC-4949-8CEA-7B963E7773F3}" type="pres">
      <dgm:prSet presAssocID="{A1D87E50-6DB0-4508-A6A1-65100BA9B15D}" presName="spaceBetweenRectangles" presStyleCnt="0"/>
      <dgm:spPr/>
    </dgm:pt>
    <dgm:pt modelId="{5337C21A-5D0D-4D86-9F94-7747C2EF5C9E}" type="pres">
      <dgm:prSet presAssocID="{8F8A3E68-296A-4513-96A3-4B0218F98ECE}" presName="parentLin" presStyleCnt="0"/>
      <dgm:spPr/>
    </dgm:pt>
    <dgm:pt modelId="{BF6D942F-030E-4B07-89FE-1CF94F1B9D27}" type="pres">
      <dgm:prSet presAssocID="{8F8A3E68-296A-4513-96A3-4B0218F98ECE}" presName="parentLeftMargin" presStyleLbl="node1" presStyleIdx="0" presStyleCnt="3"/>
      <dgm:spPr/>
    </dgm:pt>
    <dgm:pt modelId="{F8B71140-E600-4FFD-9702-82916A0B0B7D}" type="pres">
      <dgm:prSet presAssocID="{8F8A3E68-296A-4513-96A3-4B0218F98ECE}" presName="parentText" presStyleLbl="node1" presStyleIdx="1" presStyleCnt="3">
        <dgm:presLayoutVars>
          <dgm:chMax val="0"/>
          <dgm:bulletEnabled val="1"/>
        </dgm:presLayoutVars>
      </dgm:prSet>
      <dgm:spPr/>
    </dgm:pt>
    <dgm:pt modelId="{7FE9C0D5-5968-431D-B409-B4479AAE4F0E}" type="pres">
      <dgm:prSet presAssocID="{8F8A3E68-296A-4513-96A3-4B0218F98ECE}" presName="negativeSpace" presStyleCnt="0"/>
      <dgm:spPr/>
    </dgm:pt>
    <dgm:pt modelId="{FD33FC0E-3B1E-4193-99B8-84D0CF2521D2}" type="pres">
      <dgm:prSet presAssocID="{8F8A3E68-296A-4513-96A3-4B0218F98ECE}" presName="childText" presStyleLbl="conFgAcc1" presStyleIdx="1" presStyleCnt="3">
        <dgm:presLayoutVars>
          <dgm:bulletEnabled val="1"/>
        </dgm:presLayoutVars>
      </dgm:prSet>
      <dgm:spPr/>
    </dgm:pt>
    <dgm:pt modelId="{C10265B5-C04E-49C5-8CF6-09AB2E546E78}" type="pres">
      <dgm:prSet presAssocID="{0149809F-96C6-4741-9EDE-DD5335FEDE53}" presName="spaceBetweenRectangles" presStyleCnt="0"/>
      <dgm:spPr/>
    </dgm:pt>
    <dgm:pt modelId="{5D674616-8115-49E2-9266-D68D5F742F55}" type="pres">
      <dgm:prSet presAssocID="{1EE6250C-68E0-4CA7-BBAA-EDD1E09B7486}" presName="parentLin" presStyleCnt="0"/>
      <dgm:spPr/>
    </dgm:pt>
    <dgm:pt modelId="{65A1A9A2-632A-4C5B-A261-ADF68451CA9A}" type="pres">
      <dgm:prSet presAssocID="{1EE6250C-68E0-4CA7-BBAA-EDD1E09B7486}" presName="parentLeftMargin" presStyleLbl="node1" presStyleIdx="1" presStyleCnt="3"/>
      <dgm:spPr/>
    </dgm:pt>
    <dgm:pt modelId="{FF96EB8C-CEAC-428F-8413-21EE3ED9280B}" type="pres">
      <dgm:prSet presAssocID="{1EE6250C-68E0-4CA7-BBAA-EDD1E09B7486}" presName="parentText" presStyleLbl="node1" presStyleIdx="2" presStyleCnt="3">
        <dgm:presLayoutVars>
          <dgm:chMax val="0"/>
          <dgm:bulletEnabled val="1"/>
        </dgm:presLayoutVars>
      </dgm:prSet>
      <dgm:spPr/>
    </dgm:pt>
    <dgm:pt modelId="{1ACF983C-1884-43F2-974A-EE9EA446984E}" type="pres">
      <dgm:prSet presAssocID="{1EE6250C-68E0-4CA7-BBAA-EDD1E09B7486}" presName="negativeSpace" presStyleCnt="0"/>
      <dgm:spPr/>
    </dgm:pt>
    <dgm:pt modelId="{49B810F8-7B2A-4679-87AC-13DDFF45B5FE}" type="pres">
      <dgm:prSet presAssocID="{1EE6250C-68E0-4CA7-BBAA-EDD1E09B7486}" presName="childText" presStyleLbl="conFgAcc1" presStyleIdx="2" presStyleCnt="3">
        <dgm:presLayoutVars>
          <dgm:bulletEnabled val="1"/>
        </dgm:presLayoutVars>
      </dgm:prSet>
      <dgm:spPr/>
    </dgm:pt>
  </dgm:ptLst>
  <dgm:cxnLst>
    <dgm:cxn modelId="{39ECA600-FC69-4D56-8FAB-E62615CD899B}" type="presOf" srcId="{5B257754-A9CB-4110-9BFE-28A66A459328}" destId="{FD33FC0E-3B1E-4193-99B8-84D0CF2521D2}" srcOrd="0" destOrd="1" presId="urn:microsoft.com/office/officeart/2005/8/layout/list1"/>
    <dgm:cxn modelId="{D6CF8502-355B-49C0-8A4E-A3170282E6B6}" srcId="{8F8A3E68-296A-4513-96A3-4B0218F98ECE}" destId="{5B257754-A9CB-4110-9BFE-28A66A459328}" srcOrd="1" destOrd="0" parTransId="{496AD60E-44EF-4FCF-BA46-A446FBE6AC46}" sibTransId="{7A91D33B-A437-4861-8739-579ACD4134E5}"/>
    <dgm:cxn modelId="{B12A9802-96AB-430F-AEA5-372710AE3AD2}" type="presOf" srcId="{1EE6250C-68E0-4CA7-BBAA-EDD1E09B7486}" destId="{FF96EB8C-CEAC-428F-8413-21EE3ED9280B}" srcOrd="1" destOrd="0" presId="urn:microsoft.com/office/officeart/2005/8/layout/list1"/>
    <dgm:cxn modelId="{2606770A-B87B-4B05-84EE-7E33D34B2494}" type="presOf" srcId="{474240E9-E2E2-4F40-A8BC-CA1DFDE7A430}" destId="{FD33FC0E-3B1E-4193-99B8-84D0CF2521D2}" srcOrd="0" destOrd="0" presId="urn:microsoft.com/office/officeart/2005/8/layout/list1"/>
    <dgm:cxn modelId="{B4EDB00D-3DAA-4706-B23D-FB3F77353437}" type="presOf" srcId="{8F8A3E68-296A-4513-96A3-4B0218F98ECE}" destId="{BF6D942F-030E-4B07-89FE-1CF94F1B9D27}" srcOrd="0" destOrd="0" presId="urn:microsoft.com/office/officeart/2005/8/layout/list1"/>
    <dgm:cxn modelId="{7F3C5433-9FA1-474C-A6D1-CA8A1A66029A}" srcId="{8F8A3E68-296A-4513-96A3-4B0218F98ECE}" destId="{474240E9-E2E2-4F40-A8BC-CA1DFDE7A430}" srcOrd="0" destOrd="0" parTransId="{2DADA7FE-8237-4C15-B18B-70BD2EE50C3A}" sibTransId="{EA472C54-B596-4881-BB49-B142CFD9EBE0}"/>
    <dgm:cxn modelId="{57BA0835-78A5-49B0-BBD8-D9C209161984}" type="presOf" srcId="{CA35D714-4EF4-4DCD-B45F-5071E4A22294}" destId="{D47EB686-1E59-4299-87B5-DFF3453AF775}" srcOrd="0" destOrd="0" presId="urn:microsoft.com/office/officeart/2005/8/layout/list1"/>
    <dgm:cxn modelId="{02567D43-D582-4959-A16A-2A6203BFA44D}" type="presOf" srcId="{E15A3B96-3C7C-4AD6-804F-74B1A6F44584}" destId="{FD33FC0E-3B1E-4193-99B8-84D0CF2521D2}" srcOrd="0" destOrd="2" presId="urn:microsoft.com/office/officeart/2005/8/layout/list1"/>
    <dgm:cxn modelId="{E5A4386D-1E70-4446-8D1D-6F2A0A749D6F}" type="presOf" srcId="{1EE6250C-68E0-4CA7-BBAA-EDD1E09B7486}" destId="{65A1A9A2-632A-4C5B-A261-ADF68451CA9A}" srcOrd="0" destOrd="0" presId="urn:microsoft.com/office/officeart/2005/8/layout/list1"/>
    <dgm:cxn modelId="{8E702750-A86B-4D73-B782-8A0B081905FA}" srcId="{8F8A3E68-296A-4513-96A3-4B0218F98ECE}" destId="{E15A3B96-3C7C-4AD6-804F-74B1A6F44584}" srcOrd="2" destOrd="0" parTransId="{E88143D9-4BFF-4C40-8290-3370F5D8F275}" sibTransId="{93387960-CDBC-41ED-ABF3-F8C3A58FB74E}"/>
    <dgm:cxn modelId="{323A198C-6166-4AC4-A625-D3DAF02247AA}" type="presOf" srcId="{08C03396-62D8-45DE-AA89-EFD4323CE49D}" destId="{8ED40FA2-BDD9-4978-B4ED-E5A2DEA73900}" srcOrd="1" destOrd="0" presId="urn:microsoft.com/office/officeart/2005/8/layout/list1"/>
    <dgm:cxn modelId="{B8147F8C-BA9E-4B0F-A240-A0BF4B75CF1F}" type="presOf" srcId="{1A62DC63-A827-41B7-A350-FFA75FB3E186}" destId="{49B810F8-7B2A-4679-87AC-13DDFF45B5FE}" srcOrd="0" destOrd="0" presId="urn:microsoft.com/office/officeart/2005/8/layout/list1"/>
    <dgm:cxn modelId="{7B564E91-5735-481C-B622-2E9F8D1B2E87}" type="presOf" srcId="{0C5C5A17-56CD-4850-B89D-D428C6767F08}" destId="{A1F77752-5024-40D6-BA5B-00D7812BFC6D}" srcOrd="0" destOrd="1" presId="urn:microsoft.com/office/officeart/2005/8/layout/list1"/>
    <dgm:cxn modelId="{C8063697-4152-4460-8D77-1D3A7C637C1B}" srcId="{1EE6250C-68E0-4CA7-BBAA-EDD1E09B7486}" destId="{5BA7842D-C854-4154-AFC8-828C63AD7CE4}" srcOrd="1" destOrd="0" parTransId="{4C8B1157-2E4A-4B42-9D1F-9C3126C13BD8}" sibTransId="{36B8F7FF-D109-47B5-B208-AFE9E13063A4}"/>
    <dgm:cxn modelId="{2A0B87A8-2203-4FF6-88CF-7F6AEF118512}" srcId="{08C03396-62D8-45DE-AA89-EFD4323CE49D}" destId="{E852230B-F238-40D3-AD30-C23375E352DA}" srcOrd="0" destOrd="0" parTransId="{ED06712B-9F07-4EDE-8C04-A24F21DB8451}" sibTransId="{B24EEC52-D766-4FF5-AC64-4980EC6C78B7}"/>
    <dgm:cxn modelId="{B16F72B2-E887-4A76-81A2-1656AC2F018A}" type="presOf" srcId="{5BA7842D-C854-4154-AFC8-828C63AD7CE4}" destId="{49B810F8-7B2A-4679-87AC-13DDFF45B5FE}" srcOrd="0" destOrd="1" presId="urn:microsoft.com/office/officeart/2005/8/layout/list1"/>
    <dgm:cxn modelId="{0F3258BF-96AB-45AB-B41E-06936D14ADF6}" srcId="{1EE6250C-68E0-4CA7-BBAA-EDD1E09B7486}" destId="{1A62DC63-A827-41B7-A350-FFA75FB3E186}" srcOrd="0" destOrd="0" parTransId="{2FB225C6-B5C6-4A97-839E-52D150CBFFEB}" sibTransId="{DE3DC3CF-8F39-438F-A5DB-0F622ABBF6A7}"/>
    <dgm:cxn modelId="{F2BEA6C5-0EC5-46E7-A656-BBB36B4F0A0F}" type="presOf" srcId="{8F8A3E68-296A-4513-96A3-4B0218F98ECE}" destId="{F8B71140-E600-4FFD-9702-82916A0B0B7D}" srcOrd="1" destOrd="0" presId="urn:microsoft.com/office/officeart/2005/8/layout/list1"/>
    <dgm:cxn modelId="{27C7CFD8-BDF7-4CF0-8691-24BC015CC918}" type="presOf" srcId="{E852230B-F238-40D3-AD30-C23375E352DA}" destId="{A1F77752-5024-40D6-BA5B-00D7812BFC6D}" srcOrd="0" destOrd="0" presId="urn:microsoft.com/office/officeart/2005/8/layout/list1"/>
    <dgm:cxn modelId="{74837BF2-EBAE-4B4C-A432-61409B2A54A7}" srcId="{CA35D714-4EF4-4DCD-B45F-5071E4A22294}" destId="{08C03396-62D8-45DE-AA89-EFD4323CE49D}" srcOrd="0" destOrd="0" parTransId="{5CD9F2A1-794D-4C9C-893F-4916DF63EFDB}" sibTransId="{A1D87E50-6DB0-4508-A6A1-65100BA9B15D}"/>
    <dgm:cxn modelId="{7AD4CEF2-E10A-4DE8-84C5-5B5A36F0EC90}" srcId="{CA35D714-4EF4-4DCD-B45F-5071E4A22294}" destId="{8F8A3E68-296A-4513-96A3-4B0218F98ECE}" srcOrd="1" destOrd="0" parTransId="{B68EE8B1-3404-49A8-B9C2-488A6765EE43}" sibTransId="{0149809F-96C6-4741-9EDE-DD5335FEDE53}"/>
    <dgm:cxn modelId="{CF2E08F8-CE7E-4E59-84BF-789808B35514}" srcId="{CA35D714-4EF4-4DCD-B45F-5071E4A22294}" destId="{1EE6250C-68E0-4CA7-BBAA-EDD1E09B7486}" srcOrd="2" destOrd="0" parTransId="{4AB0503E-9FDC-48C0-9FE3-3789A6D2378B}" sibTransId="{9302397F-04E8-4A6E-8130-E9A5176F8D55}"/>
    <dgm:cxn modelId="{7E3371FD-CB15-4570-8A14-7F032AD176DF}" srcId="{08C03396-62D8-45DE-AA89-EFD4323CE49D}" destId="{0C5C5A17-56CD-4850-B89D-D428C6767F08}" srcOrd="1" destOrd="0" parTransId="{CB3AB094-71BF-4847-9A9B-E49FAE7A3B2D}" sibTransId="{75C36F87-7BE3-4885-9146-9F2D8D56EE9C}"/>
    <dgm:cxn modelId="{CB90E3FE-BB6A-4F5E-BFB9-F39DC7293942}" type="presOf" srcId="{08C03396-62D8-45DE-AA89-EFD4323CE49D}" destId="{F443781E-CCE6-4974-A035-6CB2FB27DC4F}" srcOrd="0" destOrd="0" presId="urn:microsoft.com/office/officeart/2005/8/layout/list1"/>
    <dgm:cxn modelId="{1355C977-286B-4D81-8D81-D676DD52A42D}" type="presParOf" srcId="{D47EB686-1E59-4299-87B5-DFF3453AF775}" destId="{42A2372B-A3F2-40B2-B71B-6AE42CB1A08D}" srcOrd="0" destOrd="0" presId="urn:microsoft.com/office/officeart/2005/8/layout/list1"/>
    <dgm:cxn modelId="{6397A287-4397-44C5-838D-08A127478FC9}" type="presParOf" srcId="{42A2372B-A3F2-40B2-B71B-6AE42CB1A08D}" destId="{F443781E-CCE6-4974-A035-6CB2FB27DC4F}" srcOrd="0" destOrd="0" presId="urn:microsoft.com/office/officeart/2005/8/layout/list1"/>
    <dgm:cxn modelId="{042D86D1-5376-48D2-9B90-915C68C250DC}" type="presParOf" srcId="{42A2372B-A3F2-40B2-B71B-6AE42CB1A08D}" destId="{8ED40FA2-BDD9-4978-B4ED-E5A2DEA73900}" srcOrd="1" destOrd="0" presId="urn:microsoft.com/office/officeart/2005/8/layout/list1"/>
    <dgm:cxn modelId="{05AFD9DE-35B6-44F6-BDB9-85348F1E6E75}" type="presParOf" srcId="{D47EB686-1E59-4299-87B5-DFF3453AF775}" destId="{98D64D90-C7EB-41EF-AE8C-E95DDE3F0971}" srcOrd="1" destOrd="0" presId="urn:microsoft.com/office/officeart/2005/8/layout/list1"/>
    <dgm:cxn modelId="{31C84BC7-9F11-4DD8-BB49-C84FAC6E4D33}" type="presParOf" srcId="{D47EB686-1E59-4299-87B5-DFF3453AF775}" destId="{A1F77752-5024-40D6-BA5B-00D7812BFC6D}" srcOrd="2" destOrd="0" presId="urn:microsoft.com/office/officeart/2005/8/layout/list1"/>
    <dgm:cxn modelId="{D0C0F21E-027A-48B5-9849-708CFCD8F0EA}" type="presParOf" srcId="{D47EB686-1E59-4299-87B5-DFF3453AF775}" destId="{C504526E-CACC-4949-8CEA-7B963E7773F3}" srcOrd="3" destOrd="0" presId="urn:microsoft.com/office/officeart/2005/8/layout/list1"/>
    <dgm:cxn modelId="{C38CB8CB-1602-4A73-A7DA-3666E1BE6F5D}" type="presParOf" srcId="{D47EB686-1E59-4299-87B5-DFF3453AF775}" destId="{5337C21A-5D0D-4D86-9F94-7747C2EF5C9E}" srcOrd="4" destOrd="0" presId="urn:microsoft.com/office/officeart/2005/8/layout/list1"/>
    <dgm:cxn modelId="{CD7EEB07-ACFC-4AB2-BC49-0DF21CCEDDC2}" type="presParOf" srcId="{5337C21A-5D0D-4D86-9F94-7747C2EF5C9E}" destId="{BF6D942F-030E-4B07-89FE-1CF94F1B9D27}" srcOrd="0" destOrd="0" presId="urn:microsoft.com/office/officeart/2005/8/layout/list1"/>
    <dgm:cxn modelId="{425B46D8-9990-48BF-84E9-3D5745730F0D}" type="presParOf" srcId="{5337C21A-5D0D-4D86-9F94-7747C2EF5C9E}" destId="{F8B71140-E600-4FFD-9702-82916A0B0B7D}" srcOrd="1" destOrd="0" presId="urn:microsoft.com/office/officeart/2005/8/layout/list1"/>
    <dgm:cxn modelId="{284F2CCC-200E-430E-8812-6287C846DFCD}" type="presParOf" srcId="{D47EB686-1E59-4299-87B5-DFF3453AF775}" destId="{7FE9C0D5-5968-431D-B409-B4479AAE4F0E}" srcOrd="5" destOrd="0" presId="urn:microsoft.com/office/officeart/2005/8/layout/list1"/>
    <dgm:cxn modelId="{B194FCE7-1F03-4E55-8A66-3715B492FE12}" type="presParOf" srcId="{D47EB686-1E59-4299-87B5-DFF3453AF775}" destId="{FD33FC0E-3B1E-4193-99B8-84D0CF2521D2}" srcOrd="6" destOrd="0" presId="urn:microsoft.com/office/officeart/2005/8/layout/list1"/>
    <dgm:cxn modelId="{6AB4677F-AC51-4DCE-97E0-17B5D0204C9C}" type="presParOf" srcId="{D47EB686-1E59-4299-87B5-DFF3453AF775}" destId="{C10265B5-C04E-49C5-8CF6-09AB2E546E78}" srcOrd="7" destOrd="0" presId="urn:microsoft.com/office/officeart/2005/8/layout/list1"/>
    <dgm:cxn modelId="{DB47F697-3B22-4241-9A25-3699721FD162}" type="presParOf" srcId="{D47EB686-1E59-4299-87B5-DFF3453AF775}" destId="{5D674616-8115-49E2-9266-D68D5F742F55}" srcOrd="8" destOrd="0" presId="urn:microsoft.com/office/officeart/2005/8/layout/list1"/>
    <dgm:cxn modelId="{00225640-F5C5-4C6D-9605-ABA158BFE0D9}" type="presParOf" srcId="{5D674616-8115-49E2-9266-D68D5F742F55}" destId="{65A1A9A2-632A-4C5B-A261-ADF68451CA9A}" srcOrd="0" destOrd="0" presId="urn:microsoft.com/office/officeart/2005/8/layout/list1"/>
    <dgm:cxn modelId="{ABCC62F2-EE4F-43DB-B96A-24522BED8144}" type="presParOf" srcId="{5D674616-8115-49E2-9266-D68D5F742F55}" destId="{FF96EB8C-CEAC-428F-8413-21EE3ED9280B}" srcOrd="1" destOrd="0" presId="urn:microsoft.com/office/officeart/2005/8/layout/list1"/>
    <dgm:cxn modelId="{378DD9B2-6274-42BA-AE73-FC52F966B6F8}" type="presParOf" srcId="{D47EB686-1E59-4299-87B5-DFF3453AF775}" destId="{1ACF983C-1884-43F2-974A-EE9EA446984E}" srcOrd="9" destOrd="0" presId="urn:microsoft.com/office/officeart/2005/8/layout/list1"/>
    <dgm:cxn modelId="{3F886ECD-028B-41E3-8411-956FC1A66AE4}" type="presParOf" srcId="{D47EB686-1E59-4299-87B5-DFF3453AF775}" destId="{49B810F8-7B2A-4679-87AC-13DDFF45B5F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E2CA110-431E-4EB4-88F6-2F79B01810A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SG"/>
        </a:p>
      </dgm:t>
    </dgm:pt>
    <dgm:pt modelId="{B9C55FB1-BDED-4206-8C8E-C667AE1ECEC0}">
      <dgm:prSet/>
      <dgm:spPr/>
      <dgm:t>
        <a:bodyPr/>
        <a:lstStyle/>
        <a:p>
          <a:r>
            <a:rPr lang="en-SG" dirty="0"/>
            <a:t>Short lifespans</a:t>
          </a:r>
        </a:p>
      </dgm:t>
    </dgm:pt>
    <dgm:pt modelId="{3187DA6D-F176-4526-9FE4-8C16B58CC032}" type="parTrans" cxnId="{175A45D5-AE3C-4838-AEBB-D963B90D4CF8}">
      <dgm:prSet/>
      <dgm:spPr/>
      <dgm:t>
        <a:bodyPr/>
        <a:lstStyle/>
        <a:p>
          <a:endParaRPr lang="en-SG"/>
        </a:p>
      </dgm:t>
    </dgm:pt>
    <dgm:pt modelId="{98BFC98B-FD7D-4346-9D68-6ECF05F3D204}" type="sibTrans" cxnId="{175A45D5-AE3C-4838-AEBB-D963B90D4CF8}">
      <dgm:prSet/>
      <dgm:spPr/>
      <dgm:t>
        <a:bodyPr/>
        <a:lstStyle/>
        <a:p>
          <a:endParaRPr lang="en-SG"/>
        </a:p>
      </dgm:t>
    </dgm:pt>
    <dgm:pt modelId="{B17A113D-1F46-441B-8C35-1CA7B86E7BEC}">
      <dgm:prSet/>
      <dgm:spPr/>
      <dgm:t>
        <a:bodyPr/>
        <a:lstStyle/>
        <a:p>
          <a:r>
            <a:rPr lang="en-SG" dirty="0"/>
            <a:t>Scaling</a:t>
          </a:r>
        </a:p>
      </dgm:t>
    </dgm:pt>
    <dgm:pt modelId="{F4628C55-8D7F-413D-9B9B-F5A5FDFFBCAB}" type="parTrans" cxnId="{D3CDE444-62E6-4A51-AFE3-8FFA3C3571D2}">
      <dgm:prSet/>
      <dgm:spPr/>
      <dgm:t>
        <a:bodyPr/>
        <a:lstStyle/>
        <a:p>
          <a:endParaRPr lang="en-SG"/>
        </a:p>
      </dgm:t>
    </dgm:pt>
    <dgm:pt modelId="{7F88D3F7-9C30-48AC-AFDF-5061D6FF1D91}" type="sibTrans" cxnId="{D3CDE444-62E6-4A51-AFE3-8FFA3C3571D2}">
      <dgm:prSet/>
      <dgm:spPr/>
      <dgm:t>
        <a:bodyPr/>
        <a:lstStyle/>
        <a:p>
          <a:endParaRPr lang="en-SG"/>
        </a:p>
      </dgm:t>
    </dgm:pt>
    <dgm:pt modelId="{E5166B20-2B74-436C-A40F-7055CED241D8}">
      <dgm:prSet/>
      <dgm:spPr/>
      <dgm:t>
        <a:bodyPr/>
        <a:lstStyle/>
        <a:p>
          <a:r>
            <a:rPr lang="en-SG" dirty="0"/>
            <a:t>Misconfigurations</a:t>
          </a:r>
        </a:p>
      </dgm:t>
    </dgm:pt>
    <dgm:pt modelId="{9C0475FD-F83C-4A97-B9B0-217754DA97E9}" type="parTrans" cxnId="{CD74A04D-88D1-45BB-BAA9-F64BA2260FBB}">
      <dgm:prSet/>
      <dgm:spPr/>
      <dgm:t>
        <a:bodyPr/>
        <a:lstStyle/>
        <a:p>
          <a:endParaRPr lang="en-SG"/>
        </a:p>
      </dgm:t>
    </dgm:pt>
    <dgm:pt modelId="{1BFFB46D-2F2D-43A3-A400-66F44AA761CA}" type="sibTrans" cxnId="{CD74A04D-88D1-45BB-BAA9-F64BA2260FBB}">
      <dgm:prSet/>
      <dgm:spPr/>
      <dgm:t>
        <a:bodyPr/>
        <a:lstStyle/>
        <a:p>
          <a:endParaRPr lang="en-SG"/>
        </a:p>
      </dgm:t>
    </dgm:pt>
    <dgm:pt modelId="{3D4EBD37-676E-431C-8A43-A46D60F5A491}">
      <dgm:prSet/>
      <dgm:spPr/>
      <dgm:t>
        <a:bodyPr/>
        <a:lstStyle/>
        <a:p>
          <a:r>
            <a:rPr lang="en-SG" dirty="0"/>
            <a:t>Inadequate logging</a:t>
          </a:r>
        </a:p>
      </dgm:t>
    </dgm:pt>
    <dgm:pt modelId="{7B87A8A9-68F7-4A25-916B-825BF9A42377}" type="parTrans" cxnId="{D2C8BFDE-DE9A-470E-A85F-3477A6B63A40}">
      <dgm:prSet/>
      <dgm:spPr/>
      <dgm:t>
        <a:bodyPr/>
        <a:lstStyle/>
        <a:p>
          <a:endParaRPr lang="en-SG"/>
        </a:p>
      </dgm:t>
    </dgm:pt>
    <dgm:pt modelId="{D9E14BB5-A705-4DBB-9D91-2FE2F0182F0C}" type="sibTrans" cxnId="{D2C8BFDE-DE9A-470E-A85F-3477A6B63A40}">
      <dgm:prSet/>
      <dgm:spPr/>
      <dgm:t>
        <a:bodyPr/>
        <a:lstStyle/>
        <a:p>
          <a:endParaRPr lang="en-SG"/>
        </a:p>
      </dgm:t>
    </dgm:pt>
    <dgm:pt modelId="{2582F298-2E3D-4913-B34F-8DC0355B27AC}">
      <dgm:prSet/>
      <dgm:spPr/>
      <dgm:t>
        <a:bodyPr/>
        <a:lstStyle/>
        <a:p>
          <a:r>
            <a:rPr lang="en-SG" dirty="0"/>
            <a:t>Containers can be created and destroyed rapidly</a:t>
          </a:r>
        </a:p>
      </dgm:t>
    </dgm:pt>
    <dgm:pt modelId="{5585EE23-8D5A-441E-8DD4-2C42101E4553}" type="parTrans" cxnId="{35D80B2C-3F13-48DE-86E5-1916A46B49F8}">
      <dgm:prSet/>
      <dgm:spPr/>
      <dgm:t>
        <a:bodyPr/>
        <a:lstStyle/>
        <a:p>
          <a:endParaRPr lang="en-SG"/>
        </a:p>
      </dgm:t>
    </dgm:pt>
    <dgm:pt modelId="{276111AE-DE5E-47D0-8E54-8CDE0EED8719}" type="sibTrans" cxnId="{35D80B2C-3F13-48DE-86E5-1916A46B49F8}">
      <dgm:prSet/>
      <dgm:spPr/>
      <dgm:t>
        <a:bodyPr/>
        <a:lstStyle/>
        <a:p>
          <a:endParaRPr lang="en-SG"/>
        </a:p>
      </dgm:t>
    </dgm:pt>
    <dgm:pt modelId="{714886AF-E2F7-4C87-9F5B-3D657FD9634D}">
      <dgm:prSet/>
      <dgm:spPr/>
      <dgm:t>
        <a:bodyPr/>
        <a:lstStyle/>
        <a:p>
          <a:r>
            <a:rPr lang="en-SG" dirty="0"/>
            <a:t>Evidence is often lost during investigation, as container may not exist</a:t>
          </a:r>
        </a:p>
      </dgm:t>
    </dgm:pt>
    <dgm:pt modelId="{46D5E797-C02D-4A4C-8186-F02AC7625875}" type="parTrans" cxnId="{0D58E327-580B-473E-B5F1-A22387C5F495}">
      <dgm:prSet/>
      <dgm:spPr/>
      <dgm:t>
        <a:bodyPr/>
        <a:lstStyle/>
        <a:p>
          <a:endParaRPr lang="en-SG"/>
        </a:p>
      </dgm:t>
    </dgm:pt>
    <dgm:pt modelId="{401DAF7F-6DE4-4AF7-811C-8F1171955B42}" type="sibTrans" cxnId="{0D58E327-580B-473E-B5F1-A22387C5F495}">
      <dgm:prSet/>
      <dgm:spPr/>
      <dgm:t>
        <a:bodyPr/>
        <a:lstStyle/>
        <a:p>
          <a:endParaRPr lang="en-SG"/>
        </a:p>
      </dgm:t>
    </dgm:pt>
    <dgm:pt modelId="{B1C6146A-FFA7-4C85-BEB7-3F60610671C3}">
      <dgm:prSet/>
      <dgm:spPr/>
      <dgm:t>
        <a:bodyPr/>
        <a:lstStyle/>
        <a:p>
          <a:r>
            <a:rPr lang="en-SG" dirty="0"/>
            <a:t>Difficult to identify which container in a swarm was attacked due to identical appearance in logs</a:t>
          </a:r>
        </a:p>
      </dgm:t>
    </dgm:pt>
    <dgm:pt modelId="{F792A6E8-2AE9-4384-882F-00BC7F7F7AD9}" type="parTrans" cxnId="{2FD3FC04-C4DB-4F53-A373-B5055A34FA3C}">
      <dgm:prSet/>
      <dgm:spPr/>
      <dgm:t>
        <a:bodyPr/>
        <a:lstStyle/>
        <a:p>
          <a:endParaRPr lang="en-SG"/>
        </a:p>
      </dgm:t>
    </dgm:pt>
    <dgm:pt modelId="{90FCAA86-1B64-4F4C-B599-5B540A0EFF62}" type="sibTrans" cxnId="{2FD3FC04-C4DB-4F53-A373-B5055A34FA3C}">
      <dgm:prSet/>
      <dgm:spPr/>
      <dgm:t>
        <a:bodyPr/>
        <a:lstStyle/>
        <a:p>
          <a:endParaRPr lang="en-SG"/>
        </a:p>
      </dgm:t>
    </dgm:pt>
    <dgm:pt modelId="{1EEF3941-6FCD-424E-9C8E-4390D8DD28E7}">
      <dgm:prSet/>
      <dgm:spPr/>
      <dgm:t>
        <a:bodyPr/>
        <a:lstStyle/>
        <a:p>
          <a:r>
            <a:rPr lang="en-SG" dirty="0"/>
            <a:t>Requires container-aware tools for effective monitoring and investigation</a:t>
          </a:r>
        </a:p>
      </dgm:t>
    </dgm:pt>
    <dgm:pt modelId="{D812290A-8156-4689-8E8B-4F25CA81C3B7}" type="parTrans" cxnId="{477BA215-FABD-430E-BF29-8CE684FD1315}">
      <dgm:prSet/>
      <dgm:spPr/>
      <dgm:t>
        <a:bodyPr/>
        <a:lstStyle/>
        <a:p>
          <a:endParaRPr lang="en-SG"/>
        </a:p>
      </dgm:t>
    </dgm:pt>
    <dgm:pt modelId="{D14ABA40-BD37-49CC-A604-6D6FF91B267C}" type="sibTrans" cxnId="{477BA215-FABD-430E-BF29-8CE684FD1315}">
      <dgm:prSet/>
      <dgm:spPr/>
      <dgm:t>
        <a:bodyPr/>
        <a:lstStyle/>
        <a:p>
          <a:endParaRPr lang="en-SG"/>
        </a:p>
      </dgm:t>
    </dgm:pt>
    <dgm:pt modelId="{C0F188FF-257E-4180-B585-7C8227614B50}">
      <dgm:prSet/>
      <dgm:spPr/>
      <dgm:t>
        <a:bodyPr/>
        <a:lstStyle/>
        <a:p>
          <a:r>
            <a:rPr lang="en-SG" dirty="0"/>
            <a:t>Often setup with excessive privileges</a:t>
          </a:r>
        </a:p>
      </dgm:t>
    </dgm:pt>
    <dgm:pt modelId="{BEA355E1-5F3C-4E8F-B596-94190D40AD30}" type="parTrans" cxnId="{4ABC54C3-5852-4891-8AC7-C641ABA49179}">
      <dgm:prSet/>
      <dgm:spPr/>
      <dgm:t>
        <a:bodyPr/>
        <a:lstStyle/>
        <a:p>
          <a:endParaRPr lang="en-SG"/>
        </a:p>
      </dgm:t>
    </dgm:pt>
    <dgm:pt modelId="{365DF3B1-47F7-4DF8-B6F6-E200BBBB6DCD}" type="sibTrans" cxnId="{4ABC54C3-5852-4891-8AC7-C641ABA49179}">
      <dgm:prSet/>
      <dgm:spPr/>
      <dgm:t>
        <a:bodyPr/>
        <a:lstStyle/>
        <a:p>
          <a:endParaRPr lang="en-SG"/>
        </a:p>
      </dgm:t>
    </dgm:pt>
    <dgm:pt modelId="{01807567-6A77-4CE4-9327-ECDF6942F3CC}">
      <dgm:prSet/>
      <dgm:spPr/>
      <dgm:t>
        <a:bodyPr/>
        <a:lstStyle/>
        <a:p>
          <a:r>
            <a:rPr lang="en-SG" dirty="0"/>
            <a:t>Give attackers greater control over the environment</a:t>
          </a:r>
        </a:p>
      </dgm:t>
    </dgm:pt>
    <dgm:pt modelId="{01C5D4B0-9CD9-4039-8CD0-DC30986D5963}" type="parTrans" cxnId="{7D6005FC-E4E5-4D0F-82EF-49AF2CAFF35D}">
      <dgm:prSet/>
      <dgm:spPr/>
      <dgm:t>
        <a:bodyPr/>
        <a:lstStyle/>
        <a:p>
          <a:endParaRPr lang="en-SG"/>
        </a:p>
      </dgm:t>
    </dgm:pt>
    <dgm:pt modelId="{6A362A7C-B055-4ED0-8A23-D203F9D88B54}" type="sibTrans" cxnId="{7D6005FC-E4E5-4D0F-82EF-49AF2CAFF35D}">
      <dgm:prSet/>
      <dgm:spPr/>
      <dgm:t>
        <a:bodyPr/>
        <a:lstStyle/>
        <a:p>
          <a:endParaRPr lang="en-SG"/>
        </a:p>
      </dgm:t>
    </dgm:pt>
    <dgm:pt modelId="{2344B99F-E518-41D5-9768-2BC2E98B67BA}">
      <dgm:prSet/>
      <dgm:spPr/>
      <dgm:t>
        <a:bodyPr/>
        <a:lstStyle/>
        <a:p>
          <a:r>
            <a:rPr lang="en-SG" dirty="0"/>
            <a:t>Major challenge in container environment</a:t>
          </a:r>
        </a:p>
      </dgm:t>
    </dgm:pt>
    <dgm:pt modelId="{76885D2B-F4BE-4C10-87A0-C3426475EF9E}" type="parTrans" cxnId="{14D70306-0F88-4339-8079-FABC752936D3}">
      <dgm:prSet/>
      <dgm:spPr/>
      <dgm:t>
        <a:bodyPr/>
        <a:lstStyle/>
        <a:p>
          <a:endParaRPr lang="en-SG"/>
        </a:p>
      </dgm:t>
    </dgm:pt>
    <dgm:pt modelId="{7601158F-8000-48AC-BDBE-22A42F32652D}" type="sibTrans" cxnId="{14D70306-0F88-4339-8079-FABC752936D3}">
      <dgm:prSet/>
      <dgm:spPr/>
      <dgm:t>
        <a:bodyPr/>
        <a:lstStyle/>
        <a:p>
          <a:endParaRPr lang="en-SG"/>
        </a:p>
      </dgm:t>
    </dgm:pt>
    <dgm:pt modelId="{C089CA26-A85B-447A-A019-373C59436E72}">
      <dgm:prSet/>
      <dgm:spPr/>
      <dgm:t>
        <a:bodyPr/>
        <a:lstStyle/>
        <a:p>
          <a:r>
            <a:rPr lang="en-SG" dirty="0"/>
            <a:t>Responders must depend on logs from application or container environment</a:t>
          </a:r>
        </a:p>
      </dgm:t>
    </dgm:pt>
    <dgm:pt modelId="{7E7DB574-D74B-49BF-A9BB-5B95368D7CD7}" type="parTrans" cxnId="{250922CB-70E9-4A2A-B723-7E2CEE735E50}">
      <dgm:prSet/>
      <dgm:spPr/>
      <dgm:t>
        <a:bodyPr/>
        <a:lstStyle/>
        <a:p>
          <a:endParaRPr lang="en-SG"/>
        </a:p>
      </dgm:t>
    </dgm:pt>
    <dgm:pt modelId="{25131B75-6F25-42AB-9F37-6C4DCFAE8242}" type="sibTrans" cxnId="{250922CB-70E9-4A2A-B723-7E2CEE735E50}">
      <dgm:prSet/>
      <dgm:spPr/>
      <dgm:t>
        <a:bodyPr/>
        <a:lstStyle/>
        <a:p>
          <a:endParaRPr lang="en-SG"/>
        </a:p>
      </dgm:t>
    </dgm:pt>
    <dgm:pt modelId="{A1C7A491-3F86-4F1E-A684-F79CAA93028C}" type="pres">
      <dgm:prSet presAssocID="{1E2CA110-431E-4EB4-88F6-2F79B01810A1}" presName="linear" presStyleCnt="0">
        <dgm:presLayoutVars>
          <dgm:dir/>
          <dgm:animLvl val="lvl"/>
          <dgm:resizeHandles val="exact"/>
        </dgm:presLayoutVars>
      </dgm:prSet>
      <dgm:spPr/>
    </dgm:pt>
    <dgm:pt modelId="{80897AAF-61E1-4469-B4D9-635E976276A3}" type="pres">
      <dgm:prSet presAssocID="{B9C55FB1-BDED-4206-8C8E-C667AE1ECEC0}" presName="parentLin" presStyleCnt="0"/>
      <dgm:spPr/>
    </dgm:pt>
    <dgm:pt modelId="{51A69F40-94F2-4724-8E60-C45BB425A07D}" type="pres">
      <dgm:prSet presAssocID="{B9C55FB1-BDED-4206-8C8E-C667AE1ECEC0}" presName="parentLeftMargin" presStyleLbl="node1" presStyleIdx="0" presStyleCnt="4"/>
      <dgm:spPr/>
    </dgm:pt>
    <dgm:pt modelId="{E4DE916D-19DA-44A6-824A-41A1FEA44ACE}" type="pres">
      <dgm:prSet presAssocID="{B9C55FB1-BDED-4206-8C8E-C667AE1ECEC0}" presName="parentText" presStyleLbl="node1" presStyleIdx="0" presStyleCnt="4">
        <dgm:presLayoutVars>
          <dgm:chMax val="0"/>
          <dgm:bulletEnabled val="1"/>
        </dgm:presLayoutVars>
      </dgm:prSet>
      <dgm:spPr/>
    </dgm:pt>
    <dgm:pt modelId="{DED2F3C8-1F68-495B-980F-47B89CC4C2B4}" type="pres">
      <dgm:prSet presAssocID="{B9C55FB1-BDED-4206-8C8E-C667AE1ECEC0}" presName="negativeSpace" presStyleCnt="0"/>
      <dgm:spPr/>
    </dgm:pt>
    <dgm:pt modelId="{BC358FBB-F767-4579-BC2A-CBEC826F87C8}" type="pres">
      <dgm:prSet presAssocID="{B9C55FB1-BDED-4206-8C8E-C667AE1ECEC0}" presName="childText" presStyleLbl="conFgAcc1" presStyleIdx="0" presStyleCnt="4">
        <dgm:presLayoutVars>
          <dgm:bulletEnabled val="1"/>
        </dgm:presLayoutVars>
      </dgm:prSet>
      <dgm:spPr/>
    </dgm:pt>
    <dgm:pt modelId="{49C010C6-F823-48BE-9261-8B44AD1EF939}" type="pres">
      <dgm:prSet presAssocID="{98BFC98B-FD7D-4346-9D68-6ECF05F3D204}" presName="spaceBetweenRectangles" presStyleCnt="0"/>
      <dgm:spPr/>
    </dgm:pt>
    <dgm:pt modelId="{95324628-803B-49A7-93B1-EA10E8D68B27}" type="pres">
      <dgm:prSet presAssocID="{B17A113D-1F46-441B-8C35-1CA7B86E7BEC}" presName="parentLin" presStyleCnt="0"/>
      <dgm:spPr/>
    </dgm:pt>
    <dgm:pt modelId="{149B22BC-8285-4AB7-A87C-1B4D239668D9}" type="pres">
      <dgm:prSet presAssocID="{B17A113D-1F46-441B-8C35-1CA7B86E7BEC}" presName="parentLeftMargin" presStyleLbl="node1" presStyleIdx="0" presStyleCnt="4"/>
      <dgm:spPr/>
    </dgm:pt>
    <dgm:pt modelId="{5E29F7B4-7551-4531-AAFB-8DA34D75BB93}" type="pres">
      <dgm:prSet presAssocID="{B17A113D-1F46-441B-8C35-1CA7B86E7BEC}" presName="parentText" presStyleLbl="node1" presStyleIdx="1" presStyleCnt="4">
        <dgm:presLayoutVars>
          <dgm:chMax val="0"/>
          <dgm:bulletEnabled val="1"/>
        </dgm:presLayoutVars>
      </dgm:prSet>
      <dgm:spPr/>
    </dgm:pt>
    <dgm:pt modelId="{58A5DC74-9E80-48A2-9060-ECF798DE4A90}" type="pres">
      <dgm:prSet presAssocID="{B17A113D-1F46-441B-8C35-1CA7B86E7BEC}" presName="negativeSpace" presStyleCnt="0"/>
      <dgm:spPr/>
    </dgm:pt>
    <dgm:pt modelId="{2A26F7DF-DF17-4B31-A03C-02777D825FED}" type="pres">
      <dgm:prSet presAssocID="{B17A113D-1F46-441B-8C35-1CA7B86E7BEC}" presName="childText" presStyleLbl="conFgAcc1" presStyleIdx="1" presStyleCnt="4">
        <dgm:presLayoutVars>
          <dgm:bulletEnabled val="1"/>
        </dgm:presLayoutVars>
      </dgm:prSet>
      <dgm:spPr/>
    </dgm:pt>
    <dgm:pt modelId="{8C602600-5013-4BE3-9087-5A3A87657000}" type="pres">
      <dgm:prSet presAssocID="{7F88D3F7-9C30-48AC-AFDF-5061D6FF1D91}" presName="spaceBetweenRectangles" presStyleCnt="0"/>
      <dgm:spPr/>
    </dgm:pt>
    <dgm:pt modelId="{F1C19A71-EC06-477D-B14B-E27FA5B29812}" type="pres">
      <dgm:prSet presAssocID="{E5166B20-2B74-436C-A40F-7055CED241D8}" presName="parentLin" presStyleCnt="0"/>
      <dgm:spPr/>
    </dgm:pt>
    <dgm:pt modelId="{48D7E65B-927F-4520-903D-CDBA20E9D49F}" type="pres">
      <dgm:prSet presAssocID="{E5166B20-2B74-436C-A40F-7055CED241D8}" presName="parentLeftMargin" presStyleLbl="node1" presStyleIdx="1" presStyleCnt="4"/>
      <dgm:spPr/>
    </dgm:pt>
    <dgm:pt modelId="{7B17DF68-CFF9-4B54-8BB6-84DE60E50455}" type="pres">
      <dgm:prSet presAssocID="{E5166B20-2B74-436C-A40F-7055CED241D8}" presName="parentText" presStyleLbl="node1" presStyleIdx="2" presStyleCnt="4">
        <dgm:presLayoutVars>
          <dgm:chMax val="0"/>
          <dgm:bulletEnabled val="1"/>
        </dgm:presLayoutVars>
      </dgm:prSet>
      <dgm:spPr/>
    </dgm:pt>
    <dgm:pt modelId="{32BEE10D-2274-4274-88A0-B06047D2D20D}" type="pres">
      <dgm:prSet presAssocID="{E5166B20-2B74-436C-A40F-7055CED241D8}" presName="negativeSpace" presStyleCnt="0"/>
      <dgm:spPr/>
    </dgm:pt>
    <dgm:pt modelId="{E58179B4-0E24-4ABB-92E5-57D75B72C1D7}" type="pres">
      <dgm:prSet presAssocID="{E5166B20-2B74-436C-A40F-7055CED241D8}" presName="childText" presStyleLbl="conFgAcc1" presStyleIdx="2" presStyleCnt="4">
        <dgm:presLayoutVars>
          <dgm:bulletEnabled val="1"/>
        </dgm:presLayoutVars>
      </dgm:prSet>
      <dgm:spPr/>
    </dgm:pt>
    <dgm:pt modelId="{99DF20F8-3B94-49E4-B5AF-89FB5BBE0319}" type="pres">
      <dgm:prSet presAssocID="{1BFFB46D-2F2D-43A3-A400-66F44AA761CA}" presName="spaceBetweenRectangles" presStyleCnt="0"/>
      <dgm:spPr/>
    </dgm:pt>
    <dgm:pt modelId="{C9F50057-EFDD-4097-B27D-52ECB8A51F29}" type="pres">
      <dgm:prSet presAssocID="{3D4EBD37-676E-431C-8A43-A46D60F5A491}" presName="parentLin" presStyleCnt="0"/>
      <dgm:spPr/>
    </dgm:pt>
    <dgm:pt modelId="{20B33CB5-E307-447F-B56A-04945351826B}" type="pres">
      <dgm:prSet presAssocID="{3D4EBD37-676E-431C-8A43-A46D60F5A491}" presName="parentLeftMargin" presStyleLbl="node1" presStyleIdx="2" presStyleCnt="4"/>
      <dgm:spPr/>
    </dgm:pt>
    <dgm:pt modelId="{372AE4FE-98B0-4730-B866-89BFBB27BDAC}" type="pres">
      <dgm:prSet presAssocID="{3D4EBD37-676E-431C-8A43-A46D60F5A491}" presName="parentText" presStyleLbl="node1" presStyleIdx="3" presStyleCnt="4">
        <dgm:presLayoutVars>
          <dgm:chMax val="0"/>
          <dgm:bulletEnabled val="1"/>
        </dgm:presLayoutVars>
      </dgm:prSet>
      <dgm:spPr/>
    </dgm:pt>
    <dgm:pt modelId="{8FDEB139-73BB-4F08-853A-DCF74C82420D}" type="pres">
      <dgm:prSet presAssocID="{3D4EBD37-676E-431C-8A43-A46D60F5A491}" presName="negativeSpace" presStyleCnt="0"/>
      <dgm:spPr/>
    </dgm:pt>
    <dgm:pt modelId="{EF80332A-D1FE-4C11-A0C4-BA581F117EE0}" type="pres">
      <dgm:prSet presAssocID="{3D4EBD37-676E-431C-8A43-A46D60F5A491}" presName="childText" presStyleLbl="conFgAcc1" presStyleIdx="3" presStyleCnt="4">
        <dgm:presLayoutVars>
          <dgm:bulletEnabled val="1"/>
        </dgm:presLayoutVars>
      </dgm:prSet>
      <dgm:spPr/>
    </dgm:pt>
  </dgm:ptLst>
  <dgm:cxnLst>
    <dgm:cxn modelId="{2FD3FC04-C4DB-4F53-A373-B5055A34FA3C}" srcId="{B17A113D-1F46-441B-8C35-1CA7B86E7BEC}" destId="{B1C6146A-FFA7-4C85-BEB7-3F60610671C3}" srcOrd="0" destOrd="0" parTransId="{F792A6E8-2AE9-4384-882F-00BC7F7F7AD9}" sibTransId="{90FCAA86-1B64-4F4C-B599-5B540A0EFF62}"/>
    <dgm:cxn modelId="{14D70306-0F88-4339-8079-FABC752936D3}" srcId="{3D4EBD37-676E-431C-8A43-A46D60F5A491}" destId="{2344B99F-E518-41D5-9768-2BC2E98B67BA}" srcOrd="0" destOrd="0" parTransId="{76885D2B-F4BE-4C10-87A0-C3426475EF9E}" sibTransId="{7601158F-8000-48AC-BDBE-22A42F32652D}"/>
    <dgm:cxn modelId="{477BA215-FABD-430E-BF29-8CE684FD1315}" srcId="{B17A113D-1F46-441B-8C35-1CA7B86E7BEC}" destId="{1EEF3941-6FCD-424E-9C8E-4390D8DD28E7}" srcOrd="1" destOrd="0" parTransId="{D812290A-8156-4689-8E8B-4F25CA81C3B7}" sibTransId="{D14ABA40-BD37-49CC-A604-6D6FF91B267C}"/>
    <dgm:cxn modelId="{0EECAF1D-D193-434D-802A-92EBD118F535}" type="presOf" srcId="{B9C55FB1-BDED-4206-8C8E-C667AE1ECEC0}" destId="{51A69F40-94F2-4724-8E60-C45BB425A07D}" srcOrd="0" destOrd="0" presId="urn:microsoft.com/office/officeart/2005/8/layout/list1"/>
    <dgm:cxn modelId="{3BE29620-04BF-4AD6-B156-C6A125A09360}" type="presOf" srcId="{C089CA26-A85B-447A-A019-373C59436E72}" destId="{EF80332A-D1FE-4C11-A0C4-BA581F117EE0}" srcOrd="0" destOrd="1" presId="urn:microsoft.com/office/officeart/2005/8/layout/list1"/>
    <dgm:cxn modelId="{5BA61423-AC8C-486E-B1ED-22405F0836C2}" type="presOf" srcId="{B17A113D-1F46-441B-8C35-1CA7B86E7BEC}" destId="{5E29F7B4-7551-4531-AAFB-8DA34D75BB93}" srcOrd="1" destOrd="0" presId="urn:microsoft.com/office/officeart/2005/8/layout/list1"/>
    <dgm:cxn modelId="{0D58E327-580B-473E-B5F1-A22387C5F495}" srcId="{B9C55FB1-BDED-4206-8C8E-C667AE1ECEC0}" destId="{714886AF-E2F7-4C87-9F5B-3D657FD9634D}" srcOrd="1" destOrd="0" parTransId="{46D5E797-C02D-4A4C-8186-F02AC7625875}" sibTransId="{401DAF7F-6DE4-4AF7-811C-8F1171955B42}"/>
    <dgm:cxn modelId="{35D80B2C-3F13-48DE-86E5-1916A46B49F8}" srcId="{B9C55FB1-BDED-4206-8C8E-C667AE1ECEC0}" destId="{2582F298-2E3D-4913-B34F-8DC0355B27AC}" srcOrd="0" destOrd="0" parTransId="{5585EE23-8D5A-441E-8DD4-2C42101E4553}" sibTransId="{276111AE-DE5E-47D0-8E54-8CDE0EED8719}"/>
    <dgm:cxn modelId="{CACA9A2D-498B-4928-9CB3-7E7533FBBEBD}" type="presOf" srcId="{E5166B20-2B74-436C-A40F-7055CED241D8}" destId="{48D7E65B-927F-4520-903D-CDBA20E9D49F}" srcOrd="0" destOrd="0" presId="urn:microsoft.com/office/officeart/2005/8/layout/list1"/>
    <dgm:cxn modelId="{D3CDE444-62E6-4A51-AFE3-8FFA3C3571D2}" srcId="{1E2CA110-431E-4EB4-88F6-2F79B01810A1}" destId="{B17A113D-1F46-441B-8C35-1CA7B86E7BEC}" srcOrd="1" destOrd="0" parTransId="{F4628C55-8D7F-413D-9B9B-F5A5FDFFBCAB}" sibTransId="{7F88D3F7-9C30-48AC-AFDF-5061D6FF1D91}"/>
    <dgm:cxn modelId="{40602645-5201-47CF-A25E-32E9061379CE}" type="presOf" srcId="{1E2CA110-431E-4EB4-88F6-2F79B01810A1}" destId="{A1C7A491-3F86-4F1E-A684-F79CAA93028C}" srcOrd="0" destOrd="0" presId="urn:microsoft.com/office/officeart/2005/8/layout/list1"/>
    <dgm:cxn modelId="{7526D746-BD21-4F55-8052-C53FC1B24738}" type="presOf" srcId="{01807567-6A77-4CE4-9327-ECDF6942F3CC}" destId="{E58179B4-0E24-4ABB-92E5-57D75B72C1D7}" srcOrd="0" destOrd="1" presId="urn:microsoft.com/office/officeart/2005/8/layout/list1"/>
    <dgm:cxn modelId="{69919348-342A-4ACB-829C-CE14EEC17B25}" type="presOf" srcId="{B17A113D-1F46-441B-8C35-1CA7B86E7BEC}" destId="{149B22BC-8285-4AB7-A87C-1B4D239668D9}" srcOrd="0" destOrd="0" presId="urn:microsoft.com/office/officeart/2005/8/layout/list1"/>
    <dgm:cxn modelId="{CD74A04D-88D1-45BB-BAA9-F64BA2260FBB}" srcId="{1E2CA110-431E-4EB4-88F6-2F79B01810A1}" destId="{E5166B20-2B74-436C-A40F-7055CED241D8}" srcOrd="2" destOrd="0" parTransId="{9C0475FD-F83C-4A97-B9B0-217754DA97E9}" sibTransId="{1BFFB46D-2F2D-43A3-A400-66F44AA761CA}"/>
    <dgm:cxn modelId="{53E6894E-145D-4721-BBDE-BE4227460A35}" type="presOf" srcId="{C0F188FF-257E-4180-B585-7C8227614B50}" destId="{E58179B4-0E24-4ABB-92E5-57D75B72C1D7}" srcOrd="0" destOrd="0" presId="urn:microsoft.com/office/officeart/2005/8/layout/list1"/>
    <dgm:cxn modelId="{25AA0C51-1ACB-42E3-A130-04635669C517}" type="presOf" srcId="{2344B99F-E518-41D5-9768-2BC2E98B67BA}" destId="{EF80332A-D1FE-4C11-A0C4-BA581F117EE0}" srcOrd="0" destOrd="0" presId="urn:microsoft.com/office/officeart/2005/8/layout/list1"/>
    <dgm:cxn modelId="{D8F3E887-E932-4ABB-B8ED-781314C32C3E}" type="presOf" srcId="{2582F298-2E3D-4913-B34F-8DC0355B27AC}" destId="{BC358FBB-F767-4579-BC2A-CBEC826F87C8}" srcOrd="0" destOrd="0" presId="urn:microsoft.com/office/officeart/2005/8/layout/list1"/>
    <dgm:cxn modelId="{3FC27292-6E05-448A-A05B-DE833DD38A9B}" type="presOf" srcId="{714886AF-E2F7-4C87-9F5B-3D657FD9634D}" destId="{BC358FBB-F767-4579-BC2A-CBEC826F87C8}" srcOrd="0" destOrd="1" presId="urn:microsoft.com/office/officeart/2005/8/layout/list1"/>
    <dgm:cxn modelId="{E3E32996-15F2-4E62-B644-5E7B35D659A7}" type="presOf" srcId="{3D4EBD37-676E-431C-8A43-A46D60F5A491}" destId="{20B33CB5-E307-447F-B56A-04945351826B}" srcOrd="0" destOrd="0" presId="urn:microsoft.com/office/officeart/2005/8/layout/list1"/>
    <dgm:cxn modelId="{52CDCAA4-9CB3-4A05-BBBC-C3A801E30DD1}" type="presOf" srcId="{B1C6146A-FFA7-4C85-BEB7-3F60610671C3}" destId="{2A26F7DF-DF17-4B31-A03C-02777D825FED}" srcOrd="0" destOrd="0" presId="urn:microsoft.com/office/officeart/2005/8/layout/list1"/>
    <dgm:cxn modelId="{7573A2B6-8286-49AF-82BA-AF47D8AF9AD4}" type="presOf" srcId="{1EEF3941-6FCD-424E-9C8E-4390D8DD28E7}" destId="{2A26F7DF-DF17-4B31-A03C-02777D825FED}" srcOrd="0" destOrd="1" presId="urn:microsoft.com/office/officeart/2005/8/layout/list1"/>
    <dgm:cxn modelId="{4ABC54C3-5852-4891-8AC7-C641ABA49179}" srcId="{E5166B20-2B74-436C-A40F-7055CED241D8}" destId="{C0F188FF-257E-4180-B585-7C8227614B50}" srcOrd="0" destOrd="0" parTransId="{BEA355E1-5F3C-4E8F-B596-94190D40AD30}" sibTransId="{365DF3B1-47F7-4DF8-B6F6-E200BBBB6DCD}"/>
    <dgm:cxn modelId="{250922CB-70E9-4A2A-B723-7E2CEE735E50}" srcId="{3D4EBD37-676E-431C-8A43-A46D60F5A491}" destId="{C089CA26-A85B-447A-A019-373C59436E72}" srcOrd="1" destOrd="0" parTransId="{7E7DB574-D74B-49BF-A9BB-5B95368D7CD7}" sibTransId="{25131B75-6F25-42AB-9F37-6C4DCFAE8242}"/>
    <dgm:cxn modelId="{175A45D5-AE3C-4838-AEBB-D963B90D4CF8}" srcId="{1E2CA110-431E-4EB4-88F6-2F79B01810A1}" destId="{B9C55FB1-BDED-4206-8C8E-C667AE1ECEC0}" srcOrd="0" destOrd="0" parTransId="{3187DA6D-F176-4526-9FE4-8C16B58CC032}" sibTransId="{98BFC98B-FD7D-4346-9D68-6ECF05F3D204}"/>
    <dgm:cxn modelId="{D2C8BFDE-DE9A-470E-A85F-3477A6B63A40}" srcId="{1E2CA110-431E-4EB4-88F6-2F79B01810A1}" destId="{3D4EBD37-676E-431C-8A43-A46D60F5A491}" srcOrd="3" destOrd="0" parTransId="{7B87A8A9-68F7-4A25-916B-825BF9A42377}" sibTransId="{D9E14BB5-A705-4DBB-9D91-2FE2F0182F0C}"/>
    <dgm:cxn modelId="{2852D0E0-CA1E-4B38-BCDC-30F275D3E8DB}" type="presOf" srcId="{B9C55FB1-BDED-4206-8C8E-C667AE1ECEC0}" destId="{E4DE916D-19DA-44A6-824A-41A1FEA44ACE}" srcOrd="1" destOrd="0" presId="urn:microsoft.com/office/officeart/2005/8/layout/list1"/>
    <dgm:cxn modelId="{0C2C46E6-DB6D-4FC6-B52C-0BCBC61E5E1C}" type="presOf" srcId="{3D4EBD37-676E-431C-8A43-A46D60F5A491}" destId="{372AE4FE-98B0-4730-B866-89BFBB27BDAC}" srcOrd="1" destOrd="0" presId="urn:microsoft.com/office/officeart/2005/8/layout/list1"/>
    <dgm:cxn modelId="{A80B98F6-02D4-4FEA-B622-8A035601D505}" type="presOf" srcId="{E5166B20-2B74-436C-A40F-7055CED241D8}" destId="{7B17DF68-CFF9-4B54-8BB6-84DE60E50455}" srcOrd="1" destOrd="0" presId="urn:microsoft.com/office/officeart/2005/8/layout/list1"/>
    <dgm:cxn modelId="{7D6005FC-E4E5-4D0F-82EF-49AF2CAFF35D}" srcId="{E5166B20-2B74-436C-A40F-7055CED241D8}" destId="{01807567-6A77-4CE4-9327-ECDF6942F3CC}" srcOrd="1" destOrd="0" parTransId="{01C5D4B0-9CD9-4039-8CD0-DC30986D5963}" sibTransId="{6A362A7C-B055-4ED0-8A23-D203F9D88B54}"/>
    <dgm:cxn modelId="{FEE11893-771F-4A56-9AA5-FA2FD14F2387}" type="presParOf" srcId="{A1C7A491-3F86-4F1E-A684-F79CAA93028C}" destId="{80897AAF-61E1-4469-B4D9-635E976276A3}" srcOrd="0" destOrd="0" presId="urn:microsoft.com/office/officeart/2005/8/layout/list1"/>
    <dgm:cxn modelId="{C0009FC3-B197-4543-8A27-2F09C0D3A1B5}" type="presParOf" srcId="{80897AAF-61E1-4469-B4D9-635E976276A3}" destId="{51A69F40-94F2-4724-8E60-C45BB425A07D}" srcOrd="0" destOrd="0" presId="urn:microsoft.com/office/officeart/2005/8/layout/list1"/>
    <dgm:cxn modelId="{203FE411-D771-47D0-BD87-2603AD95F977}" type="presParOf" srcId="{80897AAF-61E1-4469-B4D9-635E976276A3}" destId="{E4DE916D-19DA-44A6-824A-41A1FEA44ACE}" srcOrd="1" destOrd="0" presId="urn:microsoft.com/office/officeart/2005/8/layout/list1"/>
    <dgm:cxn modelId="{01C450D6-2A1B-4082-9BB8-76945D0DAEA5}" type="presParOf" srcId="{A1C7A491-3F86-4F1E-A684-F79CAA93028C}" destId="{DED2F3C8-1F68-495B-980F-47B89CC4C2B4}" srcOrd="1" destOrd="0" presId="urn:microsoft.com/office/officeart/2005/8/layout/list1"/>
    <dgm:cxn modelId="{6DE6D70B-738C-4959-8402-0EE8DA1DDCE5}" type="presParOf" srcId="{A1C7A491-3F86-4F1E-A684-F79CAA93028C}" destId="{BC358FBB-F767-4579-BC2A-CBEC826F87C8}" srcOrd="2" destOrd="0" presId="urn:microsoft.com/office/officeart/2005/8/layout/list1"/>
    <dgm:cxn modelId="{CCEEE727-2487-49DE-BAFE-0E43724552AD}" type="presParOf" srcId="{A1C7A491-3F86-4F1E-A684-F79CAA93028C}" destId="{49C010C6-F823-48BE-9261-8B44AD1EF939}" srcOrd="3" destOrd="0" presId="urn:microsoft.com/office/officeart/2005/8/layout/list1"/>
    <dgm:cxn modelId="{7C7310E0-C11A-4C15-8D8E-ABEA98985EF3}" type="presParOf" srcId="{A1C7A491-3F86-4F1E-A684-F79CAA93028C}" destId="{95324628-803B-49A7-93B1-EA10E8D68B27}" srcOrd="4" destOrd="0" presId="urn:microsoft.com/office/officeart/2005/8/layout/list1"/>
    <dgm:cxn modelId="{AF4A9D74-1594-4121-9622-05D990991D87}" type="presParOf" srcId="{95324628-803B-49A7-93B1-EA10E8D68B27}" destId="{149B22BC-8285-4AB7-A87C-1B4D239668D9}" srcOrd="0" destOrd="0" presId="urn:microsoft.com/office/officeart/2005/8/layout/list1"/>
    <dgm:cxn modelId="{F6272132-E274-46C4-B243-714350A13829}" type="presParOf" srcId="{95324628-803B-49A7-93B1-EA10E8D68B27}" destId="{5E29F7B4-7551-4531-AAFB-8DA34D75BB93}" srcOrd="1" destOrd="0" presId="urn:microsoft.com/office/officeart/2005/8/layout/list1"/>
    <dgm:cxn modelId="{F79EE857-4082-411A-B54E-B3ED78B953F1}" type="presParOf" srcId="{A1C7A491-3F86-4F1E-A684-F79CAA93028C}" destId="{58A5DC74-9E80-48A2-9060-ECF798DE4A90}" srcOrd="5" destOrd="0" presId="urn:microsoft.com/office/officeart/2005/8/layout/list1"/>
    <dgm:cxn modelId="{138AD994-14EB-4ADA-ACEF-D2FF1F56F813}" type="presParOf" srcId="{A1C7A491-3F86-4F1E-A684-F79CAA93028C}" destId="{2A26F7DF-DF17-4B31-A03C-02777D825FED}" srcOrd="6" destOrd="0" presId="urn:microsoft.com/office/officeart/2005/8/layout/list1"/>
    <dgm:cxn modelId="{606BF6BD-35B9-440C-AAE5-0CABDE021F39}" type="presParOf" srcId="{A1C7A491-3F86-4F1E-A684-F79CAA93028C}" destId="{8C602600-5013-4BE3-9087-5A3A87657000}" srcOrd="7" destOrd="0" presId="urn:microsoft.com/office/officeart/2005/8/layout/list1"/>
    <dgm:cxn modelId="{9C45053B-C5A1-4BF4-88F2-0E67292BBCCB}" type="presParOf" srcId="{A1C7A491-3F86-4F1E-A684-F79CAA93028C}" destId="{F1C19A71-EC06-477D-B14B-E27FA5B29812}" srcOrd="8" destOrd="0" presId="urn:microsoft.com/office/officeart/2005/8/layout/list1"/>
    <dgm:cxn modelId="{3DF46F60-AC23-4BD3-A4FA-EEC7318B1C31}" type="presParOf" srcId="{F1C19A71-EC06-477D-B14B-E27FA5B29812}" destId="{48D7E65B-927F-4520-903D-CDBA20E9D49F}" srcOrd="0" destOrd="0" presId="urn:microsoft.com/office/officeart/2005/8/layout/list1"/>
    <dgm:cxn modelId="{C312F83A-2C12-4D78-986F-1E063B68CCF1}" type="presParOf" srcId="{F1C19A71-EC06-477D-B14B-E27FA5B29812}" destId="{7B17DF68-CFF9-4B54-8BB6-84DE60E50455}" srcOrd="1" destOrd="0" presId="urn:microsoft.com/office/officeart/2005/8/layout/list1"/>
    <dgm:cxn modelId="{B914BB09-36C9-4A4F-AA55-1126190E7631}" type="presParOf" srcId="{A1C7A491-3F86-4F1E-A684-F79CAA93028C}" destId="{32BEE10D-2274-4274-88A0-B06047D2D20D}" srcOrd="9" destOrd="0" presId="urn:microsoft.com/office/officeart/2005/8/layout/list1"/>
    <dgm:cxn modelId="{627FAA98-7EC2-473E-A810-C47F5280195E}" type="presParOf" srcId="{A1C7A491-3F86-4F1E-A684-F79CAA93028C}" destId="{E58179B4-0E24-4ABB-92E5-57D75B72C1D7}" srcOrd="10" destOrd="0" presId="urn:microsoft.com/office/officeart/2005/8/layout/list1"/>
    <dgm:cxn modelId="{F9B3AF88-1D41-44F6-9064-9E7CABD77697}" type="presParOf" srcId="{A1C7A491-3F86-4F1E-A684-F79CAA93028C}" destId="{99DF20F8-3B94-49E4-B5AF-89FB5BBE0319}" srcOrd="11" destOrd="0" presId="urn:microsoft.com/office/officeart/2005/8/layout/list1"/>
    <dgm:cxn modelId="{146756F2-A4A2-4ACE-88C6-9D22EE4742EC}" type="presParOf" srcId="{A1C7A491-3F86-4F1E-A684-F79CAA93028C}" destId="{C9F50057-EFDD-4097-B27D-52ECB8A51F29}" srcOrd="12" destOrd="0" presId="urn:microsoft.com/office/officeart/2005/8/layout/list1"/>
    <dgm:cxn modelId="{FB748C3F-1318-47B3-A5EA-D403007ADD8E}" type="presParOf" srcId="{C9F50057-EFDD-4097-B27D-52ECB8A51F29}" destId="{20B33CB5-E307-447F-B56A-04945351826B}" srcOrd="0" destOrd="0" presId="urn:microsoft.com/office/officeart/2005/8/layout/list1"/>
    <dgm:cxn modelId="{F40E54EA-E8C3-4D5F-8D16-0A141F5CA86A}" type="presParOf" srcId="{C9F50057-EFDD-4097-B27D-52ECB8A51F29}" destId="{372AE4FE-98B0-4730-B866-89BFBB27BDAC}" srcOrd="1" destOrd="0" presId="urn:microsoft.com/office/officeart/2005/8/layout/list1"/>
    <dgm:cxn modelId="{BC15C156-6CE4-40DB-91CE-AFCAC2602AB4}" type="presParOf" srcId="{A1C7A491-3F86-4F1E-A684-F79CAA93028C}" destId="{8FDEB139-73BB-4F08-853A-DCF74C82420D}" srcOrd="13" destOrd="0" presId="urn:microsoft.com/office/officeart/2005/8/layout/list1"/>
    <dgm:cxn modelId="{1FDD6FAE-1733-437C-844E-73D3989E8D0D}" type="presParOf" srcId="{A1C7A491-3F86-4F1E-A684-F79CAA93028C}" destId="{EF80332A-D1FE-4C11-A0C4-BA581F117EE0}"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37DD9B-FAC6-4933-9554-E68AE56FC1D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SG"/>
        </a:p>
      </dgm:t>
    </dgm:pt>
    <dgm:pt modelId="{D8BFF9AB-3BEE-4F99-AA55-6EDD8EE92BAF}">
      <dgm:prSet/>
      <dgm:spPr>
        <a:solidFill>
          <a:schemeClr val="accent1"/>
        </a:solidFill>
      </dgm:spPr>
      <dgm:t>
        <a:bodyPr/>
        <a:lstStyle/>
        <a:p>
          <a:r>
            <a:rPr lang="en-SG" dirty="0"/>
            <a:t>1. Collect Metadata</a:t>
          </a:r>
        </a:p>
      </dgm:t>
    </dgm:pt>
    <dgm:pt modelId="{269B718F-BE14-46FF-8369-A763AA66B35A}" type="parTrans" cxnId="{E52537A0-7448-4BC6-ADA3-312D4F6386AB}">
      <dgm:prSet/>
      <dgm:spPr/>
      <dgm:t>
        <a:bodyPr/>
        <a:lstStyle/>
        <a:p>
          <a:endParaRPr lang="en-SG"/>
        </a:p>
      </dgm:t>
    </dgm:pt>
    <dgm:pt modelId="{ECCC7204-62F4-44BF-A955-5E6EA4C3B531}" type="sibTrans" cxnId="{E52537A0-7448-4BC6-ADA3-312D4F6386AB}">
      <dgm:prSet/>
      <dgm:spPr/>
      <dgm:t>
        <a:bodyPr/>
        <a:lstStyle/>
        <a:p>
          <a:endParaRPr lang="en-SG"/>
        </a:p>
      </dgm:t>
    </dgm:pt>
    <dgm:pt modelId="{4E61F5A4-8B69-494D-AC62-387E87E47073}">
      <dgm:prSet/>
      <dgm:spPr>
        <a:solidFill>
          <a:schemeClr val="accent1"/>
        </a:solidFill>
      </dgm:spPr>
      <dgm:t>
        <a:bodyPr/>
        <a:lstStyle/>
        <a:p>
          <a:r>
            <a:rPr lang="en-SG" dirty="0"/>
            <a:t>Host data</a:t>
          </a:r>
        </a:p>
      </dgm:t>
    </dgm:pt>
    <dgm:pt modelId="{716AF730-D834-4BDA-A7F5-27F23DBEF86F}" type="parTrans" cxnId="{141ACEC4-28AA-4E0B-8E54-F4F6E70E8288}">
      <dgm:prSet/>
      <dgm:spPr/>
      <dgm:t>
        <a:bodyPr/>
        <a:lstStyle/>
        <a:p>
          <a:endParaRPr lang="en-SG"/>
        </a:p>
      </dgm:t>
    </dgm:pt>
    <dgm:pt modelId="{AF236B71-86E8-44EA-BA1B-E23F84413183}" type="sibTrans" cxnId="{141ACEC4-28AA-4E0B-8E54-F4F6E70E8288}">
      <dgm:prSet/>
      <dgm:spPr/>
      <dgm:t>
        <a:bodyPr/>
        <a:lstStyle/>
        <a:p>
          <a:endParaRPr lang="en-SG"/>
        </a:p>
      </dgm:t>
    </dgm:pt>
    <dgm:pt modelId="{78D84950-EEFB-42AA-9882-8F42555E4F2D}">
      <dgm:prSet/>
      <dgm:spPr>
        <a:solidFill>
          <a:schemeClr val="accent1"/>
        </a:solidFill>
      </dgm:spPr>
      <dgm:t>
        <a:bodyPr/>
        <a:lstStyle/>
        <a:p>
          <a:r>
            <a:rPr lang="en-SG"/>
            <a:t>Container data</a:t>
          </a:r>
        </a:p>
      </dgm:t>
    </dgm:pt>
    <dgm:pt modelId="{7E9D0E08-0F07-41CF-8D15-7E1E66CC8B40}" type="parTrans" cxnId="{64E753E5-824A-4B09-9639-25BA11DE331E}">
      <dgm:prSet/>
      <dgm:spPr/>
      <dgm:t>
        <a:bodyPr/>
        <a:lstStyle/>
        <a:p>
          <a:endParaRPr lang="en-SG"/>
        </a:p>
      </dgm:t>
    </dgm:pt>
    <dgm:pt modelId="{11B8A716-3701-48C4-B87B-BEF87BA7830F}" type="sibTrans" cxnId="{64E753E5-824A-4B09-9639-25BA11DE331E}">
      <dgm:prSet/>
      <dgm:spPr/>
      <dgm:t>
        <a:bodyPr/>
        <a:lstStyle/>
        <a:p>
          <a:endParaRPr lang="en-SG"/>
        </a:p>
      </dgm:t>
    </dgm:pt>
    <dgm:pt modelId="{026C816E-AA77-4535-A699-73EEE93FEC93}">
      <dgm:prSet/>
      <dgm:spPr/>
      <dgm:t>
        <a:bodyPr/>
        <a:lstStyle/>
        <a:p>
          <a:r>
            <a:rPr lang="en-SG" dirty="0"/>
            <a:t>2. Take Snapshot</a:t>
          </a:r>
        </a:p>
      </dgm:t>
    </dgm:pt>
    <dgm:pt modelId="{9540AB11-499F-4CA3-968D-B9DD6FF1CC43}" type="parTrans" cxnId="{5767B105-0BFF-4C56-BAA8-1B3D8C76617B}">
      <dgm:prSet/>
      <dgm:spPr/>
      <dgm:t>
        <a:bodyPr/>
        <a:lstStyle/>
        <a:p>
          <a:endParaRPr lang="en-SG"/>
        </a:p>
      </dgm:t>
    </dgm:pt>
    <dgm:pt modelId="{33219623-ECA3-4D08-8396-ABB89DA9FA85}" type="sibTrans" cxnId="{5767B105-0BFF-4C56-BAA8-1B3D8C76617B}">
      <dgm:prSet/>
      <dgm:spPr/>
      <dgm:t>
        <a:bodyPr/>
        <a:lstStyle/>
        <a:p>
          <a:endParaRPr lang="en-SG"/>
        </a:p>
      </dgm:t>
    </dgm:pt>
    <dgm:pt modelId="{58FCA86F-829B-4BD6-953E-C77BCDBCC5D4}">
      <dgm:prSet/>
      <dgm:spPr/>
      <dgm:t>
        <a:bodyPr/>
        <a:lstStyle/>
        <a:p>
          <a:r>
            <a:rPr lang="en-SG" dirty="0"/>
            <a:t>3. Collect logs</a:t>
          </a:r>
        </a:p>
      </dgm:t>
    </dgm:pt>
    <dgm:pt modelId="{111BBF48-082A-44CB-8B2B-C605B865A840}" type="parTrans" cxnId="{113F20F0-80AD-4A23-AA58-F17FE5E1BAE1}">
      <dgm:prSet/>
      <dgm:spPr/>
      <dgm:t>
        <a:bodyPr/>
        <a:lstStyle/>
        <a:p>
          <a:endParaRPr lang="en-SG"/>
        </a:p>
      </dgm:t>
    </dgm:pt>
    <dgm:pt modelId="{D3508DE4-A4C0-48B5-A02A-C033C83C3F0C}" type="sibTrans" cxnId="{113F20F0-80AD-4A23-AA58-F17FE5E1BAE1}">
      <dgm:prSet/>
      <dgm:spPr/>
      <dgm:t>
        <a:bodyPr/>
        <a:lstStyle/>
        <a:p>
          <a:endParaRPr lang="en-SG"/>
        </a:p>
      </dgm:t>
    </dgm:pt>
    <dgm:pt modelId="{893DB258-87F8-437C-A82D-4297AB3A0F38}">
      <dgm:prSet/>
      <dgm:spPr/>
      <dgm:t>
        <a:bodyPr/>
        <a:lstStyle/>
        <a:p>
          <a:r>
            <a:rPr lang="en-SG" dirty="0"/>
            <a:t>4. Grab running processes</a:t>
          </a:r>
        </a:p>
      </dgm:t>
    </dgm:pt>
    <dgm:pt modelId="{0A586C1C-BF5F-4B27-8752-1DCCA3E5E7E0}" type="parTrans" cxnId="{CABEB834-CBEF-4F55-BF6D-8BA1847E651A}">
      <dgm:prSet/>
      <dgm:spPr/>
      <dgm:t>
        <a:bodyPr/>
        <a:lstStyle/>
        <a:p>
          <a:endParaRPr lang="en-SG"/>
        </a:p>
      </dgm:t>
    </dgm:pt>
    <dgm:pt modelId="{8790543E-F75A-4E32-9DBA-FEB085437685}" type="sibTrans" cxnId="{CABEB834-CBEF-4F55-BF6D-8BA1847E651A}">
      <dgm:prSet/>
      <dgm:spPr/>
      <dgm:t>
        <a:bodyPr/>
        <a:lstStyle/>
        <a:p>
          <a:endParaRPr lang="en-SG"/>
        </a:p>
      </dgm:t>
    </dgm:pt>
    <dgm:pt modelId="{FB774A97-1161-49E9-A2C2-285A5BB2EE53}">
      <dgm:prSet/>
      <dgm:spPr/>
      <dgm:t>
        <a:bodyPr/>
        <a:lstStyle/>
        <a:p>
          <a:r>
            <a:rPr lang="en-SG" dirty="0"/>
            <a:t>5. Gather triage data</a:t>
          </a:r>
        </a:p>
      </dgm:t>
    </dgm:pt>
    <dgm:pt modelId="{3E7D420B-0908-47FF-BD2A-7E1E69C4CEFB}" type="parTrans" cxnId="{D85631D3-EC8A-4442-9BB3-41F450585337}">
      <dgm:prSet/>
      <dgm:spPr/>
      <dgm:t>
        <a:bodyPr/>
        <a:lstStyle/>
        <a:p>
          <a:endParaRPr lang="en-SG"/>
        </a:p>
      </dgm:t>
    </dgm:pt>
    <dgm:pt modelId="{D3A51B78-72D3-4DFB-80EA-BBAA23494A4D}" type="sibTrans" cxnId="{D85631D3-EC8A-4442-9BB3-41F450585337}">
      <dgm:prSet/>
      <dgm:spPr/>
      <dgm:t>
        <a:bodyPr/>
        <a:lstStyle/>
        <a:p>
          <a:endParaRPr lang="en-SG"/>
        </a:p>
      </dgm:t>
    </dgm:pt>
    <dgm:pt modelId="{FF3A1741-270E-4397-BA50-405387EF5ACC}">
      <dgm:prSet/>
      <dgm:spPr/>
      <dgm:t>
        <a:bodyPr/>
        <a:lstStyle/>
        <a:p>
          <a:r>
            <a:rPr lang="en-SG" dirty="0"/>
            <a:t>6. Review the image</a:t>
          </a:r>
        </a:p>
      </dgm:t>
    </dgm:pt>
    <dgm:pt modelId="{B1E07D8C-6C0E-4712-874D-B34138B68875}" type="parTrans" cxnId="{0EE9DBAD-80FC-43A6-8EAF-0766B7D0B3DE}">
      <dgm:prSet/>
      <dgm:spPr/>
      <dgm:t>
        <a:bodyPr/>
        <a:lstStyle/>
        <a:p>
          <a:endParaRPr lang="en-SG"/>
        </a:p>
      </dgm:t>
    </dgm:pt>
    <dgm:pt modelId="{BB71C65E-1B85-41E8-B5A0-D8A30DBF35B1}" type="sibTrans" cxnId="{0EE9DBAD-80FC-43A6-8EAF-0766B7D0B3DE}">
      <dgm:prSet/>
      <dgm:spPr/>
      <dgm:t>
        <a:bodyPr/>
        <a:lstStyle/>
        <a:p>
          <a:endParaRPr lang="en-SG"/>
        </a:p>
      </dgm:t>
    </dgm:pt>
    <dgm:pt modelId="{6988BFF6-5E4F-47A1-92B0-FDF7686DF22A}" type="pres">
      <dgm:prSet presAssocID="{4D37DD9B-FAC6-4933-9554-E68AE56FC1D0}" presName="diagram" presStyleCnt="0">
        <dgm:presLayoutVars>
          <dgm:dir/>
          <dgm:resizeHandles val="exact"/>
        </dgm:presLayoutVars>
      </dgm:prSet>
      <dgm:spPr/>
    </dgm:pt>
    <dgm:pt modelId="{8CF60AE2-6009-4C65-B809-C3AD0B08F4BD}" type="pres">
      <dgm:prSet presAssocID="{D8BFF9AB-3BEE-4F99-AA55-6EDD8EE92BAF}" presName="node" presStyleLbl="node1" presStyleIdx="0" presStyleCnt="6">
        <dgm:presLayoutVars>
          <dgm:bulletEnabled val="1"/>
        </dgm:presLayoutVars>
      </dgm:prSet>
      <dgm:spPr/>
    </dgm:pt>
    <dgm:pt modelId="{BAEA1F74-B0D4-41D0-ACCB-C48F9361A238}" type="pres">
      <dgm:prSet presAssocID="{ECCC7204-62F4-44BF-A955-5E6EA4C3B531}" presName="sibTrans" presStyleLbl="sibTrans2D1" presStyleIdx="0" presStyleCnt="5"/>
      <dgm:spPr/>
    </dgm:pt>
    <dgm:pt modelId="{B971700B-7963-4F86-B228-5A7F60FBE4DF}" type="pres">
      <dgm:prSet presAssocID="{ECCC7204-62F4-44BF-A955-5E6EA4C3B531}" presName="connectorText" presStyleLbl="sibTrans2D1" presStyleIdx="0" presStyleCnt="5"/>
      <dgm:spPr/>
    </dgm:pt>
    <dgm:pt modelId="{1E0208DE-14B5-40FD-BBBF-E56BB8AF3871}" type="pres">
      <dgm:prSet presAssocID="{026C816E-AA77-4535-A699-73EEE93FEC93}" presName="node" presStyleLbl="node1" presStyleIdx="1" presStyleCnt="6">
        <dgm:presLayoutVars>
          <dgm:bulletEnabled val="1"/>
        </dgm:presLayoutVars>
      </dgm:prSet>
      <dgm:spPr/>
    </dgm:pt>
    <dgm:pt modelId="{3B603867-0BD7-4D83-9429-1A04DAF69B1F}" type="pres">
      <dgm:prSet presAssocID="{33219623-ECA3-4D08-8396-ABB89DA9FA85}" presName="sibTrans" presStyleLbl="sibTrans2D1" presStyleIdx="1" presStyleCnt="5"/>
      <dgm:spPr/>
    </dgm:pt>
    <dgm:pt modelId="{853791A7-2F55-4823-B0FB-236930AE44BB}" type="pres">
      <dgm:prSet presAssocID="{33219623-ECA3-4D08-8396-ABB89DA9FA85}" presName="connectorText" presStyleLbl="sibTrans2D1" presStyleIdx="1" presStyleCnt="5"/>
      <dgm:spPr/>
    </dgm:pt>
    <dgm:pt modelId="{76E01AAB-54F7-4A3A-8065-2A8819601BC7}" type="pres">
      <dgm:prSet presAssocID="{58FCA86F-829B-4BD6-953E-C77BCDBCC5D4}" presName="node" presStyleLbl="node1" presStyleIdx="2" presStyleCnt="6">
        <dgm:presLayoutVars>
          <dgm:bulletEnabled val="1"/>
        </dgm:presLayoutVars>
      </dgm:prSet>
      <dgm:spPr/>
    </dgm:pt>
    <dgm:pt modelId="{2FC3FC25-3A99-4C90-ABC0-26A504644B41}" type="pres">
      <dgm:prSet presAssocID="{D3508DE4-A4C0-48B5-A02A-C033C83C3F0C}" presName="sibTrans" presStyleLbl="sibTrans2D1" presStyleIdx="2" presStyleCnt="5"/>
      <dgm:spPr/>
    </dgm:pt>
    <dgm:pt modelId="{915F9049-C16E-4F16-B44E-A28C153C272B}" type="pres">
      <dgm:prSet presAssocID="{D3508DE4-A4C0-48B5-A02A-C033C83C3F0C}" presName="connectorText" presStyleLbl="sibTrans2D1" presStyleIdx="2" presStyleCnt="5"/>
      <dgm:spPr/>
    </dgm:pt>
    <dgm:pt modelId="{DC49B880-38E0-4E9C-9310-13E6F7F9B552}" type="pres">
      <dgm:prSet presAssocID="{893DB258-87F8-437C-A82D-4297AB3A0F38}" presName="node" presStyleLbl="node1" presStyleIdx="3" presStyleCnt="6">
        <dgm:presLayoutVars>
          <dgm:bulletEnabled val="1"/>
        </dgm:presLayoutVars>
      </dgm:prSet>
      <dgm:spPr/>
    </dgm:pt>
    <dgm:pt modelId="{ACBBA011-F6FB-4B63-B217-05E8BDB50B5B}" type="pres">
      <dgm:prSet presAssocID="{8790543E-F75A-4E32-9DBA-FEB085437685}" presName="sibTrans" presStyleLbl="sibTrans2D1" presStyleIdx="3" presStyleCnt="5"/>
      <dgm:spPr/>
    </dgm:pt>
    <dgm:pt modelId="{89911F2C-C51C-4D7D-A5A4-36A4F56AAA12}" type="pres">
      <dgm:prSet presAssocID="{8790543E-F75A-4E32-9DBA-FEB085437685}" presName="connectorText" presStyleLbl="sibTrans2D1" presStyleIdx="3" presStyleCnt="5"/>
      <dgm:spPr/>
    </dgm:pt>
    <dgm:pt modelId="{4123C893-72BC-47F7-B87C-4B056AF5664F}" type="pres">
      <dgm:prSet presAssocID="{FB774A97-1161-49E9-A2C2-285A5BB2EE53}" presName="node" presStyleLbl="node1" presStyleIdx="4" presStyleCnt="6">
        <dgm:presLayoutVars>
          <dgm:bulletEnabled val="1"/>
        </dgm:presLayoutVars>
      </dgm:prSet>
      <dgm:spPr/>
    </dgm:pt>
    <dgm:pt modelId="{4F7FD89E-B3DA-4E7D-BD9D-1C21A8765DA9}" type="pres">
      <dgm:prSet presAssocID="{D3A51B78-72D3-4DFB-80EA-BBAA23494A4D}" presName="sibTrans" presStyleLbl="sibTrans2D1" presStyleIdx="4" presStyleCnt="5"/>
      <dgm:spPr/>
    </dgm:pt>
    <dgm:pt modelId="{886EBB14-DE09-4617-9ED2-DE34C25818FA}" type="pres">
      <dgm:prSet presAssocID="{D3A51B78-72D3-4DFB-80EA-BBAA23494A4D}" presName="connectorText" presStyleLbl="sibTrans2D1" presStyleIdx="4" presStyleCnt="5"/>
      <dgm:spPr/>
    </dgm:pt>
    <dgm:pt modelId="{C33B21AB-4F12-404B-A809-7CC6E9478AB8}" type="pres">
      <dgm:prSet presAssocID="{FF3A1741-270E-4397-BA50-405387EF5ACC}" presName="node" presStyleLbl="node1" presStyleIdx="5" presStyleCnt="6">
        <dgm:presLayoutVars>
          <dgm:bulletEnabled val="1"/>
        </dgm:presLayoutVars>
      </dgm:prSet>
      <dgm:spPr/>
    </dgm:pt>
  </dgm:ptLst>
  <dgm:cxnLst>
    <dgm:cxn modelId="{BBB4FD00-88F4-41D0-97D7-A06B15C7DFD8}" type="presOf" srcId="{D8BFF9AB-3BEE-4F99-AA55-6EDD8EE92BAF}" destId="{8CF60AE2-6009-4C65-B809-C3AD0B08F4BD}" srcOrd="0" destOrd="0" presId="urn:microsoft.com/office/officeart/2005/8/layout/process5"/>
    <dgm:cxn modelId="{14B06503-7D8E-4B1C-9EF7-C14EDEB9788C}" type="presOf" srcId="{4D37DD9B-FAC6-4933-9554-E68AE56FC1D0}" destId="{6988BFF6-5E4F-47A1-92B0-FDF7686DF22A}" srcOrd="0" destOrd="0" presId="urn:microsoft.com/office/officeart/2005/8/layout/process5"/>
    <dgm:cxn modelId="{5767B105-0BFF-4C56-BAA8-1B3D8C76617B}" srcId="{4D37DD9B-FAC6-4933-9554-E68AE56FC1D0}" destId="{026C816E-AA77-4535-A699-73EEE93FEC93}" srcOrd="1" destOrd="0" parTransId="{9540AB11-499F-4CA3-968D-B9DD6FF1CC43}" sibTransId="{33219623-ECA3-4D08-8396-ABB89DA9FA85}"/>
    <dgm:cxn modelId="{3C81981A-9E50-48C2-8B80-9C22B2E4BF69}" type="presOf" srcId="{026C816E-AA77-4535-A699-73EEE93FEC93}" destId="{1E0208DE-14B5-40FD-BBBF-E56BB8AF3871}" srcOrd="0" destOrd="0" presId="urn:microsoft.com/office/officeart/2005/8/layout/process5"/>
    <dgm:cxn modelId="{3B6B1728-18C6-4C59-89E1-D53D4C30487A}" type="presOf" srcId="{D3A51B78-72D3-4DFB-80EA-BBAA23494A4D}" destId="{4F7FD89E-B3DA-4E7D-BD9D-1C21A8765DA9}" srcOrd="0" destOrd="0" presId="urn:microsoft.com/office/officeart/2005/8/layout/process5"/>
    <dgm:cxn modelId="{923C742B-2BEB-4F74-A8B6-0561B29D8403}" type="presOf" srcId="{33219623-ECA3-4D08-8396-ABB89DA9FA85}" destId="{3B603867-0BD7-4D83-9429-1A04DAF69B1F}" srcOrd="0" destOrd="0" presId="urn:microsoft.com/office/officeart/2005/8/layout/process5"/>
    <dgm:cxn modelId="{60699034-2B24-463B-9B16-FCE37B02490A}" type="presOf" srcId="{8790543E-F75A-4E32-9DBA-FEB085437685}" destId="{ACBBA011-F6FB-4B63-B217-05E8BDB50B5B}" srcOrd="0" destOrd="0" presId="urn:microsoft.com/office/officeart/2005/8/layout/process5"/>
    <dgm:cxn modelId="{CABEB834-CBEF-4F55-BF6D-8BA1847E651A}" srcId="{4D37DD9B-FAC6-4933-9554-E68AE56FC1D0}" destId="{893DB258-87F8-437C-A82D-4297AB3A0F38}" srcOrd="3" destOrd="0" parTransId="{0A586C1C-BF5F-4B27-8752-1DCCA3E5E7E0}" sibTransId="{8790543E-F75A-4E32-9DBA-FEB085437685}"/>
    <dgm:cxn modelId="{B5158738-33EB-4526-8BD4-1D37A8057978}" type="presOf" srcId="{ECCC7204-62F4-44BF-A955-5E6EA4C3B531}" destId="{B971700B-7963-4F86-B228-5A7F60FBE4DF}" srcOrd="1" destOrd="0" presId="urn:microsoft.com/office/officeart/2005/8/layout/process5"/>
    <dgm:cxn modelId="{7B02E546-89FE-450F-A05F-96931E282C34}" type="presOf" srcId="{4E61F5A4-8B69-494D-AC62-387E87E47073}" destId="{8CF60AE2-6009-4C65-B809-C3AD0B08F4BD}" srcOrd="0" destOrd="1" presId="urn:microsoft.com/office/officeart/2005/8/layout/process5"/>
    <dgm:cxn modelId="{8B2B3879-C3FE-4E66-A905-0F9B74644519}" type="presOf" srcId="{D3508DE4-A4C0-48B5-A02A-C033C83C3F0C}" destId="{915F9049-C16E-4F16-B44E-A28C153C272B}" srcOrd="1" destOrd="0" presId="urn:microsoft.com/office/officeart/2005/8/layout/process5"/>
    <dgm:cxn modelId="{4B4C6C7E-DA29-42E6-9815-3D3A1464DB69}" type="presOf" srcId="{78D84950-EEFB-42AA-9882-8F42555E4F2D}" destId="{8CF60AE2-6009-4C65-B809-C3AD0B08F4BD}" srcOrd="0" destOrd="2" presId="urn:microsoft.com/office/officeart/2005/8/layout/process5"/>
    <dgm:cxn modelId="{29F33B81-635E-401D-BC3C-C52150F9D50A}" type="presOf" srcId="{8790543E-F75A-4E32-9DBA-FEB085437685}" destId="{89911F2C-C51C-4D7D-A5A4-36A4F56AAA12}" srcOrd="1" destOrd="0" presId="urn:microsoft.com/office/officeart/2005/8/layout/process5"/>
    <dgm:cxn modelId="{6028688C-7282-4CF7-8F14-D5F7472D9411}" type="presOf" srcId="{FF3A1741-270E-4397-BA50-405387EF5ACC}" destId="{C33B21AB-4F12-404B-A809-7CC6E9478AB8}" srcOrd="0" destOrd="0" presId="urn:microsoft.com/office/officeart/2005/8/layout/process5"/>
    <dgm:cxn modelId="{B78F908E-896F-40E0-8877-C2A8F7DA8982}" type="presOf" srcId="{893DB258-87F8-437C-A82D-4297AB3A0F38}" destId="{DC49B880-38E0-4E9C-9310-13E6F7F9B552}" srcOrd="0" destOrd="0" presId="urn:microsoft.com/office/officeart/2005/8/layout/process5"/>
    <dgm:cxn modelId="{E52537A0-7448-4BC6-ADA3-312D4F6386AB}" srcId="{4D37DD9B-FAC6-4933-9554-E68AE56FC1D0}" destId="{D8BFF9AB-3BEE-4F99-AA55-6EDD8EE92BAF}" srcOrd="0" destOrd="0" parTransId="{269B718F-BE14-46FF-8369-A763AA66B35A}" sibTransId="{ECCC7204-62F4-44BF-A955-5E6EA4C3B531}"/>
    <dgm:cxn modelId="{0EE9DBAD-80FC-43A6-8EAF-0766B7D0B3DE}" srcId="{4D37DD9B-FAC6-4933-9554-E68AE56FC1D0}" destId="{FF3A1741-270E-4397-BA50-405387EF5ACC}" srcOrd="5" destOrd="0" parTransId="{B1E07D8C-6C0E-4712-874D-B34138B68875}" sibTransId="{BB71C65E-1B85-41E8-B5A0-D8A30DBF35B1}"/>
    <dgm:cxn modelId="{B645A6C0-7AEC-48C0-AAF2-FD03AEBA3B48}" type="presOf" srcId="{FB774A97-1161-49E9-A2C2-285A5BB2EE53}" destId="{4123C893-72BC-47F7-B87C-4B056AF5664F}" srcOrd="0" destOrd="0" presId="urn:microsoft.com/office/officeart/2005/8/layout/process5"/>
    <dgm:cxn modelId="{141ACEC4-28AA-4E0B-8E54-F4F6E70E8288}" srcId="{D8BFF9AB-3BEE-4F99-AA55-6EDD8EE92BAF}" destId="{4E61F5A4-8B69-494D-AC62-387E87E47073}" srcOrd="0" destOrd="0" parTransId="{716AF730-D834-4BDA-A7F5-27F23DBEF86F}" sibTransId="{AF236B71-86E8-44EA-BA1B-E23F84413183}"/>
    <dgm:cxn modelId="{B7251DCA-6F42-4AF4-B32E-15E6BDF93777}" type="presOf" srcId="{33219623-ECA3-4D08-8396-ABB89DA9FA85}" destId="{853791A7-2F55-4823-B0FB-236930AE44BB}" srcOrd="1" destOrd="0" presId="urn:microsoft.com/office/officeart/2005/8/layout/process5"/>
    <dgm:cxn modelId="{D85631D3-EC8A-4442-9BB3-41F450585337}" srcId="{4D37DD9B-FAC6-4933-9554-E68AE56FC1D0}" destId="{FB774A97-1161-49E9-A2C2-285A5BB2EE53}" srcOrd="4" destOrd="0" parTransId="{3E7D420B-0908-47FF-BD2A-7E1E69C4CEFB}" sibTransId="{D3A51B78-72D3-4DFB-80EA-BBAA23494A4D}"/>
    <dgm:cxn modelId="{680E5BDA-CB7B-4EA4-B123-4035794C5231}" type="presOf" srcId="{D3A51B78-72D3-4DFB-80EA-BBAA23494A4D}" destId="{886EBB14-DE09-4617-9ED2-DE34C25818FA}" srcOrd="1" destOrd="0" presId="urn:microsoft.com/office/officeart/2005/8/layout/process5"/>
    <dgm:cxn modelId="{64E753E5-824A-4B09-9639-25BA11DE331E}" srcId="{D8BFF9AB-3BEE-4F99-AA55-6EDD8EE92BAF}" destId="{78D84950-EEFB-42AA-9882-8F42555E4F2D}" srcOrd="1" destOrd="0" parTransId="{7E9D0E08-0F07-41CF-8D15-7E1E66CC8B40}" sibTransId="{11B8A716-3701-48C4-B87B-BEF87BA7830F}"/>
    <dgm:cxn modelId="{1C44D1E6-AF62-4021-B797-A01E323082CB}" type="presOf" srcId="{ECCC7204-62F4-44BF-A955-5E6EA4C3B531}" destId="{BAEA1F74-B0D4-41D0-ACCB-C48F9361A238}" srcOrd="0" destOrd="0" presId="urn:microsoft.com/office/officeart/2005/8/layout/process5"/>
    <dgm:cxn modelId="{760CF2E6-309C-4375-BB0E-BE5F3FDED94C}" type="presOf" srcId="{58FCA86F-829B-4BD6-953E-C77BCDBCC5D4}" destId="{76E01AAB-54F7-4A3A-8065-2A8819601BC7}" srcOrd="0" destOrd="0" presId="urn:microsoft.com/office/officeart/2005/8/layout/process5"/>
    <dgm:cxn modelId="{113F20F0-80AD-4A23-AA58-F17FE5E1BAE1}" srcId="{4D37DD9B-FAC6-4933-9554-E68AE56FC1D0}" destId="{58FCA86F-829B-4BD6-953E-C77BCDBCC5D4}" srcOrd="2" destOrd="0" parTransId="{111BBF48-082A-44CB-8B2B-C605B865A840}" sibTransId="{D3508DE4-A4C0-48B5-A02A-C033C83C3F0C}"/>
    <dgm:cxn modelId="{874814F5-C04F-4DAD-AEE5-797D22F5F1B2}" type="presOf" srcId="{D3508DE4-A4C0-48B5-A02A-C033C83C3F0C}" destId="{2FC3FC25-3A99-4C90-ABC0-26A504644B41}" srcOrd="0" destOrd="0" presId="urn:microsoft.com/office/officeart/2005/8/layout/process5"/>
    <dgm:cxn modelId="{1847FD2E-63B4-48C0-9E81-B2EFE864DFF8}" type="presParOf" srcId="{6988BFF6-5E4F-47A1-92B0-FDF7686DF22A}" destId="{8CF60AE2-6009-4C65-B809-C3AD0B08F4BD}" srcOrd="0" destOrd="0" presId="urn:microsoft.com/office/officeart/2005/8/layout/process5"/>
    <dgm:cxn modelId="{66D54E1C-1B29-4715-9886-40CBB8B429CA}" type="presParOf" srcId="{6988BFF6-5E4F-47A1-92B0-FDF7686DF22A}" destId="{BAEA1F74-B0D4-41D0-ACCB-C48F9361A238}" srcOrd="1" destOrd="0" presId="urn:microsoft.com/office/officeart/2005/8/layout/process5"/>
    <dgm:cxn modelId="{1C0833F3-5801-4DA8-9D9F-98C7C4E68BC7}" type="presParOf" srcId="{BAEA1F74-B0D4-41D0-ACCB-C48F9361A238}" destId="{B971700B-7963-4F86-B228-5A7F60FBE4DF}" srcOrd="0" destOrd="0" presId="urn:microsoft.com/office/officeart/2005/8/layout/process5"/>
    <dgm:cxn modelId="{E7F4376B-FCB7-4C2A-9AF3-95CB4DA760C5}" type="presParOf" srcId="{6988BFF6-5E4F-47A1-92B0-FDF7686DF22A}" destId="{1E0208DE-14B5-40FD-BBBF-E56BB8AF3871}" srcOrd="2" destOrd="0" presId="urn:microsoft.com/office/officeart/2005/8/layout/process5"/>
    <dgm:cxn modelId="{3B37D150-A861-4381-B67B-94BD6297CF72}" type="presParOf" srcId="{6988BFF6-5E4F-47A1-92B0-FDF7686DF22A}" destId="{3B603867-0BD7-4D83-9429-1A04DAF69B1F}" srcOrd="3" destOrd="0" presId="urn:microsoft.com/office/officeart/2005/8/layout/process5"/>
    <dgm:cxn modelId="{6273DBDF-C0D8-4D74-ACF0-24143E7D756E}" type="presParOf" srcId="{3B603867-0BD7-4D83-9429-1A04DAF69B1F}" destId="{853791A7-2F55-4823-B0FB-236930AE44BB}" srcOrd="0" destOrd="0" presId="urn:microsoft.com/office/officeart/2005/8/layout/process5"/>
    <dgm:cxn modelId="{0DBF0FC1-D489-4D05-B46B-E1CCAF414C6B}" type="presParOf" srcId="{6988BFF6-5E4F-47A1-92B0-FDF7686DF22A}" destId="{76E01AAB-54F7-4A3A-8065-2A8819601BC7}" srcOrd="4" destOrd="0" presId="urn:microsoft.com/office/officeart/2005/8/layout/process5"/>
    <dgm:cxn modelId="{1718FD13-1AE2-42DF-B56D-957DC5A308CB}" type="presParOf" srcId="{6988BFF6-5E4F-47A1-92B0-FDF7686DF22A}" destId="{2FC3FC25-3A99-4C90-ABC0-26A504644B41}" srcOrd="5" destOrd="0" presId="urn:microsoft.com/office/officeart/2005/8/layout/process5"/>
    <dgm:cxn modelId="{EEF4CB91-B3B5-4B69-BF8D-90732DBC9DA7}" type="presParOf" srcId="{2FC3FC25-3A99-4C90-ABC0-26A504644B41}" destId="{915F9049-C16E-4F16-B44E-A28C153C272B}" srcOrd="0" destOrd="0" presId="urn:microsoft.com/office/officeart/2005/8/layout/process5"/>
    <dgm:cxn modelId="{22841FBF-F92F-40BA-A32D-085A6DB44111}" type="presParOf" srcId="{6988BFF6-5E4F-47A1-92B0-FDF7686DF22A}" destId="{DC49B880-38E0-4E9C-9310-13E6F7F9B552}" srcOrd="6" destOrd="0" presId="urn:microsoft.com/office/officeart/2005/8/layout/process5"/>
    <dgm:cxn modelId="{817B186B-F290-421A-A79D-6BCD7F517370}" type="presParOf" srcId="{6988BFF6-5E4F-47A1-92B0-FDF7686DF22A}" destId="{ACBBA011-F6FB-4B63-B217-05E8BDB50B5B}" srcOrd="7" destOrd="0" presId="urn:microsoft.com/office/officeart/2005/8/layout/process5"/>
    <dgm:cxn modelId="{330724CA-5789-4BC1-B121-B254D4FD22AB}" type="presParOf" srcId="{ACBBA011-F6FB-4B63-B217-05E8BDB50B5B}" destId="{89911F2C-C51C-4D7D-A5A4-36A4F56AAA12}" srcOrd="0" destOrd="0" presId="urn:microsoft.com/office/officeart/2005/8/layout/process5"/>
    <dgm:cxn modelId="{2CB53F31-6A05-4024-B3F5-51E15637E7E9}" type="presParOf" srcId="{6988BFF6-5E4F-47A1-92B0-FDF7686DF22A}" destId="{4123C893-72BC-47F7-B87C-4B056AF5664F}" srcOrd="8" destOrd="0" presId="urn:microsoft.com/office/officeart/2005/8/layout/process5"/>
    <dgm:cxn modelId="{ED77C149-A4D1-44BB-A3AB-23C879C93EB7}" type="presParOf" srcId="{6988BFF6-5E4F-47A1-92B0-FDF7686DF22A}" destId="{4F7FD89E-B3DA-4E7D-BD9D-1C21A8765DA9}" srcOrd="9" destOrd="0" presId="urn:microsoft.com/office/officeart/2005/8/layout/process5"/>
    <dgm:cxn modelId="{16D3CC2C-0D05-4C26-B3AF-645F7765F704}" type="presParOf" srcId="{4F7FD89E-B3DA-4E7D-BD9D-1C21A8765DA9}" destId="{886EBB14-DE09-4617-9ED2-DE34C25818FA}" srcOrd="0" destOrd="0" presId="urn:microsoft.com/office/officeart/2005/8/layout/process5"/>
    <dgm:cxn modelId="{34540D2E-B25A-408F-812A-B778E2648E17}" type="presParOf" srcId="{6988BFF6-5E4F-47A1-92B0-FDF7686DF22A}" destId="{C33B21AB-4F12-404B-A809-7CC6E9478AB8}"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E74DB-6854-44EE-A9C2-376EC64C2EBB}">
      <dsp:nvSpPr>
        <dsp:cNvPr id="0" name=""/>
        <dsp:cNvSpPr/>
      </dsp:nvSpPr>
      <dsp:spPr>
        <a:xfrm>
          <a:off x="0" y="2626263"/>
          <a:ext cx="10515600" cy="172311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SG" sz="2500" kern="1200"/>
            <a:t>Containers run on top of the host OS kernel but are isolated from each other</a:t>
          </a:r>
          <a:endParaRPr lang="en-US" sz="2500" kern="1200"/>
        </a:p>
      </dsp:txBody>
      <dsp:txXfrm>
        <a:off x="0" y="2626263"/>
        <a:ext cx="10515600" cy="1723112"/>
      </dsp:txXfrm>
    </dsp:sp>
    <dsp:sp modelId="{146AA7FC-F670-4BE0-AE20-3C1EB7569A35}">
      <dsp:nvSpPr>
        <dsp:cNvPr id="0" name=""/>
        <dsp:cNvSpPr/>
      </dsp:nvSpPr>
      <dsp:spPr>
        <a:xfrm rot="10800000">
          <a:off x="0" y="1962"/>
          <a:ext cx="10515600" cy="2650147"/>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SG" sz="2500" kern="1200"/>
            <a:t>A container is lightweight, standalone executable package that includes:</a:t>
          </a:r>
          <a:endParaRPr lang="en-US" sz="2500" kern="1200"/>
        </a:p>
      </dsp:txBody>
      <dsp:txXfrm rot="-10800000">
        <a:off x="0" y="1962"/>
        <a:ext cx="10515600" cy="930201"/>
      </dsp:txXfrm>
    </dsp:sp>
    <dsp:sp modelId="{AC3B0191-5EF1-430D-AE22-A5C0319516C9}">
      <dsp:nvSpPr>
        <dsp:cNvPr id="0" name=""/>
        <dsp:cNvSpPr/>
      </dsp:nvSpPr>
      <dsp:spPr>
        <a:xfrm>
          <a:off x="5134" y="932163"/>
          <a:ext cx="3501776" cy="792394"/>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SG" sz="2500" kern="1200"/>
            <a:t>Application code</a:t>
          </a:r>
          <a:endParaRPr lang="en-US" sz="2500" kern="1200"/>
        </a:p>
      </dsp:txBody>
      <dsp:txXfrm>
        <a:off x="5134" y="932163"/>
        <a:ext cx="3501776" cy="792394"/>
      </dsp:txXfrm>
    </dsp:sp>
    <dsp:sp modelId="{6C392725-353B-4FE3-BEBD-67152437F9F4}">
      <dsp:nvSpPr>
        <dsp:cNvPr id="0" name=""/>
        <dsp:cNvSpPr/>
      </dsp:nvSpPr>
      <dsp:spPr>
        <a:xfrm>
          <a:off x="3506911" y="932163"/>
          <a:ext cx="3501776" cy="792394"/>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SG" sz="2500" kern="1200"/>
            <a:t>System tools and libraries</a:t>
          </a:r>
          <a:endParaRPr lang="en-US" sz="2500" kern="1200"/>
        </a:p>
      </dsp:txBody>
      <dsp:txXfrm>
        <a:off x="3506911" y="932163"/>
        <a:ext cx="3501776" cy="792394"/>
      </dsp:txXfrm>
    </dsp:sp>
    <dsp:sp modelId="{48CBE742-4543-4B22-A979-3F0FC92E02DA}">
      <dsp:nvSpPr>
        <dsp:cNvPr id="0" name=""/>
        <dsp:cNvSpPr/>
      </dsp:nvSpPr>
      <dsp:spPr>
        <a:xfrm>
          <a:off x="7008688" y="932163"/>
          <a:ext cx="3501776" cy="792394"/>
        </a:xfrm>
        <a:prstGeom prst="rect">
          <a:avLst/>
        </a:prstGeom>
        <a:solidFill>
          <a:schemeClr val="accent3">
            <a:alpha val="90000"/>
            <a:tint val="40000"/>
            <a:hueOff val="0"/>
            <a:satOff val="0"/>
            <a:lumOff val="0"/>
            <a:alphaOff val="0"/>
          </a:schemeClr>
        </a:solidFill>
        <a:ln w="1905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a:lnSpc>
              <a:spcPct val="90000"/>
            </a:lnSpc>
            <a:spcBef>
              <a:spcPct val="0"/>
            </a:spcBef>
            <a:spcAft>
              <a:spcPct val="35000"/>
            </a:spcAft>
            <a:buNone/>
          </a:pPr>
          <a:r>
            <a:rPr lang="en-SG" sz="2500" kern="1200"/>
            <a:t>Runtime environment</a:t>
          </a:r>
          <a:endParaRPr lang="en-US" sz="2500" kern="1200"/>
        </a:p>
      </dsp:txBody>
      <dsp:txXfrm>
        <a:off x="7008688" y="932163"/>
        <a:ext cx="3501776" cy="7923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ACB82B-4C97-4E29-AA48-982C9C18A98F}">
      <dsp:nvSpPr>
        <dsp:cNvPr id="0" name=""/>
        <dsp:cNvSpPr/>
      </dsp:nvSpPr>
      <dsp:spPr>
        <a:xfrm>
          <a:off x="0" y="365994"/>
          <a:ext cx="10515600" cy="19183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SG" sz="2100" kern="1200"/>
            <a:t>Establish container environment</a:t>
          </a:r>
        </a:p>
        <a:p>
          <a:pPr marL="457200" lvl="2" indent="-228600" algn="l" defTabSz="933450">
            <a:lnSpc>
              <a:spcPct val="90000"/>
            </a:lnSpc>
            <a:spcBef>
              <a:spcPct val="0"/>
            </a:spcBef>
            <a:spcAft>
              <a:spcPct val="15000"/>
            </a:spcAft>
            <a:buChar char="•"/>
          </a:pPr>
          <a:r>
            <a:rPr lang="en-SG" sz="2100" i="1" kern="1200"/>
            <a:t>docker version</a:t>
          </a:r>
          <a:endParaRPr lang="en-SG" sz="2100" kern="1200"/>
        </a:p>
        <a:p>
          <a:pPr marL="457200" lvl="2" indent="-228600" algn="l" defTabSz="933450">
            <a:lnSpc>
              <a:spcPct val="90000"/>
            </a:lnSpc>
            <a:spcBef>
              <a:spcPct val="0"/>
            </a:spcBef>
            <a:spcAft>
              <a:spcPct val="15000"/>
            </a:spcAft>
            <a:buChar char="•"/>
          </a:pPr>
          <a:r>
            <a:rPr lang="en-SG" sz="2100" i="1" kern="1200"/>
            <a:t>docker info</a:t>
          </a:r>
          <a:endParaRPr lang="en-SG" sz="2100" kern="1200"/>
        </a:p>
        <a:p>
          <a:pPr marL="228600" lvl="1" indent="-228600" algn="l" defTabSz="933450">
            <a:lnSpc>
              <a:spcPct val="90000"/>
            </a:lnSpc>
            <a:spcBef>
              <a:spcPct val="0"/>
            </a:spcBef>
            <a:spcAft>
              <a:spcPct val="15000"/>
            </a:spcAft>
            <a:buChar char="•"/>
          </a:pPr>
          <a:r>
            <a:rPr lang="en-SG" sz="2100" kern="1200"/>
            <a:t>Host forensics</a:t>
          </a:r>
        </a:p>
      </dsp:txBody>
      <dsp:txXfrm>
        <a:off x="0" y="365994"/>
        <a:ext cx="10515600" cy="1918350"/>
      </dsp:txXfrm>
    </dsp:sp>
    <dsp:sp modelId="{46350306-8E58-4C8A-A942-792D8D24B516}">
      <dsp:nvSpPr>
        <dsp:cNvPr id="0" name=""/>
        <dsp:cNvSpPr/>
      </dsp:nvSpPr>
      <dsp:spPr>
        <a:xfrm>
          <a:off x="525780" y="56034"/>
          <a:ext cx="7360920"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SG" sz="2100" kern="1200"/>
            <a:t>On the host</a:t>
          </a:r>
        </a:p>
      </dsp:txBody>
      <dsp:txXfrm>
        <a:off x="556042" y="86296"/>
        <a:ext cx="7300396" cy="559396"/>
      </dsp:txXfrm>
    </dsp:sp>
    <dsp:sp modelId="{589F00EC-0841-4A26-A6E3-4ACEF2794ADA}">
      <dsp:nvSpPr>
        <dsp:cNvPr id="0" name=""/>
        <dsp:cNvSpPr/>
      </dsp:nvSpPr>
      <dsp:spPr>
        <a:xfrm>
          <a:off x="0" y="2707704"/>
          <a:ext cx="10515600" cy="158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SG" sz="2100" kern="1200"/>
            <a:t>Inspect the image</a:t>
          </a:r>
        </a:p>
        <a:p>
          <a:pPr marL="228600" lvl="1" indent="-228600" algn="l" defTabSz="933450">
            <a:lnSpc>
              <a:spcPct val="90000"/>
            </a:lnSpc>
            <a:spcBef>
              <a:spcPct val="0"/>
            </a:spcBef>
            <a:spcAft>
              <a:spcPct val="15000"/>
            </a:spcAft>
            <a:buChar char="•"/>
          </a:pPr>
          <a:r>
            <a:rPr lang="en-SG" sz="2100" kern="1200"/>
            <a:t>Inspect the container</a:t>
          </a:r>
        </a:p>
        <a:p>
          <a:pPr marL="228600" lvl="1" indent="-228600" algn="l" defTabSz="933450">
            <a:lnSpc>
              <a:spcPct val="90000"/>
            </a:lnSpc>
            <a:spcBef>
              <a:spcPct val="0"/>
            </a:spcBef>
            <a:spcAft>
              <a:spcPct val="15000"/>
            </a:spcAft>
            <a:buChar char="•"/>
          </a:pPr>
          <a:r>
            <a:rPr lang="en-SG" sz="2100" kern="1200"/>
            <a:t>Image history</a:t>
          </a:r>
        </a:p>
      </dsp:txBody>
      <dsp:txXfrm>
        <a:off x="0" y="2707704"/>
        <a:ext cx="10515600" cy="1587600"/>
      </dsp:txXfrm>
    </dsp:sp>
    <dsp:sp modelId="{5B619F1F-CE23-4504-B820-87D37415A99B}">
      <dsp:nvSpPr>
        <dsp:cNvPr id="0" name=""/>
        <dsp:cNvSpPr/>
      </dsp:nvSpPr>
      <dsp:spPr>
        <a:xfrm>
          <a:off x="525780" y="2397744"/>
          <a:ext cx="7360920" cy="6199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SG" sz="2100" kern="1200"/>
            <a:t>On the container</a:t>
          </a:r>
        </a:p>
      </dsp:txBody>
      <dsp:txXfrm>
        <a:off x="556042" y="2428006"/>
        <a:ext cx="7300396" cy="5593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82C3B-740A-4093-AEB6-938AA21E5888}">
      <dsp:nvSpPr>
        <dsp:cNvPr id="0" name=""/>
        <dsp:cNvSpPr/>
      </dsp:nvSpPr>
      <dsp:spPr>
        <a:xfrm>
          <a:off x="0" y="329319"/>
          <a:ext cx="10515600" cy="116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SG" sz="2000" kern="1200" dirty="0"/>
            <a:t>Full OS base build</a:t>
          </a:r>
        </a:p>
        <a:p>
          <a:pPr marL="228600" lvl="1" indent="-228600" algn="l" defTabSz="889000">
            <a:lnSpc>
              <a:spcPct val="90000"/>
            </a:lnSpc>
            <a:spcBef>
              <a:spcPct val="0"/>
            </a:spcBef>
            <a:spcAft>
              <a:spcPct val="15000"/>
            </a:spcAft>
            <a:buChar char="•"/>
          </a:pPr>
          <a:r>
            <a:rPr lang="en-SG" sz="2000" kern="1200" dirty="0"/>
            <a:t>Not always possible</a:t>
          </a:r>
        </a:p>
      </dsp:txBody>
      <dsp:txXfrm>
        <a:off x="0" y="329319"/>
        <a:ext cx="10515600" cy="1165500"/>
      </dsp:txXfrm>
    </dsp:sp>
    <dsp:sp modelId="{6FA3FDAE-C3E9-419C-BB8E-BE1E70ADCC43}">
      <dsp:nvSpPr>
        <dsp:cNvPr id="0" name=""/>
        <dsp:cNvSpPr/>
      </dsp:nvSpPr>
      <dsp:spPr>
        <a:xfrm>
          <a:off x="525780" y="34118"/>
          <a:ext cx="7360920"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SG" sz="2000" kern="1200" dirty="0"/>
            <a:t>Operating System Specific</a:t>
          </a:r>
        </a:p>
      </dsp:txBody>
      <dsp:txXfrm>
        <a:off x="554601" y="62939"/>
        <a:ext cx="7303278" cy="532758"/>
      </dsp:txXfrm>
    </dsp:sp>
    <dsp:sp modelId="{45BA510B-399B-4EDD-AECE-F59BA5613252}">
      <dsp:nvSpPr>
        <dsp:cNvPr id="0" name=""/>
        <dsp:cNvSpPr/>
      </dsp:nvSpPr>
      <dsp:spPr>
        <a:xfrm>
          <a:off x="0" y="1898019"/>
          <a:ext cx="10515600" cy="116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SG" sz="2000" kern="1200" dirty="0"/>
            <a:t>Linux Triage scripts</a:t>
          </a:r>
        </a:p>
        <a:p>
          <a:pPr marL="228600" lvl="1" indent="-228600" algn="l" defTabSz="889000">
            <a:lnSpc>
              <a:spcPct val="90000"/>
            </a:lnSpc>
            <a:spcBef>
              <a:spcPct val="0"/>
            </a:spcBef>
            <a:spcAft>
              <a:spcPct val="15000"/>
            </a:spcAft>
            <a:buChar char="•"/>
          </a:pPr>
          <a:r>
            <a:rPr lang="en-SG" sz="2000" kern="1200" dirty="0"/>
            <a:t>Windows Triage scripts, KAPE</a:t>
          </a:r>
        </a:p>
      </dsp:txBody>
      <dsp:txXfrm>
        <a:off x="0" y="1898019"/>
        <a:ext cx="10515600" cy="1165500"/>
      </dsp:txXfrm>
    </dsp:sp>
    <dsp:sp modelId="{360170F4-C46F-4702-BBB1-EAF5BD20D27F}">
      <dsp:nvSpPr>
        <dsp:cNvPr id="0" name=""/>
        <dsp:cNvSpPr/>
      </dsp:nvSpPr>
      <dsp:spPr>
        <a:xfrm>
          <a:off x="525780" y="1602819"/>
          <a:ext cx="7360920"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SG" sz="2000" kern="1200" dirty="0"/>
            <a:t>Triage Scripts</a:t>
          </a:r>
        </a:p>
      </dsp:txBody>
      <dsp:txXfrm>
        <a:off x="554601" y="1631640"/>
        <a:ext cx="7303278" cy="532758"/>
      </dsp:txXfrm>
    </dsp:sp>
    <dsp:sp modelId="{366A777B-6141-47F0-805E-4F57F5420AFD}">
      <dsp:nvSpPr>
        <dsp:cNvPr id="0" name=""/>
        <dsp:cNvSpPr/>
      </dsp:nvSpPr>
      <dsp:spPr>
        <a:xfrm>
          <a:off x="0" y="3466719"/>
          <a:ext cx="10515600" cy="850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SG" sz="2000" i="1" kern="1200" dirty="0"/>
            <a:t>docker cp </a:t>
          </a:r>
          <a:r>
            <a:rPr lang="en-SG" sz="2000" i="0" kern="1200" dirty="0"/>
            <a:t>command to extract relevant data</a:t>
          </a:r>
          <a:endParaRPr lang="en-SG" sz="2000" i="1" kern="1200" dirty="0"/>
        </a:p>
      </dsp:txBody>
      <dsp:txXfrm>
        <a:off x="0" y="3466719"/>
        <a:ext cx="10515600" cy="850500"/>
      </dsp:txXfrm>
    </dsp:sp>
    <dsp:sp modelId="{5E3C5FFD-4D77-4CD0-BEF0-BC032716D11E}">
      <dsp:nvSpPr>
        <dsp:cNvPr id="0" name=""/>
        <dsp:cNvSpPr/>
      </dsp:nvSpPr>
      <dsp:spPr>
        <a:xfrm>
          <a:off x="525780" y="3171519"/>
          <a:ext cx="7360920"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SG" sz="2000" kern="1200" dirty="0"/>
            <a:t>Copy Data out</a:t>
          </a:r>
        </a:p>
      </dsp:txBody>
      <dsp:txXfrm>
        <a:off x="554601" y="3200340"/>
        <a:ext cx="7303278" cy="53275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1527E-BC64-415C-8628-DF5B5EAAC7E1}">
      <dsp:nvSpPr>
        <dsp:cNvPr id="0" name=""/>
        <dsp:cNvSpPr/>
      </dsp:nvSpPr>
      <dsp:spPr>
        <a:xfrm>
          <a:off x="8056516" y="526817"/>
          <a:ext cx="2425796" cy="242592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B2537FD-9538-41DE-810F-EBF80B89315B}">
      <dsp:nvSpPr>
        <dsp:cNvPr id="0" name=""/>
        <dsp:cNvSpPr/>
      </dsp:nvSpPr>
      <dsp:spPr>
        <a:xfrm>
          <a:off x="8137653" y="607695"/>
          <a:ext cx="2264562" cy="226416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SG" sz="3500" kern="1200" dirty="0"/>
            <a:t>Analyse</a:t>
          </a:r>
        </a:p>
      </dsp:txBody>
      <dsp:txXfrm>
        <a:off x="8461162" y="931208"/>
        <a:ext cx="1617544" cy="1617138"/>
      </dsp:txXfrm>
    </dsp:sp>
    <dsp:sp modelId="{3F5E3CE7-5530-42A1-9985-052037EFB164}">
      <dsp:nvSpPr>
        <dsp:cNvPr id="0" name=""/>
        <dsp:cNvSpPr/>
      </dsp:nvSpPr>
      <dsp:spPr>
        <a:xfrm>
          <a:off x="8137653" y="2997434"/>
          <a:ext cx="2264562" cy="1329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en-SG" sz="2500" kern="1200" dirty="0"/>
            <a:t>Analyse the layer</a:t>
          </a:r>
        </a:p>
      </dsp:txBody>
      <dsp:txXfrm>
        <a:off x="8137653" y="2997434"/>
        <a:ext cx="2264562" cy="1329808"/>
      </dsp:txXfrm>
    </dsp:sp>
    <dsp:sp modelId="{DC6AC095-FFF6-486E-AF46-77F74ED045A1}">
      <dsp:nvSpPr>
        <dsp:cNvPr id="0" name=""/>
        <dsp:cNvSpPr/>
      </dsp:nvSpPr>
      <dsp:spPr>
        <a:xfrm rot="2700000">
          <a:off x="5539160" y="526646"/>
          <a:ext cx="2425836" cy="2425836"/>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701F9B15-3B90-4CDC-8568-5A25AAFD77F2}">
      <dsp:nvSpPr>
        <dsp:cNvPr id="0" name=""/>
        <dsp:cNvSpPr/>
      </dsp:nvSpPr>
      <dsp:spPr>
        <a:xfrm>
          <a:off x="5630719" y="607695"/>
          <a:ext cx="2264562" cy="226416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SG" sz="3500" kern="1200" dirty="0"/>
            <a:t>Extract</a:t>
          </a:r>
        </a:p>
      </dsp:txBody>
      <dsp:txXfrm>
        <a:off x="5954228" y="931208"/>
        <a:ext cx="1617544" cy="1617138"/>
      </dsp:txXfrm>
    </dsp:sp>
    <dsp:sp modelId="{7AD2649B-F9AA-424E-99C2-DFF3917377E4}">
      <dsp:nvSpPr>
        <dsp:cNvPr id="0" name=""/>
        <dsp:cNvSpPr/>
      </dsp:nvSpPr>
      <dsp:spPr>
        <a:xfrm>
          <a:off x="5630719" y="2997434"/>
          <a:ext cx="2264562" cy="1329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en-SG" sz="2500" kern="1200" dirty="0"/>
            <a:t>Extract the layer</a:t>
          </a:r>
        </a:p>
      </dsp:txBody>
      <dsp:txXfrm>
        <a:off x="5630719" y="2997434"/>
        <a:ext cx="2264562" cy="1329808"/>
      </dsp:txXfrm>
    </dsp:sp>
    <dsp:sp modelId="{57BC9C4D-3E18-4357-A2E9-37858B204F9C}">
      <dsp:nvSpPr>
        <dsp:cNvPr id="0" name=""/>
        <dsp:cNvSpPr/>
      </dsp:nvSpPr>
      <dsp:spPr>
        <a:xfrm rot="2700000">
          <a:off x="3042628" y="526646"/>
          <a:ext cx="2425836" cy="2425836"/>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D583E6D-B5A4-4E24-BBF8-DA4C18809A7A}">
      <dsp:nvSpPr>
        <dsp:cNvPr id="0" name=""/>
        <dsp:cNvSpPr/>
      </dsp:nvSpPr>
      <dsp:spPr>
        <a:xfrm>
          <a:off x="3123785" y="607695"/>
          <a:ext cx="2264562" cy="226416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SG" sz="3500" kern="1200" dirty="0"/>
            <a:t>Identify</a:t>
          </a:r>
        </a:p>
      </dsp:txBody>
      <dsp:txXfrm>
        <a:off x="3447294" y="931208"/>
        <a:ext cx="1617544" cy="1617138"/>
      </dsp:txXfrm>
    </dsp:sp>
    <dsp:sp modelId="{11DAD01B-213D-41F0-A979-CE8F18FD5797}">
      <dsp:nvSpPr>
        <dsp:cNvPr id="0" name=""/>
        <dsp:cNvSpPr/>
      </dsp:nvSpPr>
      <dsp:spPr>
        <a:xfrm>
          <a:off x="3123785" y="2997434"/>
          <a:ext cx="2264562" cy="1329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en-SG" sz="2500" kern="1200" dirty="0"/>
            <a:t>Identify the layers of interest</a:t>
          </a:r>
        </a:p>
      </dsp:txBody>
      <dsp:txXfrm>
        <a:off x="3123785" y="2997434"/>
        <a:ext cx="2264562" cy="1329808"/>
      </dsp:txXfrm>
    </dsp:sp>
    <dsp:sp modelId="{745FBE6A-104D-4EF9-AABE-588142284AF4}">
      <dsp:nvSpPr>
        <dsp:cNvPr id="0" name=""/>
        <dsp:cNvSpPr/>
      </dsp:nvSpPr>
      <dsp:spPr>
        <a:xfrm rot="2700000">
          <a:off x="535694" y="526646"/>
          <a:ext cx="2425836" cy="2425836"/>
        </a:xfrm>
        <a:prstGeom prst="teardrop">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327475F-36DA-47DD-B38E-84B5CD82BEE6}">
      <dsp:nvSpPr>
        <dsp:cNvPr id="0" name=""/>
        <dsp:cNvSpPr/>
      </dsp:nvSpPr>
      <dsp:spPr>
        <a:xfrm>
          <a:off x="616851" y="607695"/>
          <a:ext cx="2264562" cy="226416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SG" sz="3500" kern="1200" dirty="0"/>
            <a:t>Check</a:t>
          </a:r>
        </a:p>
      </dsp:txBody>
      <dsp:txXfrm>
        <a:off x="940360" y="931208"/>
        <a:ext cx="1617544" cy="1617138"/>
      </dsp:txXfrm>
    </dsp:sp>
    <dsp:sp modelId="{630F3EE5-C247-4FE4-B602-224F2086DF34}">
      <dsp:nvSpPr>
        <dsp:cNvPr id="0" name=""/>
        <dsp:cNvSpPr/>
      </dsp:nvSpPr>
      <dsp:spPr>
        <a:xfrm>
          <a:off x="616851" y="2997434"/>
          <a:ext cx="2264562" cy="1329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228600" lvl="1" indent="-228600" algn="l" defTabSz="1111250">
            <a:lnSpc>
              <a:spcPct val="90000"/>
            </a:lnSpc>
            <a:spcBef>
              <a:spcPct val="0"/>
            </a:spcBef>
            <a:spcAft>
              <a:spcPct val="15000"/>
            </a:spcAft>
            <a:buChar char="•"/>
          </a:pPr>
          <a:r>
            <a:rPr lang="en-SG" sz="2500" kern="1200" dirty="0"/>
            <a:t>Check the history</a:t>
          </a:r>
        </a:p>
      </dsp:txBody>
      <dsp:txXfrm>
        <a:off x="616851" y="2997434"/>
        <a:ext cx="2264562" cy="13298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B6FFB-D8D0-4956-8530-42F33A3662CD}">
      <dsp:nvSpPr>
        <dsp:cNvPr id="0" name=""/>
        <dsp:cNvSpPr/>
      </dsp:nvSpPr>
      <dsp:spPr>
        <a:xfrm>
          <a:off x="0" y="329319"/>
          <a:ext cx="10515600" cy="116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SG" sz="2000" kern="1200" dirty="0"/>
            <a:t>tar file</a:t>
          </a:r>
        </a:p>
        <a:p>
          <a:pPr marL="228600" lvl="1" indent="-228600" algn="l" defTabSz="889000">
            <a:lnSpc>
              <a:spcPct val="90000"/>
            </a:lnSpc>
            <a:spcBef>
              <a:spcPct val="0"/>
            </a:spcBef>
            <a:spcAft>
              <a:spcPct val="15000"/>
            </a:spcAft>
            <a:buChar char="•"/>
          </a:pPr>
          <a:r>
            <a:rPr lang="en-SG" sz="2000" kern="1200" dirty="0"/>
            <a:t>Local registry</a:t>
          </a:r>
        </a:p>
      </dsp:txBody>
      <dsp:txXfrm>
        <a:off x="0" y="329319"/>
        <a:ext cx="10515600" cy="1165500"/>
      </dsp:txXfrm>
    </dsp:sp>
    <dsp:sp modelId="{E074CEDA-F000-4221-8AE7-1C233CC616A5}">
      <dsp:nvSpPr>
        <dsp:cNvPr id="0" name=""/>
        <dsp:cNvSpPr/>
      </dsp:nvSpPr>
      <dsp:spPr>
        <a:xfrm>
          <a:off x="525780" y="34118"/>
          <a:ext cx="7360920"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SG" sz="2000" kern="1200" dirty="0"/>
            <a:t>Evidence File</a:t>
          </a:r>
        </a:p>
      </dsp:txBody>
      <dsp:txXfrm>
        <a:off x="554601" y="62939"/>
        <a:ext cx="7303278" cy="532758"/>
      </dsp:txXfrm>
    </dsp:sp>
    <dsp:sp modelId="{2C49B4BC-CD0C-4850-8F96-70310A2B0F81}">
      <dsp:nvSpPr>
        <dsp:cNvPr id="0" name=""/>
        <dsp:cNvSpPr/>
      </dsp:nvSpPr>
      <dsp:spPr>
        <a:xfrm>
          <a:off x="0" y="1898019"/>
          <a:ext cx="10515600" cy="116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SG" sz="2000" i="1" kern="1200" dirty="0"/>
            <a:t>docker commit </a:t>
          </a:r>
          <a:r>
            <a:rPr lang="en-SG" sz="2000" i="0" kern="1200" dirty="0"/>
            <a:t>to create an image</a:t>
          </a:r>
        </a:p>
        <a:p>
          <a:pPr marL="228600" lvl="1" indent="-228600" algn="l" defTabSz="889000">
            <a:lnSpc>
              <a:spcPct val="90000"/>
            </a:lnSpc>
            <a:spcBef>
              <a:spcPct val="0"/>
            </a:spcBef>
            <a:spcAft>
              <a:spcPct val="15000"/>
            </a:spcAft>
            <a:buChar char="•"/>
          </a:pPr>
          <a:r>
            <a:rPr lang="en-SG" sz="2000" kern="1200" dirty="0"/>
            <a:t>Export image for analysis</a:t>
          </a:r>
        </a:p>
      </dsp:txBody>
      <dsp:txXfrm>
        <a:off x="0" y="1898019"/>
        <a:ext cx="10515600" cy="1165500"/>
      </dsp:txXfrm>
    </dsp:sp>
    <dsp:sp modelId="{8BE0C692-F660-4975-A7B8-A49A73E6D8F1}">
      <dsp:nvSpPr>
        <dsp:cNvPr id="0" name=""/>
        <dsp:cNvSpPr/>
      </dsp:nvSpPr>
      <dsp:spPr>
        <a:xfrm>
          <a:off x="525780" y="1602819"/>
          <a:ext cx="7360920"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SG" sz="2000" kern="1200" dirty="0"/>
            <a:t>Local Container</a:t>
          </a:r>
        </a:p>
      </dsp:txBody>
      <dsp:txXfrm>
        <a:off x="554601" y="1631640"/>
        <a:ext cx="7303278" cy="532758"/>
      </dsp:txXfrm>
    </dsp:sp>
    <dsp:sp modelId="{A142F4B8-3681-40FB-A696-8A668727BF4E}">
      <dsp:nvSpPr>
        <dsp:cNvPr id="0" name=""/>
        <dsp:cNvSpPr/>
      </dsp:nvSpPr>
      <dsp:spPr>
        <a:xfrm>
          <a:off x="0" y="3466719"/>
          <a:ext cx="10515600" cy="850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16560" rIns="816127" bIns="142240" numCol="1" spcCol="1270" anchor="t" anchorCtr="0">
          <a:noAutofit/>
        </a:bodyPr>
        <a:lstStyle/>
        <a:p>
          <a:pPr marL="228600" lvl="1" indent="-228600" algn="l" defTabSz="889000">
            <a:lnSpc>
              <a:spcPct val="90000"/>
            </a:lnSpc>
            <a:spcBef>
              <a:spcPct val="0"/>
            </a:spcBef>
            <a:spcAft>
              <a:spcPct val="15000"/>
            </a:spcAft>
            <a:buChar char="•"/>
          </a:pPr>
          <a:r>
            <a:rPr lang="en-SG" sz="2000" kern="1200" dirty="0"/>
            <a:t>On your analytical system</a:t>
          </a:r>
        </a:p>
      </dsp:txBody>
      <dsp:txXfrm>
        <a:off x="0" y="3466719"/>
        <a:ext cx="10515600" cy="850500"/>
      </dsp:txXfrm>
    </dsp:sp>
    <dsp:sp modelId="{DD528956-287E-417C-A7E2-9CB836820002}">
      <dsp:nvSpPr>
        <dsp:cNvPr id="0" name=""/>
        <dsp:cNvSpPr/>
      </dsp:nvSpPr>
      <dsp:spPr>
        <a:xfrm>
          <a:off x="525780" y="3171519"/>
          <a:ext cx="7360920" cy="590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pPr>
          <a:r>
            <a:rPr lang="en-SG" sz="2000" kern="1200" dirty="0"/>
            <a:t>Local Registry</a:t>
          </a:r>
        </a:p>
      </dsp:txBody>
      <dsp:txXfrm>
        <a:off x="554601" y="3200340"/>
        <a:ext cx="730327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3443E-34B2-482F-B817-1FDC56174043}">
      <dsp:nvSpPr>
        <dsp:cNvPr id="0" name=""/>
        <dsp:cNvSpPr/>
      </dsp:nvSpPr>
      <dsp:spPr>
        <a:xfrm>
          <a:off x="0" y="531"/>
          <a:ext cx="5181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FF3CC8-E1F4-4F2C-A7F5-B6928F778C7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ECF29B-E116-4FF0-8494-4F67E61D5BE0}">
      <dsp:nvSpPr>
        <dsp:cNvPr id="0" name=""/>
        <dsp:cNvSpPr/>
      </dsp:nvSpPr>
      <dsp:spPr>
        <a:xfrm>
          <a:off x="1435590" y="53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SG" sz="2100" b="1" kern="1200"/>
            <a:t>What is Containerisation?</a:t>
          </a:r>
          <a:endParaRPr lang="en-US" sz="2100" kern="1200"/>
        </a:p>
      </dsp:txBody>
      <dsp:txXfrm>
        <a:off x="1435590" y="531"/>
        <a:ext cx="3746009" cy="1242935"/>
      </dsp:txXfrm>
    </dsp:sp>
    <dsp:sp modelId="{54483523-0A25-4F38-9B3E-B7E25E794DE7}">
      <dsp:nvSpPr>
        <dsp:cNvPr id="0" name=""/>
        <dsp:cNvSpPr/>
      </dsp:nvSpPr>
      <dsp:spPr>
        <a:xfrm>
          <a:off x="0" y="1554201"/>
          <a:ext cx="5181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0C2DE-058F-4062-9B82-5E5A34BB505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132322-4D59-4080-BCE9-75DD23324C99}">
      <dsp:nvSpPr>
        <dsp:cNvPr id="0" name=""/>
        <dsp:cNvSpPr/>
      </dsp:nvSpPr>
      <dsp:spPr>
        <a:xfrm>
          <a:off x="1435590" y="1554201"/>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SG" sz="2100" kern="1200" dirty="0"/>
            <a:t>A lightweight, portable, and self-contained way to package and run applications</a:t>
          </a:r>
          <a:endParaRPr lang="en-US" sz="2100" kern="1200" dirty="0"/>
        </a:p>
      </dsp:txBody>
      <dsp:txXfrm>
        <a:off x="1435590" y="1554201"/>
        <a:ext cx="3746009" cy="1242935"/>
      </dsp:txXfrm>
    </dsp:sp>
    <dsp:sp modelId="{FAFFBC3E-8AD5-40DB-AEAE-DBC649B87BA4}">
      <dsp:nvSpPr>
        <dsp:cNvPr id="0" name=""/>
        <dsp:cNvSpPr/>
      </dsp:nvSpPr>
      <dsp:spPr>
        <a:xfrm>
          <a:off x="0" y="3107870"/>
          <a:ext cx="5181600" cy="1242935"/>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18B3CC-075E-4BD1-9E5B-9EEEE7ED540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D82267-C48F-4621-A3B1-9A8615B65AB0}">
      <dsp:nvSpPr>
        <dsp:cNvPr id="0" name=""/>
        <dsp:cNvSpPr/>
      </dsp:nvSpPr>
      <dsp:spPr>
        <a:xfrm>
          <a:off x="1435590" y="3107870"/>
          <a:ext cx="3746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90000"/>
            </a:lnSpc>
            <a:spcBef>
              <a:spcPct val="0"/>
            </a:spcBef>
            <a:spcAft>
              <a:spcPct val="35000"/>
            </a:spcAft>
            <a:buNone/>
          </a:pPr>
          <a:r>
            <a:rPr lang="en-SG" sz="2100" kern="1200" dirty="0"/>
            <a:t>Provides isolation, scalability, and portability</a:t>
          </a:r>
          <a:endParaRPr lang="en-US" sz="2100" kern="1200" dirty="0"/>
        </a:p>
      </dsp:txBody>
      <dsp:txXfrm>
        <a:off x="1435590" y="3107870"/>
        <a:ext cx="3746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D0B64-32CF-491A-8384-B372CBEE28C3}">
      <dsp:nvSpPr>
        <dsp:cNvPr id="0" name=""/>
        <dsp:cNvSpPr/>
      </dsp:nvSpPr>
      <dsp:spPr>
        <a:xfrm>
          <a:off x="0" y="0"/>
          <a:ext cx="6172199"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E0B5FE-BBC7-4247-91E7-053625966160}">
      <dsp:nvSpPr>
        <dsp:cNvPr id="0" name=""/>
        <dsp:cNvSpPr/>
      </dsp:nvSpPr>
      <dsp:spPr>
        <a:xfrm>
          <a:off x="0" y="0"/>
          <a:ext cx="6172199" cy="121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SG" sz="2900" kern="1200" dirty="0"/>
            <a:t>Docker – Most widely used container runtime</a:t>
          </a:r>
          <a:endParaRPr lang="en-US" sz="2900" kern="1200" dirty="0"/>
        </a:p>
      </dsp:txBody>
      <dsp:txXfrm>
        <a:off x="0" y="0"/>
        <a:ext cx="6172199" cy="1218406"/>
      </dsp:txXfrm>
    </dsp:sp>
    <dsp:sp modelId="{0F8FC1FC-9739-4C78-BDE5-5B93F2BF46D4}">
      <dsp:nvSpPr>
        <dsp:cNvPr id="0" name=""/>
        <dsp:cNvSpPr/>
      </dsp:nvSpPr>
      <dsp:spPr>
        <a:xfrm>
          <a:off x="0" y="1218406"/>
          <a:ext cx="6172199"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B105F2-1AD1-42CE-A004-228C5DDCBEDE}">
      <dsp:nvSpPr>
        <dsp:cNvPr id="0" name=""/>
        <dsp:cNvSpPr/>
      </dsp:nvSpPr>
      <dsp:spPr>
        <a:xfrm>
          <a:off x="0" y="1218406"/>
          <a:ext cx="6172199" cy="121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SG" sz="2900" kern="1200"/>
            <a:t>Kubernetes – Orchestrates and manages containerised applications</a:t>
          </a:r>
          <a:endParaRPr lang="en-US" sz="2900" kern="1200"/>
        </a:p>
      </dsp:txBody>
      <dsp:txXfrm>
        <a:off x="0" y="1218406"/>
        <a:ext cx="6172199" cy="1218406"/>
      </dsp:txXfrm>
    </dsp:sp>
    <dsp:sp modelId="{FE5D2606-8579-4269-BFAF-3C85FA378A42}">
      <dsp:nvSpPr>
        <dsp:cNvPr id="0" name=""/>
        <dsp:cNvSpPr/>
      </dsp:nvSpPr>
      <dsp:spPr>
        <a:xfrm>
          <a:off x="0" y="2436812"/>
          <a:ext cx="6172199"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6CFAB1-40AB-4A78-943F-53091488E168}">
      <dsp:nvSpPr>
        <dsp:cNvPr id="0" name=""/>
        <dsp:cNvSpPr/>
      </dsp:nvSpPr>
      <dsp:spPr>
        <a:xfrm>
          <a:off x="0" y="2436812"/>
          <a:ext cx="6172199" cy="121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SG" sz="2900" kern="1200" dirty="0"/>
            <a:t>Red Hat OpenShift – Enterprise Kubernetes platform</a:t>
          </a:r>
          <a:endParaRPr lang="en-US" sz="2900" kern="1200" dirty="0"/>
        </a:p>
      </dsp:txBody>
      <dsp:txXfrm>
        <a:off x="0" y="2436812"/>
        <a:ext cx="6172199" cy="1218406"/>
      </dsp:txXfrm>
    </dsp:sp>
    <dsp:sp modelId="{BBE40B73-7B23-42B1-A0A5-18B1FB818FD8}">
      <dsp:nvSpPr>
        <dsp:cNvPr id="0" name=""/>
        <dsp:cNvSpPr/>
      </dsp:nvSpPr>
      <dsp:spPr>
        <a:xfrm>
          <a:off x="0" y="3655218"/>
          <a:ext cx="6172199"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B067C-660F-4E6B-8781-F21E53F9771B}">
      <dsp:nvSpPr>
        <dsp:cNvPr id="0" name=""/>
        <dsp:cNvSpPr/>
      </dsp:nvSpPr>
      <dsp:spPr>
        <a:xfrm>
          <a:off x="0" y="3655218"/>
          <a:ext cx="6172199" cy="1218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SG" sz="2900" kern="1200" dirty="0"/>
            <a:t>Podman – Rootless container engine</a:t>
          </a:r>
          <a:endParaRPr lang="en-US" sz="2900" kern="1200" dirty="0"/>
        </a:p>
      </dsp:txBody>
      <dsp:txXfrm>
        <a:off x="0" y="3655218"/>
        <a:ext cx="6172199" cy="1218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4DA2B-1641-4D08-82A0-958E5046D775}">
      <dsp:nvSpPr>
        <dsp:cNvPr id="0" name=""/>
        <dsp:cNvSpPr/>
      </dsp:nvSpPr>
      <dsp:spPr>
        <a:xfrm>
          <a:off x="0" y="72368"/>
          <a:ext cx="5181600" cy="7370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Released 2013</a:t>
          </a:r>
          <a:endParaRPr lang="en-SG" sz="3000" kern="1200" dirty="0"/>
        </a:p>
      </dsp:txBody>
      <dsp:txXfrm>
        <a:off x="35982" y="108350"/>
        <a:ext cx="5109636" cy="665135"/>
      </dsp:txXfrm>
    </dsp:sp>
    <dsp:sp modelId="{9264425E-0763-4601-851C-686862937A59}">
      <dsp:nvSpPr>
        <dsp:cNvPr id="0" name=""/>
        <dsp:cNvSpPr/>
      </dsp:nvSpPr>
      <dsp:spPr>
        <a:xfrm>
          <a:off x="0" y="809468"/>
          <a:ext cx="5181600" cy="49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Now most popular container tool</a:t>
          </a:r>
          <a:endParaRPr lang="en-SG" sz="2300" kern="1200" dirty="0"/>
        </a:p>
      </dsp:txBody>
      <dsp:txXfrm>
        <a:off x="0" y="809468"/>
        <a:ext cx="5181600" cy="496800"/>
      </dsp:txXfrm>
    </dsp:sp>
    <dsp:sp modelId="{317DFC37-F74C-4733-826A-DACD4BAD7EED}">
      <dsp:nvSpPr>
        <dsp:cNvPr id="0" name=""/>
        <dsp:cNvSpPr/>
      </dsp:nvSpPr>
      <dsp:spPr>
        <a:xfrm>
          <a:off x="0" y="1306268"/>
          <a:ext cx="5181600" cy="7370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Components</a:t>
          </a:r>
          <a:endParaRPr lang="en-SG" sz="3000" kern="1200"/>
        </a:p>
      </dsp:txBody>
      <dsp:txXfrm>
        <a:off x="35982" y="1342250"/>
        <a:ext cx="5109636" cy="665135"/>
      </dsp:txXfrm>
    </dsp:sp>
    <dsp:sp modelId="{8C435D4D-1AD3-4FDE-AEFF-7BC601674232}">
      <dsp:nvSpPr>
        <dsp:cNvPr id="0" name=""/>
        <dsp:cNvSpPr/>
      </dsp:nvSpPr>
      <dsp:spPr>
        <a:xfrm>
          <a:off x="0" y="2043368"/>
          <a:ext cx="5181600" cy="2235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Objects (Images, Containers, Services)</a:t>
          </a:r>
          <a:endParaRPr lang="en-SG" sz="2300" kern="1200"/>
        </a:p>
        <a:p>
          <a:pPr marL="228600" lvl="1" indent="-228600" algn="l" defTabSz="1022350">
            <a:lnSpc>
              <a:spcPct val="90000"/>
            </a:lnSpc>
            <a:spcBef>
              <a:spcPct val="0"/>
            </a:spcBef>
            <a:spcAft>
              <a:spcPct val="20000"/>
            </a:spcAft>
            <a:buChar char="•"/>
          </a:pPr>
          <a:r>
            <a:rPr lang="en-US" sz="2300" kern="1200"/>
            <a:t>Registries storing images</a:t>
          </a:r>
          <a:endParaRPr lang="en-SG" sz="2300" kern="1200"/>
        </a:p>
        <a:p>
          <a:pPr marL="228600" lvl="1" indent="-228600" algn="l" defTabSz="1022350">
            <a:lnSpc>
              <a:spcPct val="90000"/>
            </a:lnSpc>
            <a:spcBef>
              <a:spcPct val="0"/>
            </a:spcBef>
            <a:spcAft>
              <a:spcPct val="20000"/>
            </a:spcAft>
            <a:buChar char="•"/>
          </a:pPr>
          <a:r>
            <a:rPr lang="en-US" sz="2300" kern="1200"/>
            <a:t>Docker daemon (dockerd)</a:t>
          </a:r>
          <a:endParaRPr lang="en-SG" sz="2300" kern="1200"/>
        </a:p>
        <a:p>
          <a:pPr marL="228600" lvl="1" indent="-228600" algn="l" defTabSz="1022350">
            <a:lnSpc>
              <a:spcPct val="90000"/>
            </a:lnSpc>
            <a:spcBef>
              <a:spcPct val="0"/>
            </a:spcBef>
            <a:spcAft>
              <a:spcPct val="20000"/>
            </a:spcAft>
            <a:buChar char="•"/>
          </a:pPr>
          <a:r>
            <a:rPr lang="en-US" sz="2300" kern="1200" dirty="0"/>
            <a:t>Client Program (Docker CLI or Docker Desktop)</a:t>
          </a:r>
          <a:endParaRPr lang="en-SG" sz="2300" kern="1200" dirty="0"/>
        </a:p>
      </dsp:txBody>
      <dsp:txXfrm>
        <a:off x="0" y="2043368"/>
        <a:ext cx="5181600" cy="22356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DFC37-F74C-4733-826A-DACD4BAD7EED}">
      <dsp:nvSpPr>
        <dsp:cNvPr id="0" name=""/>
        <dsp:cNvSpPr/>
      </dsp:nvSpPr>
      <dsp:spPr>
        <a:xfrm>
          <a:off x="0" y="574962"/>
          <a:ext cx="51816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Features</a:t>
          </a:r>
          <a:endParaRPr lang="en-SG" sz="3200" kern="1200" dirty="0"/>
        </a:p>
      </dsp:txBody>
      <dsp:txXfrm>
        <a:off x="59399" y="634361"/>
        <a:ext cx="5062802" cy="1098002"/>
      </dsp:txXfrm>
    </dsp:sp>
    <dsp:sp modelId="{8C435D4D-1AD3-4FDE-AEFF-7BC601674232}">
      <dsp:nvSpPr>
        <dsp:cNvPr id="0" name=""/>
        <dsp:cNvSpPr/>
      </dsp:nvSpPr>
      <dsp:spPr>
        <a:xfrm>
          <a:off x="0" y="1791762"/>
          <a:ext cx="5181600" cy="1984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51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err="1"/>
            <a:t>Daemonless</a:t>
          </a:r>
          <a:r>
            <a:rPr lang="en-US" sz="2400" kern="1200" dirty="0"/>
            <a:t> Container Engine</a:t>
          </a:r>
          <a:endParaRPr lang="en-SG" sz="2400" kern="1200" dirty="0"/>
        </a:p>
        <a:p>
          <a:pPr marL="228600" lvl="1" indent="-228600" algn="l" defTabSz="1066800">
            <a:lnSpc>
              <a:spcPct val="90000"/>
            </a:lnSpc>
            <a:spcBef>
              <a:spcPct val="0"/>
            </a:spcBef>
            <a:spcAft>
              <a:spcPct val="20000"/>
            </a:spcAft>
            <a:buChar char="•"/>
          </a:pPr>
          <a:r>
            <a:rPr lang="en-US" sz="2400" kern="1200" dirty="0"/>
            <a:t>Rootless (run as non-root user)</a:t>
          </a:r>
          <a:endParaRPr lang="en-SG" sz="2400" kern="1200" dirty="0"/>
        </a:p>
        <a:p>
          <a:pPr marL="228600" lvl="1" indent="-228600" algn="l" defTabSz="1066800">
            <a:lnSpc>
              <a:spcPct val="90000"/>
            </a:lnSpc>
            <a:spcBef>
              <a:spcPct val="0"/>
            </a:spcBef>
            <a:spcAft>
              <a:spcPct val="20000"/>
            </a:spcAft>
            <a:buChar char="•"/>
          </a:pPr>
          <a:r>
            <a:rPr lang="en-US" sz="2400" kern="1200" dirty="0"/>
            <a:t>Support for Pods (groups of containers)</a:t>
          </a:r>
          <a:endParaRPr lang="en-SG" sz="2400" kern="1200" dirty="0"/>
        </a:p>
        <a:p>
          <a:pPr marL="228600" lvl="1" indent="-228600" algn="l" defTabSz="1066800">
            <a:lnSpc>
              <a:spcPct val="90000"/>
            </a:lnSpc>
            <a:spcBef>
              <a:spcPct val="0"/>
            </a:spcBef>
            <a:spcAft>
              <a:spcPct val="20000"/>
            </a:spcAft>
            <a:buChar char="•"/>
          </a:pPr>
          <a:r>
            <a:rPr lang="en-SG" sz="2400" kern="1200" dirty="0"/>
            <a:t>Only for Linux</a:t>
          </a:r>
        </a:p>
      </dsp:txBody>
      <dsp:txXfrm>
        <a:off x="0" y="1791762"/>
        <a:ext cx="5181600" cy="19846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27EF9-5419-45FD-9291-F1563E28E2C8}">
      <dsp:nvSpPr>
        <dsp:cNvPr id="0" name=""/>
        <dsp:cNvSpPr/>
      </dsp:nvSpPr>
      <dsp:spPr>
        <a:xfrm>
          <a:off x="0" y="570367"/>
          <a:ext cx="6925887" cy="13927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DD690-6B0D-4B46-8ACC-68C4675A4F92}">
      <dsp:nvSpPr>
        <dsp:cNvPr id="0" name=""/>
        <dsp:cNvSpPr/>
      </dsp:nvSpPr>
      <dsp:spPr>
        <a:xfrm>
          <a:off x="421309" y="883738"/>
          <a:ext cx="766017" cy="766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E1B84C-6CEA-4E61-A352-6C67F5433699}">
      <dsp:nvSpPr>
        <dsp:cNvPr id="0" name=""/>
        <dsp:cNvSpPr/>
      </dsp:nvSpPr>
      <dsp:spPr>
        <a:xfrm>
          <a:off x="1608636" y="570367"/>
          <a:ext cx="5317250" cy="13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00" tIns="147400" rIns="147400" bIns="147400" numCol="1" spcCol="1270" anchor="ctr" anchorCtr="0">
          <a:noAutofit/>
        </a:bodyPr>
        <a:lstStyle/>
        <a:p>
          <a:pPr marL="0" lvl="0" indent="0" algn="l" defTabSz="622300">
            <a:lnSpc>
              <a:spcPct val="100000"/>
            </a:lnSpc>
            <a:spcBef>
              <a:spcPct val="0"/>
            </a:spcBef>
            <a:spcAft>
              <a:spcPct val="35000"/>
            </a:spcAft>
            <a:buNone/>
          </a:pPr>
          <a:r>
            <a:rPr lang="en-SG" sz="1400" kern="1200" dirty="0"/>
            <a:t>A exploit where an attacker breaks out of a container and gains access to the host system</a:t>
          </a:r>
          <a:endParaRPr lang="en-US" sz="1400" b="1" kern="1200" dirty="0"/>
        </a:p>
      </dsp:txBody>
      <dsp:txXfrm>
        <a:off x="1608636" y="570367"/>
        <a:ext cx="5317250" cy="1392759"/>
      </dsp:txXfrm>
    </dsp:sp>
    <dsp:sp modelId="{8EF14E37-341A-41D8-8BD8-AE699AF329D3}">
      <dsp:nvSpPr>
        <dsp:cNvPr id="0" name=""/>
        <dsp:cNvSpPr/>
      </dsp:nvSpPr>
      <dsp:spPr>
        <a:xfrm>
          <a:off x="0" y="2281471"/>
          <a:ext cx="6925887" cy="13927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ECB7B-D8E3-4CEE-A353-6AD3B8A20230}">
      <dsp:nvSpPr>
        <dsp:cNvPr id="0" name=""/>
        <dsp:cNvSpPr/>
      </dsp:nvSpPr>
      <dsp:spPr>
        <a:xfrm>
          <a:off x="421309" y="2594842"/>
          <a:ext cx="766017" cy="766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B5D19B-C05E-4EC1-B5AA-4C8CC31699AC}">
      <dsp:nvSpPr>
        <dsp:cNvPr id="0" name=""/>
        <dsp:cNvSpPr/>
      </dsp:nvSpPr>
      <dsp:spPr>
        <a:xfrm>
          <a:off x="1608636" y="2281471"/>
          <a:ext cx="5317250" cy="1392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00" tIns="147400" rIns="147400" bIns="147400" numCol="1" spcCol="1270" anchor="ctr" anchorCtr="0">
          <a:noAutofit/>
        </a:bodyPr>
        <a:lstStyle/>
        <a:p>
          <a:pPr marL="0" lvl="0" indent="0" algn="l" defTabSz="622300">
            <a:lnSpc>
              <a:spcPct val="100000"/>
            </a:lnSpc>
            <a:spcBef>
              <a:spcPct val="0"/>
            </a:spcBef>
            <a:spcAft>
              <a:spcPct val="35000"/>
            </a:spcAft>
            <a:buNone/>
          </a:pPr>
          <a:r>
            <a:rPr lang="en-SG" sz="1400" kern="1200"/>
            <a:t>Successful attempts, allows attackers </a:t>
          </a:r>
        </a:p>
        <a:p>
          <a:pPr marL="0" lvl="0" indent="0" algn="l" defTabSz="622300">
            <a:lnSpc>
              <a:spcPct val="100000"/>
            </a:lnSpc>
            <a:spcBef>
              <a:spcPct val="0"/>
            </a:spcBef>
            <a:spcAft>
              <a:spcPct val="35000"/>
            </a:spcAft>
            <a:buNone/>
          </a:pPr>
          <a:r>
            <a:rPr lang="en-SG" sz="1400" kern="1200"/>
            <a:t>1. Access other containers</a:t>
          </a:r>
        </a:p>
        <a:p>
          <a:pPr marL="0" lvl="0" indent="0" algn="l" defTabSz="622300">
            <a:lnSpc>
              <a:spcPct val="100000"/>
            </a:lnSpc>
            <a:spcBef>
              <a:spcPct val="0"/>
            </a:spcBef>
            <a:spcAft>
              <a:spcPct val="35000"/>
            </a:spcAft>
            <a:buNone/>
          </a:pPr>
          <a:r>
            <a:rPr lang="en-SG" sz="1400" kern="1200"/>
            <a:t>2. Execute commands on the host</a:t>
          </a:r>
        </a:p>
        <a:p>
          <a:pPr marL="0" lvl="0" indent="0" algn="l" defTabSz="622300">
            <a:lnSpc>
              <a:spcPct val="100000"/>
            </a:lnSpc>
            <a:spcBef>
              <a:spcPct val="0"/>
            </a:spcBef>
            <a:spcAft>
              <a:spcPct val="35000"/>
            </a:spcAft>
            <a:buNone/>
          </a:pPr>
          <a:r>
            <a:rPr lang="en-SG" sz="1400" kern="1200"/>
            <a:t>3.Potential lateral move in the network</a:t>
          </a:r>
          <a:endParaRPr lang="en-US" sz="1400" kern="1200"/>
        </a:p>
      </dsp:txBody>
      <dsp:txXfrm>
        <a:off x="1608636" y="2281471"/>
        <a:ext cx="5317250" cy="13927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77752-5024-40D6-BA5B-00D7812BFC6D}">
      <dsp:nvSpPr>
        <dsp:cNvPr id="0" name=""/>
        <dsp:cNvSpPr/>
      </dsp:nvSpPr>
      <dsp:spPr>
        <a:xfrm>
          <a:off x="0" y="325134"/>
          <a:ext cx="10515600" cy="9906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SG" sz="1700" kern="1200" dirty="0"/>
            <a:t>Application exploits</a:t>
          </a:r>
        </a:p>
        <a:p>
          <a:pPr marL="171450" lvl="1" indent="-171450" algn="l" defTabSz="755650">
            <a:lnSpc>
              <a:spcPct val="90000"/>
            </a:lnSpc>
            <a:spcBef>
              <a:spcPct val="0"/>
            </a:spcBef>
            <a:spcAft>
              <a:spcPct val="15000"/>
            </a:spcAft>
            <a:buChar char="•"/>
          </a:pPr>
          <a:r>
            <a:rPr lang="en-SG" sz="1700" kern="1200" dirty="0" err="1"/>
            <a:t>Webshells</a:t>
          </a:r>
          <a:endParaRPr lang="en-SG" sz="1700" kern="1200" dirty="0"/>
        </a:p>
      </dsp:txBody>
      <dsp:txXfrm>
        <a:off x="0" y="325134"/>
        <a:ext cx="10515600" cy="990675"/>
      </dsp:txXfrm>
    </dsp:sp>
    <dsp:sp modelId="{8ED40FA2-BDD9-4978-B4ED-E5A2DEA73900}">
      <dsp:nvSpPr>
        <dsp:cNvPr id="0" name=""/>
        <dsp:cNvSpPr/>
      </dsp:nvSpPr>
      <dsp:spPr>
        <a:xfrm>
          <a:off x="525780" y="74214"/>
          <a:ext cx="7360920"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SG" sz="1700" kern="1200" dirty="0"/>
            <a:t>Service side Attacks</a:t>
          </a:r>
        </a:p>
      </dsp:txBody>
      <dsp:txXfrm>
        <a:off x="550278" y="98712"/>
        <a:ext cx="7311924" cy="452844"/>
      </dsp:txXfrm>
    </dsp:sp>
    <dsp:sp modelId="{FD33FC0E-3B1E-4193-99B8-84D0CF2521D2}">
      <dsp:nvSpPr>
        <dsp:cNvPr id="0" name=""/>
        <dsp:cNvSpPr/>
      </dsp:nvSpPr>
      <dsp:spPr>
        <a:xfrm>
          <a:off x="0" y="1658529"/>
          <a:ext cx="10515600" cy="128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SG" sz="1700" kern="1200" dirty="0"/>
            <a:t>Misconfigurations</a:t>
          </a:r>
        </a:p>
        <a:p>
          <a:pPr marL="171450" lvl="1" indent="-171450" algn="l" defTabSz="755650">
            <a:lnSpc>
              <a:spcPct val="90000"/>
            </a:lnSpc>
            <a:spcBef>
              <a:spcPct val="0"/>
            </a:spcBef>
            <a:spcAft>
              <a:spcPct val="15000"/>
            </a:spcAft>
            <a:buChar char="•"/>
          </a:pPr>
          <a:r>
            <a:rPr lang="en-SG" sz="1700" kern="1200" dirty="0"/>
            <a:t>Sockets</a:t>
          </a:r>
        </a:p>
        <a:p>
          <a:pPr marL="171450" lvl="1" indent="-171450" algn="l" defTabSz="755650">
            <a:lnSpc>
              <a:spcPct val="90000"/>
            </a:lnSpc>
            <a:spcBef>
              <a:spcPct val="0"/>
            </a:spcBef>
            <a:spcAft>
              <a:spcPct val="15000"/>
            </a:spcAft>
            <a:buChar char="•"/>
          </a:pPr>
          <a:r>
            <a:rPr lang="en-SG" sz="1700" kern="1200" dirty="0"/>
            <a:t>Shared namespaces</a:t>
          </a:r>
        </a:p>
      </dsp:txBody>
      <dsp:txXfrm>
        <a:off x="0" y="1658529"/>
        <a:ext cx="10515600" cy="1285200"/>
      </dsp:txXfrm>
    </dsp:sp>
    <dsp:sp modelId="{F8B71140-E600-4FFD-9702-82916A0B0B7D}">
      <dsp:nvSpPr>
        <dsp:cNvPr id="0" name=""/>
        <dsp:cNvSpPr/>
      </dsp:nvSpPr>
      <dsp:spPr>
        <a:xfrm>
          <a:off x="525780" y="1407609"/>
          <a:ext cx="7360920"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SG" sz="1700" kern="1200" dirty="0"/>
            <a:t>Container Breakouts</a:t>
          </a:r>
        </a:p>
      </dsp:txBody>
      <dsp:txXfrm>
        <a:off x="550278" y="1432107"/>
        <a:ext cx="7311924" cy="452844"/>
      </dsp:txXfrm>
    </dsp:sp>
    <dsp:sp modelId="{49B810F8-7B2A-4679-87AC-13DDFF45B5FE}">
      <dsp:nvSpPr>
        <dsp:cNvPr id="0" name=""/>
        <dsp:cNvSpPr/>
      </dsp:nvSpPr>
      <dsp:spPr>
        <a:xfrm>
          <a:off x="0" y="3286449"/>
          <a:ext cx="10515600" cy="99067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SG" sz="1700" kern="1200" dirty="0"/>
            <a:t>Corrupting source images</a:t>
          </a:r>
        </a:p>
        <a:p>
          <a:pPr marL="171450" lvl="1" indent="-171450" algn="l" defTabSz="755650">
            <a:lnSpc>
              <a:spcPct val="90000"/>
            </a:lnSpc>
            <a:spcBef>
              <a:spcPct val="0"/>
            </a:spcBef>
            <a:spcAft>
              <a:spcPct val="15000"/>
            </a:spcAft>
            <a:buChar char="•"/>
          </a:pPr>
          <a:r>
            <a:rPr lang="en-SG" sz="1700" kern="1200" dirty="0"/>
            <a:t>Credentials leakage</a:t>
          </a:r>
        </a:p>
      </dsp:txBody>
      <dsp:txXfrm>
        <a:off x="0" y="3286449"/>
        <a:ext cx="10515600" cy="990675"/>
      </dsp:txXfrm>
    </dsp:sp>
    <dsp:sp modelId="{FF96EB8C-CEAC-428F-8413-21EE3ED9280B}">
      <dsp:nvSpPr>
        <dsp:cNvPr id="0" name=""/>
        <dsp:cNvSpPr/>
      </dsp:nvSpPr>
      <dsp:spPr>
        <a:xfrm>
          <a:off x="525780" y="3035529"/>
          <a:ext cx="7360920"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SG" sz="1700" kern="1200" dirty="0"/>
            <a:t>Insecure registries</a:t>
          </a:r>
        </a:p>
      </dsp:txBody>
      <dsp:txXfrm>
        <a:off x="550278" y="3060027"/>
        <a:ext cx="7311924"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58FBB-F767-4579-BC2A-CBEC826F87C8}">
      <dsp:nvSpPr>
        <dsp:cNvPr id="0" name=""/>
        <dsp:cNvSpPr/>
      </dsp:nvSpPr>
      <dsp:spPr>
        <a:xfrm>
          <a:off x="0" y="225267"/>
          <a:ext cx="10515600" cy="8741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SG" sz="1500" kern="1200" dirty="0"/>
            <a:t>Containers can be created and destroyed rapidly</a:t>
          </a:r>
        </a:p>
        <a:p>
          <a:pPr marL="114300" lvl="1" indent="-114300" algn="l" defTabSz="666750">
            <a:lnSpc>
              <a:spcPct val="90000"/>
            </a:lnSpc>
            <a:spcBef>
              <a:spcPct val="0"/>
            </a:spcBef>
            <a:spcAft>
              <a:spcPct val="15000"/>
            </a:spcAft>
            <a:buChar char="•"/>
          </a:pPr>
          <a:r>
            <a:rPr lang="en-SG" sz="1500" kern="1200" dirty="0"/>
            <a:t>Evidence is often lost during investigation, as container may not exist</a:t>
          </a:r>
        </a:p>
      </dsp:txBody>
      <dsp:txXfrm>
        <a:off x="0" y="225267"/>
        <a:ext cx="10515600" cy="874125"/>
      </dsp:txXfrm>
    </dsp:sp>
    <dsp:sp modelId="{E4DE916D-19DA-44A6-824A-41A1FEA44ACE}">
      <dsp:nvSpPr>
        <dsp:cNvPr id="0" name=""/>
        <dsp:cNvSpPr/>
      </dsp:nvSpPr>
      <dsp:spPr>
        <a:xfrm>
          <a:off x="525780" y="3867"/>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SG" sz="1500" kern="1200" dirty="0"/>
            <a:t>Short lifespans</a:t>
          </a:r>
        </a:p>
      </dsp:txBody>
      <dsp:txXfrm>
        <a:off x="547396" y="25483"/>
        <a:ext cx="7317688" cy="399568"/>
      </dsp:txXfrm>
    </dsp:sp>
    <dsp:sp modelId="{2A26F7DF-DF17-4B31-A03C-02777D825FED}">
      <dsp:nvSpPr>
        <dsp:cNvPr id="0" name=""/>
        <dsp:cNvSpPr/>
      </dsp:nvSpPr>
      <dsp:spPr>
        <a:xfrm>
          <a:off x="0" y="1401792"/>
          <a:ext cx="10515600" cy="8741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SG" sz="1500" kern="1200" dirty="0"/>
            <a:t>Difficult to identify which container in a swarm was attacked due to identical appearance in logs</a:t>
          </a:r>
        </a:p>
        <a:p>
          <a:pPr marL="114300" lvl="1" indent="-114300" algn="l" defTabSz="666750">
            <a:lnSpc>
              <a:spcPct val="90000"/>
            </a:lnSpc>
            <a:spcBef>
              <a:spcPct val="0"/>
            </a:spcBef>
            <a:spcAft>
              <a:spcPct val="15000"/>
            </a:spcAft>
            <a:buChar char="•"/>
          </a:pPr>
          <a:r>
            <a:rPr lang="en-SG" sz="1500" kern="1200" dirty="0"/>
            <a:t>Requires container-aware tools for effective monitoring and investigation</a:t>
          </a:r>
        </a:p>
      </dsp:txBody>
      <dsp:txXfrm>
        <a:off x="0" y="1401792"/>
        <a:ext cx="10515600" cy="874125"/>
      </dsp:txXfrm>
    </dsp:sp>
    <dsp:sp modelId="{5E29F7B4-7551-4531-AAFB-8DA34D75BB93}">
      <dsp:nvSpPr>
        <dsp:cNvPr id="0" name=""/>
        <dsp:cNvSpPr/>
      </dsp:nvSpPr>
      <dsp:spPr>
        <a:xfrm>
          <a:off x="525780" y="1180392"/>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SG" sz="1500" kern="1200" dirty="0"/>
            <a:t>Scaling</a:t>
          </a:r>
        </a:p>
      </dsp:txBody>
      <dsp:txXfrm>
        <a:off x="547396" y="1202008"/>
        <a:ext cx="7317688" cy="399568"/>
      </dsp:txXfrm>
    </dsp:sp>
    <dsp:sp modelId="{E58179B4-0E24-4ABB-92E5-57D75B72C1D7}">
      <dsp:nvSpPr>
        <dsp:cNvPr id="0" name=""/>
        <dsp:cNvSpPr/>
      </dsp:nvSpPr>
      <dsp:spPr>
        <a:xfrm>
          <a:off x="0" y="2578317"/>
          <a:ext cx="10515600" cy="8741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SG" sz="1500" kern="1200" dirty="0"/>
            <a:t>Often setup with excessive privileges</a:t>
          </a:r>
        </a:p>
        <a:p>
          <a:pPr marL="114300" lvl="1" indent="-114300" algn="l" defTabSz="666750">
            <a:lnSpc>
              <a:spcPct val="90000"/>
            </a:lnSpc>
            <a:spcBef>
              <a:spcPct val="0"/>
            </a:spcBef>
            <a:spcAft>
              <a:spcPct val="15000"/>
            </a:spcAft>
            <a:buChar char="•"/>
          </a:pPr>
          <a:r>
            <a:rPr lang="en-SG" sz="1500" kern="1200" dirty="0"/>
            <a:t>Give attackers greater control over the environment</a:t>
          </a:r>
        </a:p>
      </dsp:txBody>
      <dsp:txXfrm>
        <a:off x="0" y="2578317"/>
        <a:ext cx="10515600" cy="874125"/>
      </dsp:txXfrm>
    </dsp:sp>
    <dsp:sp modelId="{7B17DF68-CFF9-4B54-8BB6-84DE60E50455}">
      <dsp:nvSpPr>
        <dsp:cNvPr id="0" name=""/>
        <dsp:cNvSpPr/>
      </dsp:nvSpPr>
      <dsp:spPr>
        <a:xfrm>
          <a:off x="525780" y="2356917"/>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SG" sz="1500" kern="1200" dirty="0"/>
            <a:t>Misconfigurations</a:t>
          </a:r>
        </a:p>
      </dsp:txBody>
      <dsp:txXfrm>
        <a:off x="547396" y="2378533"/>
        <a:ext cx="7317688" cy="399568"/>
      </dsp:txXfrm>
    </dsp:sp>
    <dsp:sp modelId="{EF80332A-D1FE-4C11-A0C4-BA581F117EE0}">
      <dsp:nvSpPr>
        <dsp:cNvPr id="0" name=""/>
        <dsp:cNvSpPr/>
      </dsp:nvSpPr>
      <dsp:spPr>
        <a:xfrm>
          <a:off x="0" y="3754842"/>
          <a:ext cx="10515600" cy="8741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en-SG" sz="1500" kern="1200" dirty="0"/>
            <a:t>Major challenge in container environment</a:t>
          </a:r>
        </a:p>
        <a:p>
          <a:pPr marL="114300" lvl="1" indent="-114300" algn="l" defTabSz="666750">
            <a:lnSpc>
              <a:spcPct val="90000"/>
            </a:lnSpc>
            <a:spcBef>
              <a:spcPct val="0"/>
            </a:spcBef>
            <a:spcAft>
              <a:spcPct val="15000"/>
            </a:spcAft>
            <a:buChar char="•"/>
          </a:pPr>
          <a:r>
            <a:rPr lang="en-SG" sz="1500" kern="1200" dirty="0"/>
            <a:t>Responders must depend on logs from application or container environment</a:t>
          </a:r>
        </a:p>
      </dsp:txBody>
      <dsp:txXfrm>
        <a:off x="0" y="3754842"/>
        <a:ext cx="10515600" cy="874125"/>
      </dsp:txXfrm>
    </dsp:sp>
    <dsp:sp modelId="{372AE4FE-98B0-4730-B866-89BFBB27BDAC}">
      <dsp:nvSpPr>
        <dsp:cNvPr id="0" name=""/>
        <dsp:cNvSpPr/>
      </dsp:nvSpPr>
      <dsp:spPr>
        <a:xfrm>
          <a:off x="525780" y="3533442"/>
          <a:ext cx="7360920" cy="44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en-SG" sz="1500" kern="1200" dirty="0"/>
            <a:t>Inadequate logging</a:t>
          </a:r>
        </a:p>
      </dsp:txBody>
      <dsp:txXfrm>
        <a:off x="547396" y="3555058"/>
        <a:ext cx="7317688" cy="3995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0AE2-6009-4C65-B809-C3AD0B08F4BD}">
      <dsp:nvSpPr>
        <dsp:cNvPr id="0" name=""/>
        <dsp:cNvSpPr/>
      </dsp:nvSpPr>
      <dsp:spPr>
        <a:xfrm>
          <a:off x="97043" y="2718"/>
          <a:ext cx="2716187" cy="1629712"/>
        </a:xfrm>
        <a:prstGeom prst="roundRect">
          <a:avLst>
            <a:gd name="adj" fmla="val 10000"/>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SG" sz="2300" kern="1200" dirty="0"/>
            <a:t>1. Collect Metadata</a:t>
          </a:r>
        </a:p>
        <a:p>
          <a:pPr marL="171450" lvl="1" indent="-171450" algn="l" defTabSz="800100">
            <a:lnSpc>
              <a:spcPct val="90000"/>
            </a:lnSpc>
            <a:spcBef>
              <a:spcPct val="0"/>
            </a:spcBef>
            <a:spcAft>
              <a:spcPct val="15000"/>
            </a:spcAft>
            <a:buChar char="•"/>
          </a:pPr>
          <a:r>
            <a:rPr lang="en-SG" sz="1800" kern="1200" dirty="0"/>
            <a:t>Host data</a:t>
          </a:r>
        </a:p>
        <a:p>
          <a:pPr marL="171450" lvl="1" indent="-171450" algn="l" defTabSz="800100">
            <a:lnSpc>
              <a:spcPct val="90000"/>
            </a:lnSpc>
            <a:spcBef>
              <a:spcPct val="0"/>
            </a:spcBef>
            <a:spcAft>
              <a:spcPct val="15000"/>
            </a:spcAft>
            <a:buChar char="•"/>
          </a:pPr>
          <a:r>
            <a:rPr lang="en-SG" sz="1800" kern="1200"/>
            <a:t>Container data</a:t>
          </a:r>
        </a:p>
      </dsp:txBody>
      <dsp:txXfrm>
        <a:off x="144776" y="50451"/>
        <a:ext cx="2620721" cy="1534246"/>
      </dsp:txXfrm>
    </dsp:sp>
    <dsp:sp modelId="{BAEA1F74-B0D4-41D0-ACCB-C48F9361A238}">
      <dsp:nvSpPr>
        <dsp:cNvPr id="0" name=""/>
        <dsp:cNvSpPr/>
      </dsp:nvSpPr>
      <dsp:spPr>
        <a:xfrm>
          <a:off x="3052255"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a:off x="3052255" y="615490"/>
        <a:ext cx="403082" cy="404168"/>
      </dsp:txXfrm>
    </dsp:sp>
    <dsp:sp modelId="{1E0208DE-14B5-40FD-BBBF-E56BB8AF3871}">
      <dsp:nvSpPr>
        <dsp:cNvPr id="0" name=""/>
        <dsp:cNvSpPr/>
      </dsp:nvSpPr>
      <dsp:spPr>
        <a:xfrm>
          <a:off x="3899706" y="2718"/>
          <a:ext cx="2716187" cy="16297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2. Take Snapshot</a:t>
          </a:r>
        </a:p>
      </dsp:txBody>
      <dsp:txXfrm>
        <a:off x="3947439" y="50451"/>
        <a:ext cx="2620721" cy="1534246"/>
      </dsp:txXfrm>
    </dsp:sp>
    <dsp:sp modelId="{3B603867-0BD7-4D83-9429-1A04DAF69B1F}">
      <dsp:nvSpPr>
        <dsp:cNvPr id="0" name=""/>
        <dsp:cNvSpPr/>
      </dsp:nvSpPr>
      <dsp:spPr>
        <a:xfrm>
          <a:off x="6854918" y="480767"/>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a:off x="6854918" y="615490"/>
        <a:ext cx="403082" cy="404168"/>
      </dsp:txXfrm>
    </dsp:sp>
    <dsp:sp modelId="{76E01AAB-54F7-4A3A-8065-2A8819601BC7}">
      <dsp:nvSpPr>
        <dsp:cNvPr id="0" name=""/>
        <dsp:cNvSpPr/>
      </dsp:nvSpPr>
      <dsp:spPr>
        <a:xfrm>
          <a:off x="7702368" y="2718"/>
          <a:ext cx="2716187" cy="16297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3. Collect logs</a:t>
          </a:r>
        </a:p>
      </dsp:txBody>
      <dsp:txXfrm>
        <a:off x="7750101" y="50451"/>
        <a:ext cx="2620721" cy="1534246"/>
      </dsp:txXfrm>
    </dsp:sp>
    <dsp:sp modelId="{2FC3FC25-3A99-4C90-ABC0-26A504644B41}">
      <dsp:nvSpPr>
        <dsp:cNvPr id="0" name=""/>
        <dsp:cNvSpPr/>
      </dsp:nvSpPr>
      <dsp:spPr>
        <a:xfrm rot="5400000">
          <a:off x="8772546" y="1822564"/>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rot="-5400000">
        <a:off x="8858378" y="1871456"/>
        <a:ext cx="404168" cy="403082"/>
      </dsp:txXfrm>
    </dsp:sp>
    <dsp:sp modelId="{DC49B880-38E0-4E9C-9310-13E6F7F9B552}">
      <dsp:nvSpPr>
        <dsp:cNvPr id="0" name=""/>
        <dsp:cNvSpPr/>
      </dsp:nvSpPr>
      <dsp:spPr>
        <a:xfrm>
          <a:off x="7702368" y="2718906"/>
          <a:ext cx="2716187" cy="16297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4. Grab running processes</a:t>
          </a:r>
        </a:p>
      </dsp:txBody>
      <dsp:txXfrm>
        <a:off x="7750101" y="2766639"/>
        <a:ext cx="2620721" cy="1534246"/>
      </dsp:txXfrm>
    </dsp:sp>
    <dsp:sp modelId="{ACBBA011-F6FB-4B63-B217-05E8BDB50B5B}">
      <dsp:nvSpPr>
        <dsp:cNvPr id="0" name=""/>
        <dsp:cNvSpPr/>
      </dsp:nvSpPr>
      <dsp:spPr>
        <a:xfrm rot="10800000">
          <a:off x="6887512" y="3196955"/>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rot="10800000">
        <a:off x="7060261" y="3331678"/>
        <a:ext cx="403082" cy="404168"/>
      </dsp:txXfrm>
    </dsp:sp>
    <dsp:sp modelId="{4123C893-72BC-47F7-B87C-4B056AF5664F}">
      <dsp:nvSpPr>
        <dsp:cNvPr id="0" name=""/>
        <dsp:cNvSpPr/>
      </dsp:nvSpPr>
      <dsp:spPr>
        <a:xfrm>
          <a:off x="3899706" y="2718906"/>
          <a:ext cx="2716187" cy="16297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5. Gather triage data</a:t>
          </a:r>
        </a:p>
      </dsp:txBody>
      <dsp:txXfrm>
        <a:off x="3947439" y="2766639"/>
        <a:ext cx="2620721" cy="1534246"/>
      </dsp:txXfrm>
    </dsp:sp>
    <dsp:sp modelId="{4F7FD89E-B3DA-4E7D-BD9D-1C21A8765DA9}">
      <dsp:nvSpPr>
        <dsp:cNvPr id="0" name=""/>
        <dsp:cNvSpPr/>
      </dsp:nvSpPr>
      <dsp:spPr>
        <a:xfrm rot="10800000">
          <a:off x="3084849" y="3196955"/>
          <a:ext cx="575831" cy="67361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SG" sz="1800" kern="1200"/>
        </a:p>
      </dsp:txBody>
      <dsp:txXfrm rot="10800000">
        <a:off x="3257598" y="3331678"/>
        <a:ext cx="403082" cy="404168"/>
      </dsp:txXfrm>
    </dsp:sp>
    <dsp:sp modelId="{C33B21AB-4F12-404B-A809-7CC6E9478AB8}">
      <dsp:nvSpPr>
        <dsp:cNvPr id="0" name=""/>
        <dsp:cNvSpPr/>
      </dsp:nvSpPr>
      <dsp:spPr>
        <a:xfrm>
          <a:off x="97043" y="2718906"/>
          <a:ext cx="2716187" cy="16297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6. Review the image</a:t>
          </a:r>
        </a:p>
      </dsp:txBody>
      <dsp:txXfrm>
        <a:off x="144776" y="2766639"/>
        <a:ext cx="2620721" cy="15342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FB88B0-01CD-F029-0913-134ECC6C0A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057ED784-E5B5-D7B1-7F0C-D7740C0A1E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353C0F-BA07-451F-AD2A-A6A5394BB826}" type="datetimeFigureOut">
              <a:rPr lang="en-SG" smtClean="0"/>
              <a:t>11/4/2025</a:t>
            </a:fld>
            <a:endParaRPr lang="en-SG"/>
          </a:p>
        </p:txBody>
      </p:sp>
      <p:sp>
        <p:nvSpPr>
          <p:cNvPr id="4" name="Footer Placeholder 3">
            <a:extLst>
              <a:ext uri="{FF2B5EF4-FFF2-40B4-BE49-F238E27FC236}">
                <a16:creationId xmlns:a16="http://schemas.microsoft.com/office/drawing/2014/main" id="{2F0E1AFF-238B-2D07-56FB-D30873F277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C1C3206B-EE6C-6E41-613A-9A3B68B9C1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C5F85C-A5E3-4FFC-9603-D942B9C7DBE8}" type="slidenum">
              <a:rPr lang="en-SG" smtClean="0"/>
              <a:t>‹#›</a:t>
            </a:fld>
            <a:endParaRPr lang="en-SG"/>
          </a:p>
        </p:txBody>
      </p:sp>
    </p:spTree>
    <p:extLst>
      <p:ext uri="{BB962C8B-B14F-4D97-AF65-F5344CB8AC3E}">
        <p14:creationId xmlns:p14="http://schemas.microsoft.com/office/powerpoint/2010/main" val="1780700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72509B-1282-4AD4-ACA3-EE90003662E8}" type="datetimeFigureOut">
              <a:rPr lang="en-SG" smtClean="0"/>
              <a:t>11/4/2025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DBA57-988B-4330-A62F-C53C867875BA}" type="slidenum">
              <a:rPr lang="en-SG" smtClean="0"/>
              <a:t>‹#›</a:t>
            </a:fld>
            <a:endParaRPr lang="en-SG"/>
          </a:p>
        </p:txBody>
      </p:sp>
    </p:spTree>
    <p:extLst>
      <p:ext uri="{BB962C8B-B14F-4D97-AF65-F5344CB8AC3E}">
        <p14:creationId xmlns:p14="http://schemas.microsoft.com/office/powerpoint/2010/main" val="3635180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github.com/opencontainers/runc" TargetMode="External"/><Relationship Id="rId3" Type="http://schemas.openxmlformats.org/officeDocument/2006/relationships/hyperlink" Target="https://podman.io/" TargetMode="External"/><Relationship Id="rId7" Type="http://schemas.openxmlformats.org/officeDocument/2006/relationships/hyperlink" Target="https://github.com/containers/skopeo"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evtodevops.com/podman-build-vs-buildah/" TargetMode="External"/><Relationship Id="rId5" Type="http://schemas.openxmlformats.org/officeDocument/2006/relationships/hyperlink" Target="https://buildah.io/" TargetMode="External"/><Relationship Id="rId4" Type="http://schemas.openxmlformats.org/officeDocument/2006/relationships/hyperlink" Target="https://opencontainers.org/" TargetMode="External"/><Relationship Id="rId9" Type="http://schemas.openxmlformats.org/officeDocument/2006/relationships/hyperlink" Target="https://github.com/containers/crun"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a:t>
            </a:fld>
            <a:endParaRPr lang="en-SG"/>
          </a:p>
        </p:txBody>
      </p:sp>
    </p:spTree>
    <p:extLst>
      <p:ext uri="{BB962C8B-B14F-4D97-AF65-F5344CB8AC3E}">
        <p14:creationId xmlns:p14="http://schemas.microsoft.com/office/powerpoint/2010/main" val="213456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F4F30-4904-2792-802E-36D39E8A80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AEED8-6211-F010-D434-083F8AC19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AAD427-3AD2-DF92-4B95-9AB35D9C45D7}"/>
              </a:ext>
            </a:extLst>
          </p:cNvPr>
          <p:cNvSpPr>
            <a:spLocks noGrp="1"/>
          </p:cNvSpPr>
          <p:nvPr>
            <p:ph type="body" idx="1"/>
          </p:nvPr>
        </p:nvSpPr>
        <p:spPr/>
        <p:txBody>
          <a:bodyPr/>
          <a:lstStyle/>
          <a:p>
            <a:pPr algn="l"/>
            <a:r>
              <a:rPr lang="en-US" b="0" i="0" dirty="0" err="1">
                <a:effectLst/>
                <a:latin typeface="Open Sans" panose="020B0606030504020204" pitchFamily="34" charset="0"/>
                <a:hlinkClick r:id="rId3"/>
              </a:rPr>
              <a:t>Podman</a:t>
            </a:r>
            <a:r>
              <a:rPr lang="en-US" b="0" i="0" dirty="0">
                <a:solidFill>
                  <a:srgbClr val="3A4F66"/>
                </a:solidFill>
                <a:effectLst/>
                <a:latin typeface="Open Sans" panose="020B0606030504020204" pitchFamily="34" charset="0"/>
              </a:rPr>
              <a:t> is an open-source, </a:t>
            </a:r>
            <a:r>
              <a:rPr lang="en-US" b="0" i="0" dirty="0" err="1">
                <a:solidFill>
                  <a:srgbClr val="3A4F66"/>
                </a:solidFill>
                <a:effectLst/>
                <a:latin typeface="Open Sans" panose="020B0606030504020204" pitchFamily="34" charset="0"/>
              </a:rPr>
              <a:t>daemonless</a:t>
            </a:r>
            <a:r>
              <a:rPr lang="en-US" b="0" i="0" dirty="0">
                <a:solidFill>
                  <a:srgbClr val="3A4F66"/>
                </a:solidFill>
                <a:effectLst/>
                <a:latin typeface="Open Sans" panose="020B0606030504020204" pitchFamily="34" charset="0"/>
              </a:rPr>
              <a:t>, Linux native tool to develop, manage, and run containers using the </a:t>
            </a:r>
            <a:r>
              <a:rPr lang="en-US" b="0" i="0" dirty="0">
                <a:effectLst/>
                <a:latin typeface="Open Sans" panose="020B0606030504020204" pitchFamily="34" charset="0"/>
                <a:hlinkClick r:id="rId4"/>
              </a:rPr>
              <a:t>Open Container Initiative ( OCI )</a:t>
            </a:r>
            <a:r>
              <a:rPr lang="en-US" b="0" i="0" dirty="0">
                <a:solidFill>
                  <a:srgbClr val="3A4F66"/>
                </a:solidFill>
                <a:effectLst/>
                <a:latin typeface="Open Sans" panose="020B0606030504020204" pitchFamily="34" charset="0"/>
              </a:rPr>
              <a:t> developed by RedHat.</a:t>
            </a:r>
          </a:p>
          <a:p>
            <a:pPr algn="l"/>
            <a:endParaRPr lang="en-US" b="0" i="0" dirty="0">
              <a:solidFill>
                <a:srgbClr val="3A4F66"/>
              </a:solidFill>
              <a:effectLst/>
              <a:latin typeface="Open Sans" panose="020B0606030504020204" pitchFamily="34" charset="0"/>
            </a:endParaRPr>
          </a:p>
          <a:p>
            <a:pPr algn="l"/>
            <a:r>
              <a:rPr lang="en-SG" dirty="0" err="1">
                <a:effectLst/>
                <a:latin typeface="inherit"/>
                <a:hlinkClick r:id="rId3"/>
              </a:rPr>
              <a:t>Podman</a:t>
            </a:r>
            <a:r>
              <a:rPr lang="en-SG" dirty="0">
                <a:effectLst/>
                <a:latin typeface="inherit"/>
              </a:rPr>
              <a:t> A </a:t>
            </a:r>
            <a:r>
              <a:rPr lang="en-SG" dirty="0" err="1">
                <a:effectLst/>
                <a:latin typeface="inherit"/>
              </a:rPr>
              <a:t>daemonless</a:t>
            </a:r>
            <a:r>
              <a:rPr lang="en-SG" dirty="0">
                <a:effectLst/>
                <a:latin typeface="inherit"/>
              </a:rPr>
              <a:t> container engine for managing, running, and securing containers and pods.</a:t>
            </a:r>
          </a:p>
          <a:p>
            <a:pPr algn="l"/>
            <a:r>
              <a:rPr lang="en-SG" dirty="0" err="1">
                <a:effectLst/>
                <a:latin typeface="inherit"/>
                <a:hlinkClick r:id="rId5"/>
              </a:rPr>
              <a:t>Buildah</a:t>
            </a:r>
            <a:r>
              <a:rPr lang="en-SG" dirty="0">
                <a:effectLst/>
                <a:latin typeface="inherit"/>
              </a:rPr>
              <a:t> A tool to build Open Container Initiative (OCI) and Docker images with a focus on creating efficient container images. Learn more: </a:t>
            </a:r>
            <a:r>
              <a:rPr lang="en-SG" dirty="0" err="1">
                <a:effectLst/>
                <a:latin typeface="inherit"/>
                <a:hlinkClick r:id="rId6"/>
              </a:rPr>
              <a:t>Podman</a:t>
            </a:r>
            <a:r>
              <a:rPr lang="en-SG" dirty="0">
                <a:effectLst/>
                <a:latin typeface="inherit"/>
                <a:hlinkClick r:id="rId6"/>
              </a:rPr>
              <a:t> Build vs </a:t>
            </a:r>
            <a:r>
              <a:rPr lang="en-SG" dirty="0" err="1">
                <a:effectLst/>
                <a:latin typeface="inherit"/>
                <a:hlinkClick r:id="rId6"/>
              </a:rPr>
              <a:t>Buildah</a:t>
            </a:r>
            <a:endParaRPr lang="en-SG" dirty="0">
              <a:effectLst/>
              <a:latin typeface="inherit"/>
            </a:endParaRPr>
          </a:p>
          <a:p>
            <a:pPr algn="l"/>
            <a:r>
              <a:rPr lang="en-SG" dirty="0" err="1">
                <a:effectLst/>
                <a:latin typeface="inherit"/>
                <a:hlinkClick r:id="rId7"/>
              </a:rPr>
              <a:t>Skopeo</a:t>
            </a:r>
            <a:r>
              <a:rPr lang="en-SG" dirty="0">
                <a:effectLst/>
                <a:latin typeface="inherit"/>
              </a:rPr>
              <a:t> A utility for transferring, inspecting, and managing container images across registries.</a:t>
            </a:r>
          </a:p>
          <a:p>
            <a:pPr algn="l"/>
            <a:r>
              <a:rPr lang="en-SG" dirty="0" err="1">
                <a:effectLst/>
                <a:latin typeface="inherit"/>
                <a:hlinkClick r:id="rId8"/>
              </a:rPr>
              <a:t>Runc</a:t>
            </a:r>
            <a:r>
              <a:rPr lang="en-SG" dirty="0">
                <a:effectLst/>
                <a:latin typeface="inherit"/>
              </a:rPr>
              <a:t> A CLI tool for spawning and running containers according to the OCI runtime standard.</a:t>
            </a:r>
          </a:p>
          <a:p>
            <a:pPr algn="l"/>
            <a:r>
              <a:rPr lang="en-SG" dirty="0" err="1">
                <a:effectLst/>
                <a:latin typeface="inherit"/>
                <a:hlinkClick r:id="rId9"/>
              </a:rPr>
              <a:t>Crun</a:t>
            </a:r>
            <a:r>
              <a:rPr lang="en-SG" dirty="0">
                <a:effectLst/>
                <a:latin typeface="inherit"/>
              </a:rPr>
              <a:t> A lightweight and fast OCI-compliant runtime optimized for Linux containers.</a:t>
            </a:r>
            <a:endParaRPr lang="en-SG" dirty="0"/>
          </a:p>
        </p:txBody>
      </p:sp>
      <p:sp>
        <p:nvSpPr>
          <p:cNvPr id="4" name="Slide Number Placeholder 3">
            <a:extLst>
              <a:ext uri="{FF2B5EF4-FFF2-40B4-BE49-F238E27FC236}">
                <a16:creationId xmlns:a16="http://schemas.microsoft.com/office/drawing/2014/main" id="{8652754A-1342-6D4A-7FDF-57BB824D69A1}"/>
              </a:ext>
            </a:extLst>
          </p:cNvPr>
          <p:cNvSpPr>
            <a:spLocks noGrp="1"/>
          </p:cNvSpPr>
          <p:nvPr>
            <p:ph type="sldNum" sz="quarter" idx="5"/>
          </p:nvPr>
        </p:nvSpPr>
        <p:spPr/>
        <p:txBody>
          <a:bodyPr/>
          <a:lstStyle/>
          <a:p>
            <a:fld id="{BC6DBA57-988B-4330-A62F-C53C867875BA}" type="slidenum">
              <a:rPr lang="en-SG" smtClean="0"/>
              <a:t>11</a:t>
            </a:fld>
            <a:endParaRPr lang="en-SG"/>
          </a:p>
        </p:txBody>
      </p:sp>
    </p:spTree>
    <p:extLst>
      <p:ext uri="{BB962C8B-B14F-4D97-AF65-F5344CB8AC3E}">
        <p14:creationId xmlns:p14="http://schemas.microsoft.com/office/powerpoint/2010/main" val="377667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12</a:t>
            </a:fld>
            <a:endParaRPr lang="en-SG"/>
          </a:p>
        </p:txBody>
      </p:sp>
    </p:spTree>
    <p:extLst>
      <p:ext uri="{BB962C8B-B14F-4D97-AF65-F5344CB8AC3E}">
        <p14:creationId xmlns:p14="http://schemas.microsoft.com/office/powerpoint/2010/main" val="681921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13</a:t>
            </a:fld>
            <a:endParaRPr lang="en-SG"/>
          </a:p>
        </p:txBody>
      </p:sp>
    </p:spTree>
    <p:extLst>
      <p:ext uri="{BB962C8B-B14F-4D97-AF65-F5344CB8AC3E}">
        <p14:creationId xmlns:p14="http://schemas.microsoft.com/office/powerpoint/2010/main" val="834059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There are a wide range of attacks possible on Docker. While it is a limited environment, it is important to</a:t>
            </a:r>
          </a:p>
          <a:p>
            <a:pPr algn="l"/>
            <a:r>
              <a:rPr lang="en-US" sz="1800" b="0" i="0" u="none" strike="noStrike" baseline="0" dirty="0">
                <a:latin typeface="TimesNewRoman"/>
              </a:rPr>
              <a:t>remember that Containers are still effectively operating systems and need to be configured correctly. Security</a:t>
            </a:r>
          </a:p>
          <a:p>
            <a:pPr algn="l"/>
            <a:r>
              <a:rPr lang="en-US" sz="1800" b="0" i="0" u="none" strike="noStrike" baseline="0" dirty="0">
                <a:latin typeface="TimesNewRoman"/>
              </a:rPr>
              <a:t>failures can lead to a range of attacks, from compromises of the data in the container to complete breakouts and</a:t>
            </a:r>
          </a:p>
          <a:p>
            <a:pPr algn="l"/>
            <a:r>
              <a:rPr lang="en-US" sz="1800" b="0" i="0" u="none" strike="noStrike" baseline="0" dirty="0">
                <a:latin typeface="TimesNewRoman"/>
              </a:rPr>
              <a:t>compromises of the host filesystem. Specific attacks vary wildly and depend on the service and configuration of</a:t>
            </a:r>
          </a:p>
          <a:p>
            <a:pPr algn="l"/>
            <a:r>
              <a:rPr lang="en-US" sz="1800" b="0" i="0" u="none" strike="noStrike" baseline="0" dirty="0">
                <a:latin typeface="TimesNewRoman"/>
              </a:rPr>
              <a:t>the container, but there are some common themes.</a:t>
            </a:r>
          </a:p>
          <a:p>
            <a:pPr algn="l"/>
            <a:r>
              <a:rPr lang="en-SG" sz="1800" b="1" i="0" u="none" strike="noStrike" baseline="0" dirty="0">
                <a:latin typeface="TimesNewRoman,Bold"/>
              </a:rPr>
              <a:t>Service Side Attacks</a:t>
            </a:r>
          </a:p>
          <a:p>
            <a:pPr algn="l"/>
            <a:r>
              <a:rPr lang="en-US" sz="1800" b="0" i="0" u="none" strike="noStrike" baseline="0" dirty="0">
                <a:latin typeface="TimesNewRoman"/>
              </a:rPr>
              <a:t>One of the most common attack vectors on containers is against services running in the container. A frequent</a:t>
            </a:r>
          </a:p>
          <a:p>
            <a:pPr algn="l"/>
            <a:r>
              <a:rPr lang="en-US" sz="1800" b="0" i="0" u="none" strike="noStrike" baseline="0" dirty="0">
                <a:latin typeface="TimesNewRoman"/>
              </a:rPr>
              <a:t>use case for containers is to provide internet facing services such as WordPress </a:t>
            </a:r>
            <a:r>
              <a:rPr lang="en-US" sz="1800" b="0" i="0" u="none" strike="noStrike" baseline="0" dirty="0" err="1">
                <a:latin typeface="TimesNewRoman"/>
              </a:rPr>
              <a:t>CMSes</a:t>
            </a:r>
            <a:r>
              <a:rPr lang="en-US" sz="1800" b="0" i="0" u="none" strike="noStrike" baseline="0" dirty="0">
                <a:latin typeface="TimesNewRoman"/>
              </a:rPr>
              <a:t>, databases, user</a:t>
            </a:r>
          </a:p>
          <a:p>
            <a:pPr algn="l"/>
            <a:r>
              <a:rPr lang="en-US" sz="1800" b="0" i="0" u="none" strike="noStrike" baseline="0" dirty="0">
                <a:latin typeface="TimesNewRoman"/>
              </a:rPr>
              <a:t>registration forms, etc. This presents a range of opportunities for attackers to exploit the application and can lead</a:t>
            </a:r>
          </a:p>
          <a:p>
            <a:pPr algn="l"/>
            <a:r>
              <a:rPr lang="en-US" sz="1800" b="0" i="0" u="none" strike="noStrike" baseline="0" dirty="0">
                <a:latin typeface="TimesNewRoman"/>
              </a:rPr>
              <a:t>to remote code execution, </a:t>
            </a:r>
            <a:r>
              <a:rPr lang="en-US" sz="1800" b="0" i="0" u="none" strike="noStrike" baseline="0" dirty="0" err="1">
                <a:latin typeface="TimesNewRoman"/>
              </a:rPr>
              <a:t>webshells</a:t>
            </a:r>
            <a:r>
              <a:rPr lang="en-US" sz="1800" b="0" i="0" u="none" strike="noStrike" baseline="0" dirty="0">
                <a:latin typeface="TimesNewRoman"/>
              </a:rPr>
              <a:t>, and other exploits.</a:t>
            </a:r>
          </a:p>
          <a:p>
            <a:pPr algn="l"/>
            <a:r>
              <a:rPr lang="en-US" sz="1800" b="1" i="0" u="none" strike="noStrike" baseline="0" dirty="0">
                <a:latin typeface="TimesNewRoman,Bold"/>
              </a:rPr>
              <a:t>IR Notes</a:t>
            </a:r>
            <a:r>
              <a:rPr lang="en-US" sz="1800" b="0" i="0" u="none" strike="noStrike" baseline="0" dirty="0">
                <a:latin typeface="TimesNewRoman"/>
              </a:rPr>
              <a:t>: DFIR here varies wildly. At this stage of the attack, it should be treated as any other service</a:t>
            </a:r>
          </a:p>
          <a:p>
            <a:pPr algn="l"/>
            <a:r>
              <a:rPr lang="en-US" sz="1800" b="0" i="0" u="none" strike="noStrike" baseline="0" dirty="0">
                <a:latin typeface="TimesNewRoman"/>
              </a:rPr>
              <a:t>compromise. DFIR should focus on analyzing the application and checking logs from within the</a:t>
            </a:r>
          </a:p>
          <a:p>
            <a:pPr algn="l"/>
            <a:r>
              <a:rPr lang="en-SG" sz="1800" b="0" i="0" u="none" strike="noStrike" baseline="0" dirty="0">
                <a:latin typeface="TimesNewRoman"/>
              </a:rPr>
              <a:t>container.</a:t>
            </a:r>
          </a:p>
          <a:p>
            <a:pPr algn="l"/>
            <a:r>
              <a:rPr lang="en-SG" sz="1800" b="1" i="0" u="none" strike="noStrike" baseline="0" dirty="0">
                <a:latin typeface="TimesNewRoman,Bold"/>
              </a:rPr>
              <a:t>Container Breakouts</a:t>
            </a:r>
          </a:p>
          <a:p>
            <a:pPr algn="l"/>
            <a:r>
              <a:rPr lang="en-US" sz="1800" b="0" i="0" u="none" strike="noStrike" baseline="0" dirty="0">
                <a:latin typeface="TimesNewRoman"/>
              </a:rPr>
              <a:t>Most of the time, the best an attacker can hope from initial exploitation is a shell (or RCE) inside the container.</a:t>
            </a:r>
          </a:p>
          <a:p>
            <a:pPr algn="l"/>
            <a:r>
              <a:rPr lang="en-US" sz="1800" b="0" i="0" u="none" strike="noStrike" baseline="0" dirty="0">
                <a:latin typeface="TimesNewRoman"/>
              </a:rPr>
              <a:t>As a result of this, a lot of offensive research has gone into discovering techniques to break out of the container</a:t>
            </a:r>
          </a:p>
          <a:p>
            <a:pPr algn="l"/>
            <a:r>
              <a:rPr lang="en-US" sz="1800" b="0" i="0" u="none" strike="noStrike" baseline="0" dirty="0">
                <a:latin typeface="TimesNewRoman"/>
              </a:rPr>
              <a:t>into the host operating system.</a:t>
            </a:r>
          </a:p>
          <a:p>
            <a:pPr algn="l"/>
            <a:endParaRPr lang="en-SG" sz="1800" b="0" i="0" u="none" strike="noStrike" baseline="0" dirty="0">
              <a:latin typeface="Arial" panose="020B0604020202020204" pitchFamily="34" charset="0"/>
            </a:endParaRPr>
          </a:p>
          <a:p>
            <a:pPr algn="l"/>
            <a:r>
              <a:rPr lang="en-US" sz="1800" b="0" i="0" u="none" strike="noStrike" baseline="0" dirty="0">
                <a:latin typeface="TimesNewRoman"/>
              </a:rPr>
              <a:t>The specific techniques used will depend heavily on the container environment but can include:</a:t>
            </a:r>
          </a:p>
          <a:p>
            <a:pPr algn="l"/>
            <a:r>
              <a:rPr lang="en-US" sz="1800" b="1" i="0" u="none" strike="noStrike" baseline="0" dirty="0">
                <a:latin typeface="TimesNewRoman,Bold"/>
              </a:rPr>
              <a:t>Exploiting capabilities within the container. </a:t>
            </a:r>
            <a:r>
              <a:rPr lang="en-US" sz="1800" b="0" i="0" u="none" strike="noStrike" baseline="0" dirty="0">
                <a:latin typeface="TimesNewRoman"/>
              </a:rPr>
              <a:t>Although Docker runs with limited capabilities by default, this is</a:t>
            </a:r>
          </a:p>
          <a:p>
            <a:pPr algn="l"/>
            <a:r>
              <a:rPr lang="en-US" sz="1800" b="0" i="0" u="none" strike="noStrike" baseline="0" dirty="0">
                <a:latin typeface="TimesNewRoman"/>
              </a:rPr>
              <a:t>frequently modified to allow services to run smoothly. Attackers can abuse the capabilities to carry out</a:t>
            </a:r>
          </a:p>
          <a:p>
            <a:pPr algn="l"/>
            <a:r>
              <a:rPr lang="en-US" sz="1800" b="0" i="0" u="none" strike="noStrike" baseline="0" dirty="0">
                <a:latin typeface="TimesNewRoman"/>
              </a:rPr>
              <a:t>unexpected actions. A common attack here is using the </a:t>
            </a:r>
            <a:r>
              <a:rPr lang="en-US" sz="1800" b="0" i="0" u="none" strike="noStrike" baseline="0" dirty="0">
                <a:latin typeface="Courier"/>
              </a:rPr>
              <a:t>SYS_ADMIN </a:t>
            </a:r>
            <a:r>
              <a:rPr lang="en-US" sz="1800" b="0" i="0" u="none" strike="noStrike" baseline="0" dirty="0">
                <a:latin typeface="TimesNewRoman"/>
              </a:rPr>
              <a:t>capability to mount the host filesystem</a:t>
            </a:r>
          </a:p>
          <a:p>
            <a:pPr algn="l"/>
            <a:r>
              <a:rPr lang="en-US" sz="1800" b="0" i="0" u="none" strike="noStrike" baseline="0" dirty="0">
                <a:latin typeface="TimesNewRoman"/>
              </a:rPr>
              <a:t>inside the container. Once mounted, the attacker can read or modify sensitive files on the host—for example,</a:t>
            </a:r>
          </a:p>
          <a:p>
            <a:pPr algn="l"/>
            <a:r>
              <a:rPr lang="en-US" sz="1800" b="0" i="0" u="none" strike="noStrike" baseline="0" dirty="0">
                <a:latin typeface="TimesNewRoman"/>
              </a:rPr>
              <a:t>write an SSH key to the root account's </a:t>
            </a:r>
            <a:r>
              <a:rPr lang="en-US" sz="1800" b="0" i="0" u="none" strike="noStrike" baseline="0" dirty="0" err="1">
                <a:latin typeface="Courier"/>
              </a:rPr>
              <a:t>authorized_keys</a:t>
            </a:r>
            <a:r>
              <a:rPr lang="en-US" sz="1800" b="0" i="0" u="none" strike="noStrike" baseline="0" dirty="0">
                <a:latin typeface="Courier"/>
              </a:rPr>
              <a:t> </a:t>
            </a:r>
            <a:r>
              <a:rPr lang="en-US" sz="1800" b="0" i="0" u="none" strike="noStrike" baseline="0" dirty="0">
                <a:latin typeface="TimesNewRoman"/>
              </a:rPr>
              <a:t>and simply SSH in as root. Other commonly</a:t>
            </a:r>
          </a:p>
          <a:p>
            <a:pPr algn="l"/>
            <a:r>
              <a:rPr lang="en-US" sz="1800" b="0" i="0" u="none" strike="noStrike" baseline="0" dirty="0">
                <a:latin typeface="TimesNewRoman"/>
              </a:rPr>
              <a:t>abused capabilities1 are </a:t>
            </a:r>
            <a:r>
              <a:rPr lang="en-US" sz="1800" b="0" i="0" u="none" strike="noStrike" baseline="0" dirty="0">
                <a:latin typeface="Courier"/>
              </a:rPr>
              <a:t>SYS_PTRACE </a:t>
            </a:r>
            <a:r>
              <a:rPr lang="en-US" sz="1800" b="0" i="0" u="none" strike="noStrike" baseline="0" dirty="0">
                <a:latin typeface="TimesNewRoman"/>
              </a:rPr>
              <a:t>(used for process injection attacks), </a:t>
            </a:r>
            <a:r>
              <a:rPr lang="en-US" sz="1800" b="0" i="0" u="none" strike="noStrike" baseline="0" dirty="0">
                <a:latin typeface="Courier"/>
              </a:rPr>
              <a:t>SYS_MODULE </a:t>
            </a:r>
            <a:r>
              <a:rPr lang="en-US" sz="1800" b="0" i="0" u="none" strike="noStrike" baseline="0" dirty="0">
                <a:latin typeface="TimesNewRoman"/>
              </a:rPr>
              <a:t>(used to create</a:t>
            </a:r>
          </a:p>
          <a:p>
            <a:pPr algn="l"/>
            <a:r>
              <a:rPr lang="en-US" sz="1800" b="0" i="0" u="none" strike="noStrike" baseline="0" dirty="0">
                <a:latin typeface="TimesNewRoman"/>
              </a:rPr>
              <a:t>malicious kernel modules), </a:t>
            </a:r>
            <a:r>
              <a:rPr lang="en-US" sz="1800" b="0" i="0" u="none" strike="noStrike" baseline="0" dirty="0">
                <a:latin typeface="Courier"/>
              </a:rPr>
              <a:t>DAC_READ_SEARCH2 </a:t>
            </a:r>
            <a:r>
              <a:rPr lang="en-US" sz="1800" b="0" i="0" u="none" strike="noStrike" baseline="0" dirty="0">
                <a:latin typeface="TimesNewRoman"/>
              </a:rPr>
              <a:t>(used to find sensitive information on the host, such as</a:t>
            </a:r>
          </a:p>
          <a:p>
            <a:pPr algn="l"/>
            <a:r>
              <a:rPr lang="en-US" sz="1800" b="0" i="0" u="none" strike="noStrike" baseline="0" dirty="0">
                <a:latin typeface="TimesNewRoman"/>
              </a:rPr>
              <a:t>passwords), and </a:t>
            </a:r>
            <a:r>
              <a:rPr lang="en-US" sz="1800" b="0" i="0" u="none" strike="noStrike" baseline="0" dirty="0">
                <a:latin typeface="Courier"/>
              </a:rPr>
              <a:t>DAC_OVERRIDE3 </a:t>
            </a:r>
            <a:r>
              <a:rPr lang="en-US" sz="1800" b="0" i="0" u="none" strike="noStrike" baseline="0" dirty="0">
                <a:latin typeface="TimesNewRoman"/>
              </a:rPr>
              <a:t>(run exploit code to breakout).</a:t>
            </a:r>
          </a:p>
          <a:p>
            <a:pPr algn="l"/>
            <a:r>
              <a:rPr lang="en-US" sz="1800" b="1" i="0" u="none" strike="noStrike" baseline="0" dirty="0">
                <a:latin typeface="TimesNewRoman,Bold"/>
              </a:rPr>
              <a:t>Socket manipulation. </a:t>
            </a:r>
            <a:r>
              <a:rPr lang="en-US" sz="1800" b="0" i="0" u="none" strike="noStrike" baseline="0" dirty="0">
                <a:latin typeface="TimesNewRoman"/>
              </a:rPr>
              <a:t>Sockets are used to allow services inside the container to communicate with the Docker</a:t>
            </a:r>
          </a:p>
          <a:p>
            <a:pPr algn="l"/>
            <a:r>
              <a:rPr lang="en-US" sz="1800" b="0" i="0" u="none" strike="noStrike" baseline="0" dirty="0">
                <a:latin typeface="TimesNewRoman"/>
              </a:rPr>
              <a:t>daemon. When a container is configured with a socket to the Docker daemon, attackers can use this to mount</a:t>
            </a:r>
          </a:p>
          <a:p>
            <a:pPr algn="l"/>
            <a:r>
              <a:rPr lang="en-US" sz="1800" b="0" i="0" u="none" strike="noStrike" baseline="0" dirty="0">
                <a:latin typeface="TimesNewRoman"/>
              </a:rPr>
              <a:t>new images4 and breakout of the container.</a:t>
            </a:r>
          </a:p>
          <a:p>
            <a:pPr algn="l"/>
            <a:r>
              <a:rPr lang="en-US" sz="1800" b="1" i="0" u="none" strike="noStrike" baseline="0" dirty="0">
                <a:latin typeface="TimesNewRoman,Bold"/>
              </a:rPr>
              <a:t>Shared namespaces. </a:t>
            </a:r>
            <a:r>
              <a:rPr lang="en-US" sz="1800" b="0" i="0" u="none" strike="noStrike" baseline="0" dirty="0">
                <a:latin typeface="TimesNewRoman"/>
              </a:rPr>
              <a:t>Namespaces are a way to isolate user accounts, privileges, and capabilities. Containers do</a:t>
            </a:r>
          </a:p>
          <a:p>
            <a:pPr algn="l"/>
            <a:r>
              <a:rPr lang="en-US" sz="1800" b="0" i="0" u="none" strike="noStrike" baseline="0" dirty="0">
                <a:latin typeface="TimesNewRoman"/>
              </a:rPr>
              <a:t>not consistently apply this—root in the container is often root outside the container, albeit with limited</a:t>
            </a:r>
          </a:p>
          <a:p>
            <a:pPr algn="l"/>
            <a:r>
              <a:rPr lang="en-US" sz="1800" b="0" i="0" u="none" strike="noStrike" baseline="0" dirty="0">
                <a:latin typeface="TimesNewRoman"/>
              </a:rPr>
              <a:t>capabilities. Where an attacker is able to access shared namespaces, it is possible to escape the container5 by</a:t>
            </a:r>
          </a:p>
          <a:p>
            <a:pPr algn="l"/>
            <a:r>
              <a:rPr lang="en-US" sz="1800" b="0" i="0" u="none" strike="noStrike" baseline="0" dirty="0">
                <a:latin typeface="TimesNewRoman"/>
              </a:rPr>
              <a:t>abusing </a:t>
            </a:r>
            <a:r>
              <a:rPr lang="en-US" sz="1800" b="0" i="0" u="none" strike="noStrike" baseline="0" dirty="0">
                <a:latin typeface="Courier"/>
              </a:rPr>
              <a:t>/proc/</a:t>
            </a:r>
            <a:r>
              <a:rPr lang="en-US" sz="1800" b="0" i="0" u="none" strike="noStrike" baseline="0" dirty="0" err="1">
                <a:latin typeface="Courier"/>
              </a:rPr>
              <a:t>pid</a:t>
            </a:r>
            <a:r>
              <a:rPr lang="en-US" sz="1800" b="0" i="0" u="none" strike="noStrike" baseline="0" dirty="0">
                <a:latin typeface="Courier"/>
              </a:rPr>
              <a:t>/root </a:t>
            </a:r>
            <a:r>
              <a:rPr lang="en-US" sz="1800" b="0" i="0" u="none" strike="noStrike" baseline="0" dirty="0">
                <a:latin typeface="TimesNewRoman"/>
              </a:rPr>
              <a:t>to map UID 0 (root) inside the container to a regular user outside the container, as</a:t>
            </a:r>
          </a:p>
          <a:p>
            <a:pPr algn="l"/>
            <a:r>
              <a:rPr lang="en-US" sz="1800" b="0" i="0" u="none" strike="noStrike" baseline="0" dirty="0">
                <a:latin typeface="TimesNewRoman"/>
              </a:rPr>
              <a:t>well as creating </a:t>
            </a:r>
            <a:r>
              <a:rPr lang="en-US" sz="1800" b="0" i="0" u="none" strike="noStrike" baseline="0" dirty="0" err="1">
                <a:latin typeface="TimesNewRoman"/>
              </a:rPr>
              <a:t>symlinx</a:t>
            </a:r>
            <a:r>
              <a:rPr lang="en-US" sz="1800" b="0" i="0" u="none" strike="noStrike" baseline="0" dirty="0">
                <a:latin typeface="TimesNewRoman"/>
              </a:rPr>
              <a:t> to allow </a:t>
            </a:r>
            <a:r>
              <a:rPr lang="en-US" sz="1800" b="0" i="0" u="none" strike="noStrike" baseline="0" dirty="0" err="1">
                <a:latin typeface="TimesNewRoman"/>
              </a:rPr>
              <a:t>privesc</a:t>
            </a:r>
            <a:r>
              <a:rPr lang="en-US" sz="1800" b="0" i="0" u="none" strike="noStrike" baseline="0" dirty="0">
                <a:latin typeface="TimesNewRoman"/>
              </a:rPr>
              <a:t> in the host.</a:t>
            </a:r>
          </a:p>
          <a:p>
            <a:pPr algn="l"/>
            <a:r>
              <a:rPr lang="en-US" sz="1800" b="1" i="0" u="none" strike="noStrike" baseline="0" dirty="0">
                <a:latin typeface="TimesNewRoman,Bold"/>
              </a:rPr>
              <a:t>IR notes</a:t>
            </a:r>
            <a:r>
              <a:rPr lang="en-US" sz="1800" b="0" i="0" u="none" strike="noStrike" baseline="0" dirty="0">
                <a:latin typeface="TimesNewRoman"/>
              </a:rPr>
              <a:t>: Container breakouts can be challenging to detect. You need to combine host OS logs/event</a:t>
            </a:r>
          </a:p>
          <a:p>
            <a:pPr algn="l"/>
            <a:r>
              <a:rPr lang="en-US" sz="1800" b="0" i="0" u="none" strike="noStrike" baseline="0" dirty="0">
                <a:latin typeface="TimesNewRoman"/>
              </a:rPr>
              <a:t>data and the logging inside the container. Monitoring activity inside the container itself is an effective</a:t>
            </a:r>
          </a:p>
          <a:p>
            <a:pPr algn="l"/>
            <a:r>
              <a:rPr lang="en-US" sz="1800" b="0" i="0" u="none" strike="noStrike" baseline="0" dirty="0">
                <a:latin typeface="TimesNewRoman"/>
              </a:rPr>
              <a:t>way of detecting these attacks early. Alternatively, monitoring for file changes on the host (</a:t>
            </a:r>
            <a:r>
              <a:rPr lang="en-US" sz="1800" b="0" i="0" u="none" strike="noStrike" baseline="0" dirty="0" err="1">
                <a:latin typeface="TimesNewRoman"/>
              </a:rPr>
              <a:t>auditd</a:t>
            </a:r>
            <a:r>
              <a:rPr lang="en-US" sz="1800" b="0" i="0" u="none" strike="noStrike" baseline="0" dirty="0">
                <a:latin typeface="TimesNewRoman"/>
              </a:rPr>
              <a:t>,</a:t>
            </a:r>
          </a:p>
          <a:p>
            <a:pPr algn="l"/>
            <a:r>
              <a:rPr lang="en-US" sz="1800" b="0" i="0" u="none" strike="noStrike" baseline="0" dirty="0">
                <a:latin typeface="TimesNewRoman"/>
              </a:rPr>
              <a:t>AIDE, tripwire, etc.) is an effective way to detect attacker manipulation.</a:t>
            </a:r>
          </a:p>
          <a:p>
            <a:pPr algn="l"/>
            <a:r>
              <a:rPr lang="en-SG" sz="1800" b="1" i="0" u="none" strike="noStrike" baseline="0" dirty="0">
                <a:latin typeface="TimesNewRoman,Bold"/>
              </a:rPr>
              <a:t>Insecure Registries</a:t>
            </a:r>
          </a:p>
          <a:p>
            <a:pPr algn="l"/>
            <a:r>
              <a:rPr lang="en-US" sz="1800" b="0" i="0" u="none" strike="noStrike" baseline="0" dirty="0">
                <a:latin typeface="TimesNewRoman"/>
              </a:rPr>
              <a:t>Where registries, especially private ones, allow unauthenticated attacks, it creates an opportunity for attackers to</a:t>
            </a:r>
          </a:p>
          <a:p>
            <a:pPr algn="l"/>
            <a:r>
              <a:rPr lang="en-US" sz="1800" b="0" i="0" u="none" strike="noStrike" baseline="0" dirty="0">
                <a:latin typeface="TimesNewRoman"/>
              </a:rPr>
              <a:t>exploit the system. Attacks here can include pulling existing images and examining each layer for credentials or</a:t>
            </a:r>
          </a:p>
          <a:p>
            <a:pPr algn="l"/>
            <a:r>
              <a:rPr lang="en-US" sz="1800" b="0" i="0" u="none" strike="noStrike" baseline="0" dirty="0">
                <a:latin typeface="TimesNewRoman"/>
              </a:rPr>
              <a:t>signs of misconfiguration that can be exploited. Credentials can often be found in various stages of the build</a:t>
            </a:r>
          </a:p>
          <a:p>
            <a:pPr algn="l"/>
            <a:r>
              <a:rPr lang="en-US" sz="1800" b="0" i="0" u="none" strike="noStrike" baseline="0" dirty="0">
                <a:latin typeface="TimesNewRoman"/>
              </a:rPr>
              <a:t>process, even if they are removed from the final image.</a:t>
            </a:r>
          </a:p>
          <a:p>
            <a:pPr algn="l"/>
            <a:r>
              <a:rPr lang="en-US" sz="1800" b="0" i="0" u="none" strike="noStrike" baseline="0" dirty="0">
                <a:latin typeface="TimesNewRoman"/>
              </a:rPr>
              <a:t>An additional attack is if the attacker is able to write to the registry—then they can add malicious or backdoored</a:t>
            </a:r>
          </a:p>
          <a:p>
            <a:pPr algn="l"/>
            <a:r>
              <a:rPr lang="en-US" sz="1800" b="0" i="0" u="none" strike="noStrike" baseline="0" dirty="0">
                <a:latin typeface="TimesNewRoman"/>
              </a:rPr>
              <a:t>code to an image and push it back. Attackers can wait until a legitimate user triggers the malicious image or</a:t>
            </a:r>
          </a:p>
          <a:p>
            <a:pPr algn="l"/>
            <a:r>
              <a:rPr lang="en-US" sz="1800" b="0" i="0" u="none" strike="noStrike" baseline="0" dirty="0">
                <a:latin typeface="TimesNewRoman"/>
              </a:rPr>
              <a:t>even launch it themselves to escape the environment.</a:t>
            </a:r>
          </a:p>
          <a:p>
            <a:pPr algn="l"/>
            <a:r>
              <a:rPr lang="en-US" sz="1800" b="1" i="0" u="none" strike="noStrike" baseline="0" dirty="0">
                <a:latin typeface="TimesNewRoman,Bold"/>
              </a:rPr>
              <a:t>IR notes</a:t>
            </a:r>
            <a:r>
              <a:rPr lang="en-US" sz="1800" b="0" i="0" u="none" strike="noStrike" baseline="0" dirty="0">
                <a:latin typeface="TimesNewRoman"/>
              </a:rPr>
              <a:t>: Good change control and build tracking is needed to detect this. If a registry attack is</a:t>
            </a:r>
          </a:p>
          <a:p>
            <a:pPr algn="l"/>
            <a:r>
              <a:rPr lang="en-US" sz="1800" b="0" i="0" u="none" strike="noStrike" baseline="0" dirty="0">
                <a:latin typeface="TimesNewRoman"/>
              </a:rPr>
              <a:t>suspected, someone will need to validate each image to identify malicious modification.</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14</a:t>
            </a:fld>
            <a:endParaRPr lang="en-SG"/>
          </a:p>
        </p:txBody>
      </p:sp>
    </p:spTree>
    <p:extLst>
      <p:ext uri="{BB962C8B-B14F-4D97-AF65-F5344CB8AC3E}">
        <p14:creationId xmlns:p14="http://schemas.microsoft.com/office/powerpoint/2010/main" val="1930505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15</a:t>
            </a:fld>
            <a:endParaRPr lang="en-SG"/>
          </a:p>
        </p:txBody>
      </p:sp>
    </p:spTree>
    <p:extLst>
      <p:ext uri="{BB962C8B-B14F-4D97-AF65-F5344CB8AC3E}">
        <p14:creationId xmlns:p14="http://schemas.microsoft.com/office/powerpoint/2010/main" val="34304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When responding to a container on a system that is currently running and the applications are active, the live</a:t>
            </a:r>
          </a:p>
          <a:p>
            <a:pPr algn="l"/>
            <a:r>
              <a:rPr lang="en-US" sz="1800" b="0" i="0" u="none" strike="noStrike" baseline="0" dirty="0">
                <a:latin typeface="TimesNewRoman"/>
              </a:rPr>
              <a:t>response workflow is the recommended approach.</a:t>
            </a: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Collect metadata</a:t>
            </a:r>
          </a:p>
          <a:p>
            <a:pPr algn="l"/>
            <a:r>
              <a:rPr lang="en-US" sz="1800" b="0" i="0" u="none" strike="noStrike" baseline="0" dirty="0">
                <a:latin typeface="TimesNewRoman"/>
              </a:rPr>
              <a:t>This involves gathering information from both the host and the container environment. This information can</a:t>
            </a:r>
          </a:p>
          <a:p>
            <a:pPr algn="l"/>
            <a:r>
              <a:rPr lang="en-US" sz="1800" b="0" i="0" u="none" strike="noStrike" baseline="0" dirty="0">
                <a:latin typeface="TimesNewRoman"/>
              </a:rPr>
              <a:t>be used to confirm the asset you are responding to and help set expectations around possible attacker</a:t>
            </a:r>
          </a:p>
          <a:p>
            <a:pPr algn="l"/>
            <a:r>
              <a:rPr lang="en-SG" sz="1800" b="0" i="0" u="none" strike="noStrike" baseline="0" dirty="0" err="1">
                <a:latin typeface="TimesNewRoman"/>
              </a:rPr>
              <a:t>behavior</a:t>
            </a:r>
            <a:r>
              <a:rPr lang="en-SG" sz="1800" b="0" i="0" u="none" strike="noStrike" baseline="0" dirty="0">
                <a:latin typeface="TimesNewRoman"/>
              </a:rPr>
              <a:t>.</a:t>
            </a: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Take a snapshot</a:t>
            </a:r>
          </a:p>
          <a:p>
            <a:pPr algn="l"/>
            <a:r>
              <a:rPr lang="en-US" sz="1800" b="0" i="0" u="none" strike="noStrike" baseline="0" dirty="0">
                <a:latin typeface="TimesNewRoman"/>
              </a:rPr>
              <a:t>Taking a copy at the start allows the investigator to capture the system at a point in time. The snapshot can be</a:t>
            </a:r>
          </a:p>
          <a:p>
            <a:pPr algn="l"/>
            <a:r>
              <a:rPr lang="en-US" sz="1800" b="0" i="0" u="none" strike="noStrike" baseline="0" dirty="0">
                <a:latin typeface="TimesNewRoman"/>
              </a:rPr>
              <a:t>copied as required and copies should be used for analysis to preserve the integrity of the source image.</a:t>
            </a: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Collect logs</a:t>
            </a:r>
          </a:p>
          <a:p>
            <a:pPr algn="l"/>
            <a:r>
              <a:rPr lang="en-US" sz="1800" b="0" i="0" u="none" strike="noStrike" baseline="0" dirty="0">
                <a:latin typeface="TimesNewRoman"/>
              </a:rPr>
              <a:t>Logging is essential—before investigating inside the container it is recommended to gather application logs</a:t>
            </a:r>
          </a:p>
          <a:p>
            <a:pPr algn="l"/>
            <a:r>
              <a:rPr lang="en-SG" sz="1800" b="0" i="0" u="none" strike="noStrike" baseline="0" dirty="0">
                <a:latin typeface="TimesNewRoman"/>
              </a:rPr>
              <a:t>for analysis.</a:t>
            </a: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Grab running processes</a:t>
            </a:r>
          </a:p>
          <a:p>
            <a:pPr algn="l"/>
            <a:r>
              <a:rPr lang="en-US" sz="1800" b="0" i="0" u="none" strike="noStrike" baseline="0" dirty="0">
                <a:latin typeface="TimesNewRoman"/>
              </a:rPr>
              <a:t>Record the running processes to validate what activity is taking place inside the container.</a:t>
            </a: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Extract triage data</a:t>
            </a:r>
          </a:p>
          <a:p>
            <a:pPr algn="l"/>
            <a:r>
              <a:rPr lang="en-US" sz="1800" b="0" i="0" u="none" strike="noStrike" baseline="0" dirty="0">
                <a:latin typeface="TimesNewRoman"/>
              </a:rPr>
              <a:t>Depending on the system running inside the container, you should gather triage data in a similar manner to</a:t>
            </a:r>
          </a:p>
          <a:p>
            <a:pPr algn="l"/>
            <a:r>
              <a:rPr lang="en-US" sz="1800" b="0" i="0" u="none" strike="noStrike" baseline="0" dirty="0">
                <a:latin typeface="TimesNewRoman"/>
              </a:rPr>
              <a:t>responding to incident in the full environment. Note: This is not always possible.</a:t>
            </a:r>
          </a:p>
          <a:p>
            <a:pPr algn="l"/>
            <a:r>
              <a:rPr lang="en-US" sz="1800" b="0" i="0" u="none" strike="noStrike" baseline="0" dirty="0">
                <a:latin typeface="Arial" panose="020B0604020202020204" pitchFamily="34" charset="0"/>
              </a:rPr>
              <a:t>• </a:t>
            </a:r>
            <a:r>
              <a:rPr lang="en-US" sz="1800" b="1" i="0" u="none" strike="noStrike" baseline="0" dirty="0">
                <a:latin typeface="TimesNewRoman,Bold"/>
              </a:rPr>
              <a:t>Check for changes to the image</a:t>
            </a:r>
          </a:p>
          <a:p>
            <a:pPr algn="l"/>
            <a:r>
              <a:rPr lang="en-US" sz="1800" b="0" i="0" u="none" strike="noStrike" baseline="0" dirty="0">
                <a:latin typeface="TimesNewRoman"/>
              </a:rPr>
              <a:t>Run a diff between the image you have and the base image. This can help identify any changes made by</a:t>
            </a:r>
          </a:p>
          <a:p>
            <a:pPr algn="l"/>
            <a:r>
              <a:rPr lang="en-US" sz="1800" b="0" i="0" u="none" strike="noStrike" baseline="0" dirty="0">
                <a:latin typeface="TimesNewRoman"/>
              </a:rPr>
              <a:t>attackers. Often this identifies persistence mechanisms and container escapes.</a:t>
            </a:r>
          </a:p>
          <a:p>
            <a:pPr algn="l"/>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16</a:t>
            </a:fld>
            <a:endParaRPr lang="en-SG"/>
          </a:p>
        </p:txBody>
      </p:sp>
    </p:spTree>
    <p:extLst>
      <p:ext uri="{BB962C8B-B14F-4D97-AF65-F5344CB8AC3E}">
        <p14:creationId xmlns:p14="http://schemas.microsoft.com/office/powerpoint/2010/main" val="1986823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The first step is to establish the context of the container, its host environment, and gather evidence to determine</a:t>
            </a:r>
          </a:p>
          <a:p>
            <a:pPr algn="l"/>
            <a:r>
              <a:rPr lang="en-US" sz="1800" b="0" i="0" u="none" strike="noStrike" baseline="0" dirty="0">
                <a:latin typeface="TimesNewRoman"/>
              </a:rPr>
              <a:t>if any breakouts might have taken place.</a:t>
            </a:r>
          </a:p>
          <a:p>
            <a:pPr algn="l"/>
            <a:r>
              <a:rPr lang="en-US" sz="1800" b="0" i="0" u="none" strike="noStrike" baseline="0" dirty="0">
                <a:latin typeface="TimesNewRoman"/>
              </a:rPr>
              <a:t>There are two key areas to gather information at this stage.</a:t>
            </a:r>
          </a:p>
          <a:p>
            <a:pPr algn="l"/>
            <a:r>
              <a:rPr lang="en-SG" sz="1800" b="1" i="0" u="none" strike="noStrike" baseline="0" dirty="0">
                <a:latin typeface="TimesNewRoman,Bold"/>
              </a:rPr>
              <a:t>Host</a:t>
            </a:r>
          </a:p>
          <a:p>
            <a:pPr algn="l"/>
            <a:r>
              <a:rPr lang="en-US" sz="1800" b="0" i="0" u="none" strike="noStrike" baseline="0" dirty="0">
                <a:latin typeface="TimesNewRoman"/>
              </a:rPr>
              <a:t>At the start of IR, it is important to establish the host configuration, as this will dictate what the container can do</a:t>
            </a:r>
          </a:p>
          <a:p>
            <a:pPr algn="l"/>
            <a:r>
              <a:rPr lang="en-US" sz="1800" b="0" i="0" u="none" strike="noStrike" baseline="0" dirty="0">
                <a:latin typeface="TimesNewRoman"/>
              </a:rPr>
              <a:t>and may indicate a need for host-based incident response. There are multiple ways to do this, and we will look at</a:t>
            </a:r>
          </a:p>
          <a:p>
            <a:pPr algn="l"/>
            <a:r>
              <a:rPr lang="en-US" sz="1800" b="0" i="0" u="none" strike="noStrike" baseline="0" dirty="0">
                <a:latin typeface="TimesNewRoman"/>
              </a:rPr>
              <a:t>two common commands in the next slides. These allow us to determine the detailed docker version which can be</a:t>
            </a:r>
          </a:p>
          <a:p>
            <a:pPr algn="l"/>
            <a:r>
              <a:rPr lang="en-US" sz="1800" b="0" i="0" u="none" strike="noStrike" baseline="0" dirty="0">
                <a:latin typeface="TimesNewRoman"/>
              </a:rPr>
              <a:t>checked against known vulnerabilities. Then we can evaluate the configuration and run time arguments.</a:t>
            </a:r>
          </a:p>
          <a:p>
            <a:pPr algn="l"/>
            <a:r>
              <a:rPr lang="en-US" sz="1800" b="0" i="0" u="none" strike="noStrike" baseline="0" dirty="0">
                <a:latin typeface="TimesNewRoman"/>
              </a:rPr>
              <a:t>Although this might not give us an immediate indicator, as the investigation progresses it becomes useful</a:t>
            </a:r>
          </a:p>
          <a:p>
            <a:pPr algn="l"/>
            <a:r>
              <a:rPr lang="en-SG" sz="1800" b="0" i="0" u="none" strike="noStrike" baseline="0" dirty="0">
                <a:latin typeface="TimesNewRoman"/>
              </a:rPr>
              <a:t>baseline data.</a:t>
            </a:r>
          </a:p>
          <a:p>
            <a:pPr algn="l"/>
            <a:r>
              <a:rPr lang="en-SG" sz="1800" b="1" i="0" u="none" strike="noStrike" baseline="0" dirty="0">
                <a:latin typeface="TimesNewRoman,Bold"/>
              </a:rPr>
              <a:t>Container</a:t>
            </a:r>
          </a:p>
          <a:p>
            <a:pPr algn="l"/>
            <a:r>
              <a:rPr lang="en-US" sz="1800" b="0" i="0" u="none" strike="noStrike" baseline="0" dirty="0">
                <a:latin typeface="TimesNewRoman"/>
              </a:rPr>
              <a:t>Once the host set up is checked, the investigator should move to checking and profiling the container itself. This</a:t>
            </a:r>
          </a:p>
          <a:p>
            <a:pPr algn="l"/>
            <a:r>
              <a:rPr lang="en-US" sz="1800" b="0" i="0" u="none" strike="noStrike" baseline="0" dirty="0">
                <a:latin typeface="TimesNewRoman"/>
              </a:rPr>
              <a:t>involves assessing what images exist, how they are configured, and extracting basic configuration items like</a:t>
            </a:r>
          </a:p>
          <a:p>
            <a:pPr algn="l"/>
            <a:r>
              <a:rPr lang="en-US" sz="1800" b="0" i="0" u="none" strike="noStrike" baseline="0" dirty="0">
                <a:latin typeface="TimesNewRoman"/>
              </a:rPr>
              <a:t>ports and invocation commands. If there is suitable documentation, this can be compared with a baseline to</a:t>
            </a:r>
          </a:p>
          <a:p>
            <a:pPr algn="l"/>
            <a:r>
              <a:rPr lang="en-US" sz="1800" b="0" i="0" u="none" strike="noStrike" baseline="0" dirty="0">
                <a:latin typeface="TimesNewRoman"/>
              </a:rPr>
              <a:t>identify any changes made by an attacker. This step includes checking the image repository, image histories, and</a:t>
            </a:r>
          </a:p>
          <a:p>
            <a:pPr algn="l"/>
            <a:r>
              <a:rPr lang="en-SG" sz="1800" b="0" i="0" u="none" strike="noStrike" baseline="0" dirty="0">
                <a:latin typeface="TimesNewRoman"/>
              </a:rPr>
              <a:t>container metadata.</a:t>
            </a:r>
          </a:p>
          <a:p>
            <a:pPr algn="l"/>
            <a:r>
              <a:rPr lang="en-US" sz="1800" b="0" i="0" u="none" strike="noStrike" baseline="0" dirty="0">
                <a:latin typeface="TimesNewRoman"/>
              </a:rPr>
              <a:t>Remember: you need to inspect the base image and the running container as this may help identify any changes</a:t>
            </a:r>
          </a:p>
          <a:p>
            <a:pPr algn="l"/>
            <a:r>
              <a:rPr lang="en-US" sz="1800" b="0" i="0" u="none" strike="noStrike" baseline="0" dirty="0">
                <a:latin typeface="TimesNewRoman"/>
              </a:rPr>
              <a:t>that have happened in the runtime environment.</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17</a:t>
            </a:fld>
            <a:endParaRPr lang="en-SG"/>
          </a:p>
        </p:txBody>
      </p:sp>
    </p:spTree>
    <p:extLst>
      <p:ext uri="{BB962C8B-B14F-4D97-AF65-F5344CB8AC3E}">
        <p14:creationId xmlns:p14="http://schemas.microsoft.com/office/powerpoint/2010/main" val="2106443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This command gathers information about the host environment. Key data for investigators include:</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Swarm: This records if the containers are part of a scaling group.</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Runtimes: This records the software that is available to run/manage containers on the system.</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Registry: This is the default registry location and can be a local, private repo, or a public one.</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18</a:t>
            </a:fld>
            <a:endParaRPr lang="en-SG"/>
          </a:p>
        </p:txBody>
      </p:sp>
    </p:spTree>
    <p:extLst>
      <p:ext uri="{BB962C8B-B14F-4D97-AF65-F5344CB8AC3E}">
        <p14:creationId xmlns:p14="http://schemas.microsoft.com/office/powerpoint/2010/main" val="2964212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When starting analysis of a suspected Docker compromise, the first step is to confirm the version of docker</a:t>
            </a:r>
          </a:p>
          <a:p>
            <a:pPr algn="l"/>
            <a:r>
              <a:rPr lang="en-SG" sz="1800" b="0" i="0" u="none" strike="noStrike" baseline="0" dirty="0">
                <a:latin typeface="TimesNewRoman"/>
              </a:rPr>
              <a:t>running on the system.</a:t>
            </a:r>
          </a:p>
          <a:p>
            <a:pPr algn="l"/>
            <a:r>
              <a:rPr lang="en-US" sz="1800" b="0" i="0" u="none" strike="noStrike" baseline="0" dirty="0">
                <a:latin typeface="TimesNewRoman"/>
              </a:rPr>
              <a:t>Confirm the build dates match expectations and if any known exploits exist. If any are discovered, prioritize</a:t>
            </a:r>
          </a:p>
          <a:p>
            <a:pPr algn="l"/>
            <a:r>
              <a:rPr lang="en-SG" sz="1800" b="0" i="0" u="none" strike="noStrike" baseline="0" dirty="0">
                <a:latin typeface="TimesNewRoman"/>
              </a:rPr>
              <a:t>them during the investigation.</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19</a:t>
            </a:fld>
            <a:endParaRPr lang="en-SG"/>
          </a:p>
        </p:txBody>
      </p:sp>
    </p:spTree>
    <p:extLst>
      <p:ext uri="{BB962C8B-B14F-4D97-AF65-F5344CB8AC3E}">
        <p14:creationId xmlns:p14="http://schemas.microsoft.com/office/powerpoint/2010/main" val="1116318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This command allows you to determine what images are available on the system in question.</a:t>
            </a:r>
          </a:p>
          <a:p>
            <a:pPr algn="l"/>
            <a:r>
              <a:rPr lang="en-US" sz="1800" b="0" i="0" u="none" strike="noStrike" baseline="0" dirty="0">
                <a:latin typeface="TimesNewRoman"/>
              </a:rPr>
              <a:t>There are two ways to do this:</a:t>
            </a:r>
          </a:p>
          <a:p>
            <a:pPr algn="l"/>
            <a:r>
              <a:rPr lang="en-SG" sz="1800" b="0" i="0" u="none" strike="noStrike" baseline="0" dirty="0">
                <a:latin typeface="Arial" panose="020B0604020202020204" pitchFamily="34" charset="0"/>
              </a:rPr>
              <a:t>• </a:t>
            </a:r>
            <a:r>
              <a:rPr lang="en-SG" sz="1800" b="0" i="0" u="none" strike="noStrike" baseline="0" dirty="0">
                <a:latin typeface="Courier"/>
              </a:rPr>
              <a:t>docker images</a:t>
            </a:r>
          </a:p>
          <a:p>
            <a:pPr algn="l"/>
            <a:r>
              <a:rPr lang="en-SG" sz="1800" b="0" i="0" u="none" strike="noStrike" baseline="0" dirty="0">
                <a:latin typeface="Arial" panose="020B0604020202020204" pitchFamily="34" charset="0"/>
              </a:rPr>
              <a:t>• </a:t>
            </a:r>
            <a:r>
              <a:rPr lang="en-SG" sz="1800" b="0" i="0" u="none" strike="noStrike" baseline="0" dirty="0">
                <a:latin typeface="Courier"/>
              </a:rPr>
              <a:t>docker image ls</a:t>
            </a:r>
          </a:p>
          <a:p>
            <a:pPr algn="l"/>
            <a:r>
              <a:rPr lang="en-US" sz="1800" b="0" i="0" u="none" strike="noStrike" baseline="0" dirty="0">
                <a:latin typeface="TimesNewRoman"/>
              </a:rPr>
              <a:t>Both produce the same output, but for consistency of commands, it is recommended to use </a:t>
            </a:r>
            <a:r>
              <a:rPr lang="en-US" sz="1800" b="0" i="0" u="none" strike="noStrike" baseline="0" dirty="0">
                <a:latin typeface="Courier"/>
              </a:rPr>
              <a:t>docker image</a:t>
            </a:r>
          </a:p>
          <a:p>
            <a:pPr algn="l"/>
            <a:r>
              <a:rPr lang="en-SG" sz="1800" b="0" i="0" u="none" strike="noStrike" baseline="0" dirty="0">
                <a:latin typeface="Courier"/>
              </a:rPr>
              <a:t>ls</a:t>
            </a:r>
            <a:r>
              <a:rPr lang="en-SG" sz="1800" b="0" i="0" u="none" strike="noStrike" baseline="0" dirty="0">
                <a:latin typeface="TimesNewRoman"/>
              </a:rPr>
              <a:t>.</a:t>
            </a:r>
          </a:p>
          <a:p>
            <a:pPr algn="l"/>
            <a:r>
              <a:rPr lang="en-US" sz="1800" b="0" i="0" u="none" strike="noStrike" baseline="0" dirty="0">
                <a:latin typeface="TimesNewRoman"/>
              </a:rPr>
              <a:t>The output of this command should be recorded as part of the investigation and images should be reviewed to</a:t>
            </a:r>
          </a:p>
          <a:p>
            <a:pPr algn="l"/>
            <a:r>
              <a:rPr lang="en-US" sz="1800" b="0" i="0" u="none" strike="noStrike" baseline="0" dirty="0">
                <a:latin typeface="TimesNewRoman"/>
              </a:rPr>
              <a:t>see if any unexpected images have been installed as this can be a sign of an attacker attempting to exploit known</a:t>
            </a:r>
          </a:p>
          <a:p>
            <a:pPr algn="l"/>
            <a:r>
              <a:rPr lang="en-US" sz="1800" b="0" i="0" u="none" strike="noStrike" baseline="0" dirty="0">
                <a:latin typeface="TimesNewRoman"/>
              </a:rPr>
              <a:t>vulnerabilities. Image IDs should be recorded as this can be used to query the templates later on.</a:t>
            </a:r>
          </a:p>
        </p:txBody>
      </p:sp>
      <p:sp>
        <p:nvSpPr>
          <p:cNvPr id="4" name="Slide Number Placeholder 3"/>
          <p:cNvSpPr>
            <a:spLocks noGrp="1"/>
          </p:cNvSpPr>
          <p:nvPr>
            <p:ph type="sldNum" sz="quarter" idx="5"/>
          </p:nvPr>
        </p:nvSpPr>
        <p:spPr/>
        <p:txBody>
          <a:bodyPr/>
          <a:lstStyle/>
          <a:p>
            <a:fld id="{BC6DBA57-988B-4330-A62F-C53C867875BA}" type="slidenum">
              <a:rPr lang="en-SG" smtClean="0"/>
              <a:t>20</a:t>
            </a:fld>
            <a:endParaRPr lang="en-SG"/>
          </a:p>
        </p:txBody>
      </p:sp>
    </p:spTree>
    <p:extLst>
      <p:ext uri="{BB962C8B-B14F-4D97-AF65-F5344CB8AC3E}">
        <p14:creationId xmlns:p14="http://schemas.microsoft.com/office/powerpoint/2010/main" val="317311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At the risk of over-simplification, the easiest way to think of containers is as a very lightweight virtualized</a:t>
            </a:r>
          </a:p>
          <a:p>
            <a:pPr algn="l"/>
            <a:r>
              <a:rPr lang="en-US" sz="1800" b="0" i="0" u="none" strike="noStrike" baseline="0" dirty="0">
                <a:latin typeface="TimesNewRoman"/>
              </a:rPr>
              <a:t>environment. Instead of using a complex tool like VMWare (or Virtual Box </a:t>
            </a:r>
            <a:r>
              <a:rPr lang="en-US" sz="1800" b="0" i="0" u="none" strike="noStrike" baseline="0" dirty="0" err="1">
                <a:latin typeface="TimesNewRoman"/>
              </a:rPr>
              <a:t>etc</a:t>
            </a:r>
            <a:r>
              <a:rPr lang="en-US" sz="1800" b="0" i="0" u="none" strike="noStrike" baseline="0" dirty="0">
                <a:latin typeface="TimesNewRoman"/>
              </a:rPr>
              <a:t>) to run a full operating system,</a:t>
            </a:r>
          </a:p>
          <a:p>
            <a:pPr algn="l"/>
            <a:r>
              <a:rPr lang="en-US" sz="1800" b="0" i="0" u="none" strike="noStrike" baseline="0" dirty="0">
                <a:latin typeface="TimesNewRoman"/>
              </a:rPr>
              <a:t>containers load only the libraries/functions required for a specific application. This results in very lightweight</a:t>
            </a:r>
          </a:p>
          <a:p>
            <a:pPr algn="l"/>
            <a:r>
              <a:rPr lang="en-SG" sz="1800" b="0" i="0" u="none" strike="noStrike" baseline="0" dirty="0">
                <a:latin typeface="TimesNewRoman"/>
              </a:rPr>
              <a:t>builds.</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3</a:t>
            </a:fld>
            <a:endParaRPr lang="en-SG"/>
          </a:p>
        </p:txBody>
      </p:sp>
    </p:spTree>
    <p:extLst>
      <p:ext uri="{BB962C8B-B14F-4D97-AF65-F5344CB8AC3E}">
        <p14:creationId xmlns:p14="http://schemas.microsoft.com/office/powerpoint/2010/main" val="2953361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Part of the metadata to capture is the build history for a given image. This captures the sequence of commands</a:t>
            </a:r>
          </a:p>
          <a:p>
            <a:pPr algn="l"/>
            <a:r>
              <a:rPr lang="en-US" sz="1800" b="0" i="0" u="none" strike="noStrike" baseline="0" dirty="0">
                <a:latin typeface="TimesNewRoman"/>
              </a:rPr>
              <a:t>used to construct the template.</a:t>
            </a:r>
          </a:p>
          <a:p>
            <a:pPr algn="l"/>
            <a:r>
              <a:rPr lang="en-US" sz="1800" b="0" i="0" u="none" strike="noStrike" baseline="0" dirty="0">
                <a:latin typeface="TimesNewRoman"/>
              </a:rPr>
              <a:t>This can provide a valuable insight into which layer you might want to investigate further on in the incident</a:t>
            </a:r>
          </a:p>
          <a:p>
            <a:pPr algn="l"/>
            <a:r>
              <a:rPr lang="en-SG" sz="1800" b="0" i="0" u="none" strike="noStrike" baseline="0" dirty="0">
                <a:latin typeface="TimesNewRoman"/>
              </a:rPr>
              <a:t>response cycle.</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21</a:t>
            </a:fld>
            <a:endParaRPr lang="en-SG"/>
          </a:p>
        </p:txBody>
      </p:sp>
    </p:spTree>
    <p:extLst>
      <p:ext uri="{BB962C8B-B14F-4D97-AF65-F5344CB8AC3E}">
        <p14:creationId xmlns:p14="http://schemas.microsoft.com/office/powerpoint/2010/main" val="417375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docker inspect command can be used to gather key data about an image. This will vary depending on</a:t>
            </a:r>
          </a:p>
          <a:p>
            <a:r>
              <a:rPr lang="en-US" dirty="0"/>
              <a:t>the image being investigated but two sections often provide useful data for DFIR investigations:</a:t>
            </a:r>
          </a:p>
          <a:p>
            <a:r>
              <a:rPr lang="en-US" dirty="0"/>
              <a:t>Creation Date</a:t>
            </a:r>
          </a:p>
          <a:p>
            <a:r>
              <a:rPr lang="en-US" dirty="0"/>
              <a:t>This is when the container image was built. Using this, investigators can add to the timeline of an incident and</a:t>
            </a:r>
          </a:p>
          <a:p>
            <a:r>
              <a:rPr lang="en-US" dirty="0"/>
              <a:t>establish if the image has been created on the fly or was prebuilt.</a:t>
            </a:r>
          </a:p>
          <a:p>
            <a:r>
              <a:rPr lang="en-US" dirty="0"/>
              <a:t>Container Config</a:t>
            </a:r>
          </a:p>
          <a:p>
            <a:r>
              <a:rPr lang="en-US" dirty="0"/>
              <a:t>This area contains information about the container which can include:</a:t>
            </a:r>
          </a:p>
          <a:p>
            <a:r>
              <a:rPr lang="en-US" dirty="0"/>
              <a:t>• Hostname</a:t>
            </a:r>
          </a:p>
          <a:p>
            <a:r>
              <a:rPr lang="en-US" dirty="0"/>
              <a:t>• Domain name</a:t>
            </a:r>
          </a:p>
          <a:p>
            <a:r>
              <a:rPr lang="en-US" dirty="0"/>
              <a:t>• Exposed ports</a:t>
            </a:r>
          </a:p>
          <a:p>
            <a:r>
              <a:rPr lang="en-US" dirty="0"/>
              <a:t>• Terminal use</a:t>
            </a:r>
          </a:p>
          <a:p>
            <a:r>
              <a:rPr lang="en-US" dirty="0"/>
              <a:t>• Environment variables</a:t>
            </a:r>
          </a:p>
          <a:p>
            <a:r>
              <a:rPr lang="en-US" dirty="0"/>
              <a:t>• The last command run as the image is built or the entry point (command executed when the image starts)</a:t>
            </a:r>
          </a:p>
          <a:p>
            <a:r>
              <a:rPr lang="en-US" dirty="0"/>
              <a:t>IR note: You might not always have access to the source image of a container at the start of an incident. The</a:t>
            </a:r>
          </a:p>
          <a:p>
            <a:r>
              <a:rPr lang="en-US" dirty="0"/>
              <a:t>snapshot you create in the next step is an equally valid source of image metadata, allowing analysis to take place</a:t>
            </a:r>
          </a:p>
          <a:p>
            <a:r>
              <a:rPr lang="en-US" dirty="0"/>
              <a:t>at a later stage of the cycle.</a:t>
            </a:r>
          </a:p>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22</a:t>
            </a:fld>
            <a:endParaRPr lang="en-SG"/>
          </a:p>
        </p:txBody>
      </p:sp>
    </p:spTree>
    <p:extLst>
      <p:ext uri="{BB962C8B-B14F-4D97-AF65-F5344CB8AC3E}">
        <p14:creationId xmlns:p14="http://schemas.microsoft.com/office/powerpoint/2010/main" val="28896865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This involves validating what containers are running on the system.</a:t>
            </a:r>
          </a:p>
          <a:p>
            <a:pPr algn="l"/>
            <a:r>
              <a:rPr lang="en-US" sz="1800" b="0" i="0" u="none" strike="noStrike" baseline="0" dirty="0">
                <a:latin typeface="TimesNewRoman"/>
              </a:rPr>
              <a:t>There are two ways to do this:</a:t>
            </a:r>
          </a:p>
          <a:p>
            <a:pPr algn="l"/>
            <a:r>
              <a:rPr lang="en-SG" sz="1800" b="0" i="0" u="none" strike="noStrike" baseline="0" dirty="0">
                <a:latin typeface="Arial" panose="020B0604020202020204" pitchFamily="34" charset="0"/>
              </a:rPr>
              <a:t>• </a:t>
            </a:r>
            <a:r>
              <a:rPr lang="en-SG" sz="1800" b="0" i="0" u="none" strike="noStrike" baseline="0" dirty="0">
                <a:latin typeface="Courier"/>
              </a:rPr>
              <a:t>docker </a:t>
            </a:r>
            <a:r>
              <a:rPr lang="en-SG" sz="1800" b="0" i="0" u="none" strike="noStrike" baseline="0" dirty="0" err="1">
                <a:latin typeface="Courier"/>
              </a:rPr>
              <a:t>ps</a:t>
            </a:r>
            <a:endParaRPr lang="en-SG" sz="1800" b="0" i="0" u="none" strike="noStrike" baseline="0" dirty="0">
              <a:latin typeface="Courier"/>
            </a:endParaRPr>
          </a:p>
          <a:p>
            <a:pPr algn="l"/>
            <a:r>
              <a:rPr lang="en-SG" sz="1800" b="0" i="0" u="none" strike="noStrike" baseline="0" dirty="0">
                <a:latin typeface="Arial" panose="020B0604020202020204" pitchFamily="34" charset="0"/>
              </a:rPr>
              <a:t>• </a:t>
            </a:r>
            <a:r>
              <a:rPr lang="en-SG" sz="1800" b="0" i="0" u="none" strike="noStrike" baseline="0" dirty="0">
                <a:latin typeface="Courier"/>
              </a:rPr>
              <a:t>docker container ls</a:t>
            </a:r>
          </a:p>
          <a:p>
            <a:pPr algn="l"/>
            <a:r>
              <a:rPr lang="en-US" sz="1800" b="0" i="0" u="none" strike="noStrike" baseline="0" dirty="0">
                <a:latin typeface="TimesNewRoman"/>
              </a:rPr>
              <a:t>Both produce the same output, but for consistency of commands, it is recommended to use </a:t>
            </a:r>
            <a:r>
              <a:rPr lang="en-US" sz="1800" b="0" i="0" u="none" strike="noStrike" baseline="0" dirty="0">
                <a:latin typeface="Courier"/>
              </a:rPr>
              <a:t>docker</a:t>
            </a:r>
          </a:p>
          <a:p>
            <a:pPr algn="l"/>
            <a:r>
              <a:rPr lang="en-SG" sz="1800" b="0" i="0" u="none" strike="noStrike" baseline="0" dirty="0">
                <a:latin typeface="Courier"/>
              </a:rPr>
              <a:t>container ls</a:t>
            </a:r>
            <a:r>
              <a:rPr lang="en-SG" sz="1800" b="0" i="0" u="none" strike="noStrike" baseline="0" dirty="0">
                <a:latin typeface="TimesNewRoman"/>
              </a:rPr>
              <a:t>.</a:t>
            </a:r>
          </a:p>
          <a:p>
            <a:pPr algn="l"/>
            <a:r>
              <a:rPr lang="en-US" sz="1800" b="0" i="0" u="none" strike="noStrike" baseline="0" dirty="0">
                <a:latin typeface="TimesNewRoman"/>
              </a:rPr>
              <a:t>The output of this command is very useful for investigators. Key points include:</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Container ID: This can be used to reference the container in commands and may be recorded in log data.</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Names: This is the random name assigned to the container on execution and may be used to reference the</a:t>
            </a:r>
          </a:p>
          <a:p>
            <a:pPr algn="l"/>
            <a:r>
              <a:rPr lang="en-US" sz="1800" b="0" i="0" u="none" strike="noStrike" baseline="0" dirty="0">
                <a:latin typeface="TimesNewRoman"/>
              </a:rPr>
              <a:t>container in logs or future commands. To this end it is interchangeable with the Container ID.</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Ports: This identifies any ports the container is listening on. All ports should be validated, and any unusual</a:t>
            </a:r>
          </a:p>
          <a:p>
            <a:pPr algn="l"/>
            <a:r>
              <a:rPr lang="en-US" sz="1800" b="0" i="0" u="none" strike="noStrike" baseline="0" dirty="0">
                <a:latin typeface="TimesNewRoman"/>
              </a:rPr>
              <a:t>ports flagged for further investigation.</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Command: The command that is executed when the container starts.</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Created/Status: Identify any unusual start times—this can indicate attackers attempting to restart containers.</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Image: The base image used as the container template.</a:t>
            </a:r>
          </a:p>
          <a:p>
            <a:pPr algn="l"/>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23</a:t>
            </a:fld>
            <a:endParaRPr lang="en-SG"/>
          </a:p>
        </p:txBody>
      </p:sp>
    </p:spTree>
    <p:extLst>
      <p:ext uri="{BB962C8B-B14F-4D97-AF65-F5344CB8AC3E}">
        <p14:creationId xmlns:p14="http://schemas.microsoft.com/office/powerpoint/2010/main" val="309609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Running docker inspect on a container provides additional details that aren’t present in an image. This can return</a:t>
            </a:r>
          </a:p>
          <a:p>
            <a:pPr algn="l"/>
            <a:r>
              <a:rPr lang="en-US" sz="1800" b="0" i="0" u="none" strike="noStrike" baseline="0" dirty="0">
                <a:latin typeface="TimesNewRoman"/>
              </a:rPr>
              <a:t>a lot of data—an example of the output from a running nginx container is shown over the next seven pages.</a:t>
            </a:r>
          </a:p>
          <a:p>
            <a:pPr algn="l"/>
            <a:r>
              <a:rPr lang="en-US" sz="1800" b="0" i="0" u="none" strike="noStrike" baseline="0" dirty="0">
                <a:latin typeface="TimesNewRoman"/>
              </a:rPr>
              <a:t>Although each investigation will dictate what information is the most valuable, attention should be paid to:</a:t>
            </a:r>
          </a:p>
          <a:p>
            <a:pPr algn="l"/>
            <a:r>
              <a:rPr lang="en-SG" sz="1800" b="1" i="0" u="none" strike="noStrike" baseline="0" dirty="0">
                <a:latin typeface="TimesNewRoman,Bold"/>
              </a:rPr>
              <a:t>State</a:t>
            </a:r>
          </a:p>
          <a:p>
            <a:pPr algn="l"/>
            <a:r>
              <a:rPr lang="en-US" sz="1800" b="0" i="0" u="none" strike="noStrike" baseline="0" dirty="0">
                <a:latin typeface="TimesNewRoman"/>
              </a:rPr>
              <a:t>This contains key data on how the container is configured, including the time it started, its PID, and (if the</a:t>
            </a:r>
          </a:p>
          <a:p>
            <a:pPr algn="l"/>
            <a:r>
              <a:rPr lang="en-US" sz="1800" b="0" i="0" u="none" strike="noStrike" baseline="0" dirty="0">
                <a:latin typeface="TimesNewRoman"/>
              </a:rPr>
              <a:t>container is stopped) the time it stopped.</a:t>
            </a:r>
          </a:p>
          <a:p>
            <a:pPr algn="l"/>
            <a:r>
              <a:rPr lang="en-SG" sz="1800" b="1" i="0" u="none" strike="noStrike" baseline="0" dirty="0" err="1">
                <a:latin typeface="TimesNewRoman,Bold"/>
              </a:rPr>
              <a:t>HostConfig</a:t>
            </a:r>
            <a:endParaRPr lang="en-SG" sz="1800" b="1" i="0" u="none" strike="noStrike" baseline="0" dirty="0">
              <a:latin typeface="TimesNewRoman,Bold"/>
            </a:endParaRPr>
          </a:p>
          <a:p>
            <a:pPr algn="l"/>
            <a:r>
              <a:rPr lang="en-US" sz="1800" b="0" i="0" u="none" strike="noStrike" baseline="0" dirty="0">
                <a:latin typeface="TimesNewRoman"/>
              </a:rPr>
              <a:t>Any specific configuration data is included here. In the example on the slide, the nginx default webpages folder</a:t>
            </a:r>
          </a:p>
          <a:p>
            <a:pPr algn="l"/>
            <a:r>
              <a:rPr lang="en-US" sz="1800" b="0" i="0" u="none" strike="noStrike" baseline="0" dirty="0">
                <a:latin typeface="TimesNewRoman"/>
              </a:rPr>
              <a:t>has been mapped to /root/web on the host. This can be useful in finding container escapes.</a:t>
            </a:r>
          </a:p>
          <a:p>
            <a:pPr algn="l"/>
            <a:r>
              <a:rPr lang="en-SG" sz="1800" b="1" i="0" u="none" strike="noStrike" baseline="0" dirty="0" err="1">
                <a:latin typeface="TimesNewRoman,Bold"/>
              </a:rPr>
              <a:t>NetworkMode</a:t>
            </a:r>
            <a:endParaRPr lang="en-SG" sz="1800" b="1" i="0" u="none" strike="noStrike" baseline="0" dirty="0">
              <a:latin typeface="TimesNewRoman,Bold"/>
            </a:endParaRPr>
          </a:p>
          <a:p>
            <a:pPr algn="l"/>
            <a:r>
              <a:rPr lang="en-US" sz="1800" b="0" i="0" u="none" strike="noStrike" baseline="0" dirty="0">
                <a:latin typeface="TimesNewRoman"/>
              </a:rPr>
              <a:t>This contains port bindings and should be checked to see if any unusual ports are in use.</a:t>
            </a:r>
          </a:p>
          <a:p>
            <a:pPr algn="l"/>
            <a:r>
              <a:rPr lang="en-SG" sz="1800" b="1" i="0" u="none" strike="noStrike" baseline="0" dirty="0">
                <a:latin typeface="TimesNewRoman,Bold"/>
              </a:rPr>
              <a:t>Mounts</a:t>
            </a:r>
          </a:p>
          <a:p>
            <a:pPr algn="l"/>
            <a:r>
              <a:rPr lang="en-US" sz="1800" b="0" i="0" u="none" strike="noStrike" baseline="0" dirty="0">
                <a:latin typeface="TimesNewRoman"/>
              </a:rPr>
              <a:t>Contains similar data to host config but also captures locations mounted while the container is in use.</a:t>
            </a:r>
          </a:p>
          <a:p>
            <a:pPr algn="l"/>
            <a:r>
              <a:rPr lang="en-SG" sz="1800" b="1" i="0" u="none" strike="noStrike" baseline="0" dirty="0" err="1">
                <a:latin typeface="TimesNewRoman,Bold"/>
              </a:rPr>
              <a:t>NetworkSettings</a:t>
            </a:r>
            <a:endParaRPr lang="en-SG" sz="1800" b="1" i="0" u="none" strike="noStrike" baseline="0" dirty="0">
              <a:latin typeface="TimesNewRoman,Bold"/>
            </a:endParaRPr>
          </a:p>
          <a:p>
            <a:pPr algn="l"/>
            <a:r>
              <a:rPr lang="en-US" sz="1800" b="0" i="0" u="none" strike="noStrike" baseline="0" dirty="0">
                <a:latin typeface="TimesNewRoman"/>
              </a:rPr>
              <a:t>More detailed information relating to the network interfaces within the container.</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24</a:t>
            </a:fld>
            <a:endParaRPr lang="en-SG"/>
          </a:p>
        </p:txBody>
      </p:sp>
    </p:spTree>
    <p:extLst>
      <p:ext uri="{BB962C8B-B14F-4D97-AF65-F5344CB8AC3E}">
        <p14:creationId xmlns:p14="http://schemas.microsoft.com/office/powerpoint/2010/main" val="1284027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This is a two-part step.</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First, the container being investigated is converted into a new image with docker commit. Note that this adds</a:t>
            </a:r>
          </a:p>
          <a:p>
            <a:pPr algn="l"/>
            <a:r>
              <a:rPr lang="en-US" sz="1800" b="0" i="0" u="none" strike="noStrike" baseline="0" dirty="0">
                <a:latin typeface="TimesNewRoman"/>
              </a:rPr>
              <a:t>the image to the system image repository so shouldn’t be considered a covert collection. If an attacker is</a:t>
            </a:r>
          </a:p>
          <a:p>
            <a:pPr algn="l"/>
            <a:r>
              <a:rPr lang="en-US" sz="1800" b="0" i="0" u="none" strike="noStrike" baseline="0" dirty="0">
                <a:latin typeface="TimesNewRoman"/>
              </a:rPr>
              <a:t>active on the host and monitoring images, they will be able to detect the response step here. If the image is</a:t>
            </a:r>
          </a:p>
          <a:p>
            <a:pPr algn="l"/>
            <a:r>
              <a:rPr lang="en-US" sz="1800" b="0" i="0" u="none" strike="noStrike" baseline="0" dirty="0">
                <a:latin typeface="TimesNewRoman"/>
              </a:rPr>
              <a:t>considered sensitive, you should ensure it is removed from the system being investigated when it is no longer</a:t>
            </a:r>
          </a:p>
          <a:p>
            <a:pPr algn="l"/>
            <a:r>
              <a:rPr lang="en-SG" sz="1800" b="0" i="0" u="none" strike="noStrike" baseline="0" dirty="0">
                <a:latin typeface="TimesNewRoman"/>
              </a:rPr>
              <a:t>needed.</a:t>
            </a:r>
          </a:p>
          <a:p>
            <a:pPr algn="l"/>
            <a:r>
              <a:rPr lang="en-US" sz="1800" b="0" i="0" u="none" strike="noStrike" baseline="0" dirty="0">
                <a:latin typeface="Arial" panose="020B0604020202020204" pitchFamily="34" charset="0"/>
              </a:rPr>
              <a:t>• </a:t>
            </a:r>
            <a:r>
              <a:rPr lang="en-US" sz="1800" b="0" i="0" u="none" strike="noStrike" baseline="0" dirty="0">
                <a:latin typeface="TimesNewRoman"/>
              </a:rPr>
              <a:t>Second, the new image is copied out of the repository. This produces a tar format file. It is generally advised</a:t>
            </a:r>
          </a:p>
          <a:p>
            <a:pPr algn="l"/>
            <a:r>
              <a:rPr lang="en-US" sz="1800" b="0" i="0" u="none" strike="noStrike" baseline="0" dirty="0">
                <a:latin typeface="TimesNewRoman"/>
              </a:rPr>
              <a:t>to pipe this through GZ to save disk space and reduce transfer times if the file needs to be moved to another</a:t>
            </a:r>
          </a:p>
          <a:p>
            <a:pPr algn="l"/>
            <a:r>
              <a:rPr lang="en-SG" sz="1800" b="0" i="0" u="none" strike="noStrike" baseline="0" dirty="0">
                <a:latin typeface="TimesNewRoman"/>
              </a:rPr>
              <a:t>environment.</a:t>
            </a:r>
          </a:p>
          <a:p>
            <a:pPr algn="l"/>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25</a:t>
            </a:fld>
            <a:endParaRPr lang="en-SG"/>
          </a:p>
        </p:txBody>
      </p:sp>
    </p:spTree>
    <p:extLst>
      <p:ext uri="{BB962C8B-B14F-4D97-AF65-F5344CB8AC3E}">
        <p14:creationId xmlns:p14="http://schemas.microsoft.com/office/powerpoint/2010/main" val="1006678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The </a:t>
            </a:r>
            <a:r>
              <a:rPr lang="en-US" sz="1800" b="0" i="0" u="none" strike="noStrike" baseline="0" dirty="0">
                <a:latin typeface="Courier"/>
              </a:rPr>
              <a:t>docker logs </a:t>
            </a:r>
            <a:r>
              <a:rPr lang="en-US" sz="1800" b="0" i="0" u="none" strike="noStrike" baseline="0" dirty="0">
                <a:latin typeface="TimesNewRoman"/>
              </a:rPr>
              <a:t>command fetches runtime container logs from host and renders them. This can be a very</a:t>
            </a:r>
          </a:p>
          <a:p>
            <a:pPr algn="l"/>
            <a:r>
              <a:rPr lang="en-US" sz="1800" b="0" i="0" u="none" strike="noStrike" baseline="0" dirty="0">
                <a:latin typeface="TimesNewRoman"/>
              </a:rPr>
              <a:t>good way to query events. This command is only functional when the image is configured with logging drivers.1</a:t>
            </a:r>
          </a:p>
          <a:p>
            <a:pPr algn="l"/>
            <a:r>
              <a:rPr lang="en-US" sz="1800" b="0" i="0" u="none" strike="noStrike" baseline="0" dirty="0">
                <a:latin typeface="TimesNewRoman"/>
              </a:rPr>
              <a:t>The specific log data returned will vary depending on the applications inside the container.</a:t>
            </a:r>
          </a:p>
          <a:p>
            <a:pPr algn="l"/>
            <a:endParaRPr lang="en-US" sz="1800" b="0" i="0" u="none" strike="noStrike" baseline="0" dirty="0">
              <a:latin typeface="TimesNewRoman"/>
            </a:endParaRPr>
          </a:p>
          <a:p>
            <a:pPr algn="l"/>
            <a:r>
              <a:rPr lang="en-US" sz="1800" b="0" i="0" u="none" strike="noStrike" baseline="0" dirty="0">
                <a:latin typeface="TimesNewRoman"/>
              </a:rPr>
              <a:t>There are multiple options available for the </a:t>
            </a:r>
            <a:r>
              <a:rPr lang="en-US" sz="1800" b="0" i="0" u="none" strike="noStrike" baseline="0" dirty="0">
                <a:latin typeface="Courier"/>
              </a:rPr>
              <a:t>logs </a:t>
            </a:r>
            <a:r>
              <a:rPr lang="en-US" sz="1800" b="0" i="0" u="none" strike="noStrike" baseline="0" dirty="0">
                <a:latin typeface="TimesNewRoman"/>
              </a:rPr>
              <a:t>command,2 including:</a:t>
            </a:r>
          </a:p>
          <a:p>
            <a:pPr algn="l"/>
            <a:r>
              <a:rPr lang="en-US" sz="1800" b="0" i="0" u="none" strike="noStrike" baseline="0" dirty="0">
                <a:latin typeface="Courier"/>
              </a:rPr>
              <a:t>--follow </a:t>
            </a:r>
            <a:r>
              <a:rPr lang="en-US" sz="1800" b="0" i="0" u="none" strike="noStrike" baseline="0" dirty="0">
                <a:latin typeface="TimesNewRoman"/>
              </a:rPr>
              <a:t>Continues to stream output as new logs are generated.</a:t>
            </a:r>
          </a:p>
          <a:p>
            <a:pPr algn="l"/>
            <a:r>
              <a:rPr lang="en-US" sz="1800" b="0" i="0" u="none" strike="noStrike" baseline="0" dirty="0">
                <a:latin typeface="Courier"/>
              </a:rPr>
              <a:t>--timestamps </a:t>
            </a:r>
            <a:r>
              <a:rPr lang="en-US" sz="1800" b="0" i="0" u="none" strike="noStrike" baseline="0" dirty="0">
                <a:latin typeface="TimesNewRoman"/>
              </a:rPr>
              <a:t>Adds an RFC3393Nano timestamp to each entry. Timestamps will be padded with zeros—</a:t>
            </a:r>
          </a:p>
          <a:p>
            <a:pPr algn="l"/>
            <a:r>
              <a:rPr lang="en-US" sz="1800" b="0" i="0" u="none" strike="noStrike" baseline="0" dirty="0">
                <a:latin typeface="TimesNewRoman"/>
              </a:rPr>
              <a:t>this is required to ensure each record is aligned.</a:t>
            </a:r>
          </a:p>
          <a:p>
            <a:pPr algn="l"/>
            <a:r>
              <a:rPr lang="en-US" sz="1800" b="0" i="0" u="none" strike="noStrike" baseline="0" dirty="0">
                <a:latin typeface="Courier"/>
              </a:rPr>
              <a:t>--details </a:t>
            </a:r>
            <a:r>
              <a:rPr lang="en-US" sz="1800" b="0" i="0" u="none" strike="noStrike" baseline="0" dirty="0">
                <a:latin typeface="TimesNewRoman"/>
              </a:rPr>
              <a:t>Adds extra attributes such as environment variables used when creating the container.</a:t>
            </a:r>
          </a:p>
          <a:p>
            <a:pPr algn="l"/>
            <a:r>
              <a:rPr lang="en-US" sz="1800" b="0" i="0" u="none" strike="noStrike" baseline="0" dirty="0">
                <a:latin typeface="Courier"/>
              </a:rPr>
              <a:t>--since </a:t>
            </a:r>
            <a:r>
              <a:rPr lang="en-US" sz="1800" b="0" i="0" u="none" strike="noStrike" baseline="0" dirty="0">
                <a:latin typeface="TimesNewRoman"/>
              </a:rPr>
              <a:t>Only shows logs after a given date.</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26</a:t>
            </a:fld>
            <a:endParaRPr lang="en-SG"/>
          </a:p>
        </p:txBody>
      </p:sp>
    </p:spTree>
    <p:extLst>
      <p:ext uri="{BB962C8B-B14F-4D97-AF65-F5344CB8AC3E}">
        <p14:creationId xmlns:p14="http://schemas.microsoft.com/office/powerpoint/2010/main" val="701305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In addition to the data generated by the logs command, where an application writes data to a file inside the</a:t>
            </a:r>
          </a:p>
          <a:p>
            <a:pPr algn="l"/>
            <a:r>
              <a:rPr lang="en-US" sz="1800" b="0" i="0" u="none" strike="noStrike" baseline="0" dirty="0">
                <a:latin typeface="TimesNewRoman"/>
              </a:rPr>
              <a:t>container, this can be exported with the </a:t>
            </a:r>
            <a:r>
              <a:rPr lang="en-US" sz="1800" b="0" i="0" u="none" strike="noStrike" baseline="0" dirty="0">
                <a:latin typeface="Courier"/>
              </a:rPr>
              <a:t>docker cp </a:t>
            </a:r>
            <a:r>
              <a:rPr lang="en-US" sz="1800" b="0" i="0" u="none" strike="noStrike" baseline="0" dirty="0">
                <a:latin typeface="TimesNewRoman"/>
              </a:rPr>
              <a:t>command. This is an effective way to extract log data and</a:t>
            </a:r>
          </a:p>
          <a:p>
            <a:pPr algn="l"/>
            <a:r>
              <a:rPr lang="en-US" sz="1800" b="0" i="0" u="none" strike="noStrike" baseline="0" dirty="0">
                <a:latin typeface="TimesNewRoman"/>
              </a:rPr>
              <a:t>general files inside the image.</a:t>
            </a:r>
          </a:p>
          <a:p>
            <a:pPr algn="l"/>
            <a:r>
              <a:rPr lang="en-US" sz="1800" b="0" i="0" u="none" strike="noStrike" baseline="0" dirty="0">
                <a:latin typeface="TimesNewRoman"/>
              </a:rPr>
              <a:t>In the example on this slide, the nginx web logs have been exported from a container, however, it is possible</a:t>
            </a:r>
          </a:p>
          <a:p>
            <a:pPr algn="l"/>
            <a:r>
              <a:rPr lang="en-US" sz="1800" b="0" i="0" u="none" strike="noStrike" baseline="0" dirty="0">
                <a:latin typeface="TimesNewRoman"/>
              </a:rPr>
              <a:t>to extract any file this way. This provides a useful mechanism for investigators to extract data while the</a:t>
            </a:r>
          </a:p>
          <a:p>
            <a:pPr algn="l"/>
            <a:r>
              <a:rPr lang="en-SG" sz="1800" b="0" i="0" u="none" strike="noStrike" baseline="0" dirty="0">
                <a:latin typeface="TimesNewRoman"/>
              </a:rPr>
              <a:t>environment is running.</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27</a:t>
            </a:fld>
            <a:endParaRPr lang="en-SG"/>
          </a:p>
        </p:txBody>
      </p:sp>
    </p:spTree>
    <p:extLst>
      <p:ext uri="{BB962C8B-B14F-4D97-AF65-F5344CB8AC3E}">
        <p14:creationId xmlns:p14="http://schemas.microsoft.com/office/powerpoint/2010/main" val="3497744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The </a:t>
            </a:r>
            <a:r>
              <a:rPr lang="en-US" sz="1800" b="0" i="0" u="none" strike="noStrike" baseline="0" dirty="0">
                <a:latin typeface="Courier"/>
              </a:rPr>
              <a:t>docker top </a:t>
            </a:r>
            <a:r>
              <a:rPr lang="en-US" sz="1800" b="0" i="0" u="none" strike="noStrike" baseline="0" dirty="0">
                <a:latin typeface="TimesNewRoman"/>
              </a:rPr>
              <a:t>command shows the processes running inside the container.</a:t>
            </a:r>
          </a:p>
          <a:p>
            <a:pPr algn="l"/>
            <a:r>
              <a:rPr lang="en-US" sz="1800" b="0" i="0" u="none" strike="noStrike" baseline="0" dirty="0">
                <a:latin typeface="TimesNewRoman"/>
              </a:rPr>
              <a:t>It should be noted that the limited environment inside a container often results in very few processes being</a:t>
            </a:r>
          </a:p>
          <a:p>
            <a:pPr algn="l"/>
            <a:r>
              <a:rPr lang="en-SG" sz="1800" b="0" i="0" u="none" strike="noStrike" baseline="0" dirty="0">
                <a:latin typeface="TimesNewRoman"/>
              </a:rPr>
              <a:t>returned.</a:t>
            </a:r>
          </a:p>
          <a:p>
            <a:pPr algn="l"/>
            <a:endParaRPr lang="en-SG" sz="1800" b="0" i="0" u="none" strike="noStrike" baseline="0" dirty="0">
              <a:latin typeface="TimesNewRoman"/>
            </a:endParaRPr>
          </a:p>
          <a:p>
            <a:pPr algn="l"/>
            <a:r>
              <a:rPr lang="en-US" sz="1800" b="0" i="0" u="none" strike="noStrike" baseline="0" dirty="0">
                <a:latin typeface="TimesNewRoman"/>
              </a:rPr>
              <a:t>A second way to get this information, which allows you to use standard arguments for the PS command, is by</a:t>
            </a:r>
          </a:p>
          <a:p>
            <a:pPr algn="l"/>
            <a:r>
              <a:rPr lang="en-SG" sz="1800" b="0" i="0" u="none" strike="noStrike" baseline="0" dirty="0">
                <a:latin typeface="TimesNewRoman"/>
              </a:rPr>
              <a:t>using </a:t>
            </a:r>
            <a:r>
              <a:rPr lang="en-SG" sz="1800" b="0" i="1" u="none" strike="noStrike" baseline="0" dirty="0">
                <a:latin typeface="TimesNewRoman,Italic"/>
              </a:rPr>
              <a:t>docker container </a:t>
            </a:r>
            <a:r>
              <a:rPr lang="en-SG" sz="1800" b="0" i="0" u="none" strike="noStrike" baseline="0" dirty="0">
                <a:latin typeface="TimesNewRoman"/>
              </a:rPr>
              <a:t>syntax.</a:t>
            </a:r>
          </a:p>
          <a:p>
            <a:pPr algn="l"/>
            <a:r>
              <a:rPr lang="en-US" sz="1800" b="0" i="0" u="none" strike="noStrike" baseline="0" dirty="0">
                <a:latin typeface="Courier"/>
              </a:rPr>
              <a:t>docker container top [container name] [</a:t>
            </a:r>
            <a:r>
              <a:rPr lang="en-US" sz="1800" b="0" i="0" u="none" strike="noStrike" baseline="0" dirty="0" err="1">
                <a:latin typeface="Courier"/>
              </a:rPr>
              <a:t>ps</a:t>
            </a:r>
            <a:r>
              <a:rPr lang="en-US" sz="1800" b="0" i="0" u="none" strike="noStrike" baseline="0" dirty="0">
                <a:latin typeface="Courier"/>
              </a:rPr>
              <a:t> arguments]</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28</a:t>
            </a:fld>
            <a:endParaRPr lang="en-SG"/>
          </a:p>
        </p:txBody>
      </p:sp>
    </p:spTree>
    <p:extLst>
      <p:ext uri="{BB962C8B-B14F-4D97-AF65-F5344CB8AC3E}">
        <p14:creationId xmlns:p14="http://schemas.microsoft.com/office/powerpoint/2010/main" val="92632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This stage is entirely dependent on the container’s operating system. This means where you have a complete OS</a:t>
            </a:r>
          </a:p>
          <a:p>
            <a:pPr algn="l"/>
            <a:r>
              <a:rPr lang="en-US" sz="1800" b="0" i="0" u="none" strike="noStrike" baseline="0" dirty="0">
                <a:latin typeface="TimesNewRoman"/>
              </a:rPr>
              <a:t>as the base build, you can extract data from the container as if you were responding to an incident on that OS.</a:t>
            </a:r>
          </a:p>
          <a:p>
            <a:pPr algn="l"/>
            <a:r>
              <a:rPr lang="en-US" sz="1800" b="0" i="0" u="none" strike="noStrike" baseline="0" dirty="0">
                <a:latin typeface="TimesNewRoman"/>
              </a:rPr>
              <a:t>Unfortunately, not many containers are a full OS. If the build is a custom system, there is a significant reduction</a:t>
            </a:r>
          </a:p>
          <a:p>
            <a:pPr algn="l"/>
            <a:r>
              <a:rPr lang="en-US" sz="1800" b="0" i="0" u="none" strike="noStrike" baseline="0" dirty="0">
                <a:latin typeface="TimesNewRoman"/>
              </a:rPr>
              <a:t>in what data is available.</a:t>
            </a:r>
          </a:p>
          <a:p>
            <a:pPr algn="l"/>
            <a:endParaRPr lang="en-US" sz="1800" b="0" i="0" u="none" strike="noStrike" baseline="0" dirty="0">
              <a:latin typeface="TimesNewRoman"/>
            </a:endParaRPr>
          </a:p>
          <a:p>
            <a:pPr algn="l"/>
            <a:r>
              <a:rPr lang="en-SG" sz="1800" b="0" i="0" u="none" strike="noStrike" baseline="0" dirty="0">
                <a:latin typeface="TimesNewRoman"/>
              </a:rPr>
              <a:t>Examples:</a:t>
            </a:r>
          </a:p>
          <a:p>
            <a:pPr algn="l"/>
            <a:endParaRPr lang="en-SG" sz="1800" b="0" i="0" u="none" strike="noStrike" baseline="0" dirty="0">
              <a:latin typeface="TimesNewRoman"/>
            </a:endParaRPr>
          </a:p>
          <a:p>
            <a:pPr algn="l"/>
            <a:r>
              <a:rPr lang="en-US" sz="1800" b="0" i="0" u="none" strike="noStrike" baseline="0" dirty="0">
                <a:latin typeface="TimesNewRoman"/>
              </a:rPr>
              <a:t>1. A container build on </a:t>
            </a:r>
            <a:r>
              <a:rPr lang="en-US" sz="1800" b="0" i="0" u="none" strike="noStrike" baseline="0" dirty="0" err="1">
                <a:latin typeface="Courier"/>
              </a:rPr>
              <a:t>ubuntu:latest</a:t>
            </a:r>
            <a:r>
              <a:rPr lang="en-US" sz="1800" b="0" i="0" u="none" strike="noStrike" baseline="0" dirty="0">
                <a:latin typeface="TimesNewRoman"/>
              </a:rPr>
              <a:t>. This carries an effectively complete version of Ubuntu Linux,</a:t>
            </a:r>
          </a:p>
          <a:p>
            <a:pPr algn="l"/>
            <a:r>
              <a:rPr lang="en-US" sz="1800" b="0" i="0" u="none" strike="noStrike" baseline="0" dirty="0">
                <a:latin typeface="TimesNewRoman"/>
              </a:rPr>
              <a:t>albeit with fewer packages. During the investigation files such as </a:t>
            </a:r>
            <a:r>
              <a:rPr lang="en-US" sz="1800" b="0" i="0" u="none" strike="noStrike" baseline="0" dirty="0" err="1">
                <a:latin typeface="TimesNewRoman"/>
              </a:rPr>
              <a:t>wtmp</a:t>
            </a:r>
            <a:r>
              <a:rPr lang="en-US" sz="1800" b="0" i="0" u="none" strike="noStrike" baseline="0" dirty="0">
                <a:latin typeface="TimesNewRoman"/>
              </a:rPr>
              <a:t>, .</a:t>
            </a:r>
            <a:r>
              <a:rPr lang="en-US" sz="1800" b="0" i="0" u="none" strike="noStrike" baseline="0" dirty="0" err="1">
                <a:latin typeface="TimesNewRoman"/>
              </a:rPr>
              <a:t>bash_history</a:t>
            </a:r>
            <a:r>
              <a:rPr lang="en-US" sz="1800" b="0" i="0" u="none" strike="noStrike" baseline="0" dirty="0">
                <a:latin typeface="TimesNewRoman"/>
              </a:rPr>
              <a:t>, etc., are likely to be</a:t>
            </a:r>
          </a:p>
          <a:p>
            <a:pPr algn="l"/>
            <a:r>
              <a:rPr lang="en-US" sz="1800" b="0" i="0" u="none" strike="noStrike" baseline="0" dirty="0">
                <a:latin typeface="TimesNewRoman"/>
              </a:rPr>
              <a:t>present and can be exported for investigation. The file system will be standardized (ext4 in this case) and</a:t>
            </a:r>
          </a:p>
          <a:p>
            <a:pPr algn="l"/>
            <a:r>
              <a:rPr lang="en-US" sz="1800" b="0" i="0" u="none" strike="noStrike" baseline="0" dirty="0">
                <a:latin typeface="TimesNewRoman"/>
              </a:rPr>
              <a:t>artifacts will exist that may support the investigation. The investigator can use </a:t>
            </a:r>
            <a:r>
              <a:rPr lang="en-US" sz="1800" b="0" i="0" u="none" strike="noStrike" baseline="0" dirty="0">
                <a:latin typeface="Courier"/>
              </a:rPr>
              <a:t>docker exec</a:t>
            </a:r>
          </a:p>
          <a:p>
            <a:pPr algn="l"/>
            <a:r>
              <a:rPr lang="en-US" sz="1800" b="0" i="0" u="none" strike="noStrike" baseline="0" dirty="0">
                <a:latin typeface="Courier"/>
              </a:rPr>
              <a:t>[</a:t>
            </a:r>
            <a:r>
              <a:rPr lang="en-US" sz="1800" b="0" i="0" u="none" strike="noStrike" baseline="0" dirty="0" err="1">
                <a:latin typeface="Courier"/>
              </a:rPr>
              <a:t>containername</a:t>
            </a:r>
            <a:r>
              <a:rPr lang="en-US" sz="1800" b="0" i="0" u="none" strike="noStrike" baseline="0" dirty="0">
                <a:latin typeface="Courier"/>
              </a:rPr>
              <a:t>] /bin/bash </a:t>
            </a:r>
            <a:r>
              <a:rPr lang="en-US" sz="1800" b="0" i="0" u="none" strike="noStrike" baseline="0" dirty="0">
                <a:latin typeface="TimesNewRoman"/>
              </a:rPr>
              <a:t>to get a fully functional shell.</a:t>
            </a:r>
          </a:p>
          <a:p>
            <a:pPr algn="l"/>
            <a:endParaRPr lang="en-US" sz="1800" b="0" i="0" u="none" strike="noStrike" baseline="0" dirty="0">
              <a:latin typeface="TimesNewRoman"/>
            </a:endParaRPr>
          </a:p>
          <a:p>
            <a:pPr algn="l"/>
            <a:r>
              <a:rPr lang="en-US" sz="1800" b="0" i="0" u="none" strike="noStrike" baseline="0" dirty="0">
                <a:latin typeface="TimesNewRoman"/>
              </a:rPr>
              <a:t>2. A container built on </a:t>
            </a:r>
            <a:r>
              <a:rPr lang="en-US" sz="1800" b="0" i="0" u="none" strike="noStrike" baseline="0" dirty="0" err="1">
                <a:latin typeface="Courier"/>
              </a:rPr>
              <a:t>python:latest</a:t>
            </a:r>
            <a:r>
              <a:rPr lang="en-US" sz="1800" b="0" i="0" u="none" strike="noStrike" baseline="0" dirty="0">
                <a:latin typeface="TimesNewRoman"/>
              </a:rPr>
              <a:t>. This is very common with application containers but presents a</a:t>
            </a:r>
          </a:p>
          <a:p>
            <a:pPr algn="l"/>
            <a:r>
              <a:rPr lang="en-US" sz="1800" b="0" i="0" u="none" strike="noStrike" baseline="0" dirty="0">
                <a:latin typeface="TimesNewRoman"/>
              </a:rPr>
              <a:t>challenge to investigations. There is an underlying Linux operating system but this is less accessible and</a:t>
            </a:r>
          </a:p>
          <a:p>
            <a:pPr algn="l"/>
            <a:r>
              <a:rPr lang="en-US" sz="1800" b="0" i="0" u="none" strike="noStrike" baseline="0" dirty="0">
                <a:latin typeface="TimesNewRoman"/>
              </a:rPr>
              <a:t>often doesn’t contain expected data. Any attempt to capture triage data would need to use the underlying</a:t>
            </a:r>
          </a:p>
          <a:p>
            <a:pPr algn="l"/>
            <a:r>
              <a:rPr lang="en-SG" sz="1800" b="0" i="0" u="none" strike="noStrike" baseline="0" dirty="0">
                <a:latin typeface="TimesNewRoman"/>
              </a:rPr>
              <a:t>Python calls.</a:t>
            </a:r>
          </a:p>
          <a:p>
            <a:pPr algn="l"/>
            <a:endParaRPr lang="en-SG" sz="1800" b="0" i="0" u="none" strike="noStrike" baseline="0" dirty="0">
              <a:latin typeface="TimesNewRoman"/>
            </a:endParaRPr>
          </a:p>
          <a:p>
            <a:pPr algn="l"/>
            <a:r>
              <a:rPr lang="en-SG" sz="1800" b="1" i="0" u="none" strike="noStrike" baseline="0" dirty="0">
                <a:latin typeface="TimesNewRoman,Bold"/>
              </a:rPr>
              <a:t>Triage Collection Scripts</a:t>
            </a:r>
          </a:p>
          <a:p>
            <a:pPr algn="l"/>
            <a:r>
              <a:rPr lang="en-US" sz="1800" b="0" i="0" u="none" strike="noStrike" baseline="0" dirty="0">
                <a:latin typeface="TimesNewRoman"/>
              </a:rPr>
              <a:t>If there is a fully functional OS, you can use standard triage collection scripts to extract data. In practice there</a:t>
            </a:r>
          </a:p>
          <a:p>
            <a:pPr algn="l"/>
            <a:r>
              <a:rPr lang="en-US" sz="1800" b="0" i="0" u="none" strike="noStrike" baseline="0" dirty="0">
                <a:latin typeface="TimesNewRoman"/>
              </a:rPr>
              <a:t>are limitations based on what access the container allows—it is rare for a Linux container to allow SSH for</a:t>
            </a:r>
          </a:p>
          <a:p>
            <a:pPr algn="l"/>
            <a:r>
              <a:rPr lang="en-US" sz="1800" b="0" i="0" u="none" strike="noStrike" baseline="0" dirty="0">
                <a:latin typeface="TimesNewRoman"/>
              </a:rPr>
              <a:t>example, but </a:t>
            </a:r>
            <a:r>
              <a:rPr lang="en-US" sz="1800" b="0" i="0" u="none" strike="noStrike" baseline="0" dirty="0">
                <a:latin typeface="Courier"/>
              </a:rPr>
              <a:t>docker exec </a:t>
            </a:r>
            <a:r>
              <a:rPr lang="en-US" sz="1800" b="0" i="0" u="none" strike="noStrike" baseline="0" dirty="0">
                <a:latin typeface="TimesNewRoman"/>
              </a:rPr>
              <a:t>will normally still provide an equivalent level of access.</a:t>
            </a:r>
          </a:p>
          <a:p>
            <a:pPr algn="l"/>
            <a:r>
              <a:rPr lang="en-US" sz="1800" b="0" i="0" u="none" strike="noStrike" baseline="0" dirty="0">
                <a:latin typeface="TimesNewRoman"/>
              </a:rPr>
              <a:t>Once logged into the container, the investigator can run triage collection scripts, or gather data, as if it was a full</a:t>
            </a:r>
          </a:p>
          <a:p>
            <a:pPr algn="l"/>
            <a:r>
              <a:rPr lang="en-SG" sz="1800" b="0" i="0" u="none" strike="noStrike" baseline="0" dirty="0">
                <a:latin typeface="TimesNewRoman"/>
              </a:rPr>
              <a:t>operating system</a:t>
            </a:r>
          </a:p>
          <a:p>
            <a:pPr algn="l"/>
            <a:endParaRPr lang="en-SG" sz="1800" b="0" i="0" u="none" strike="noStrike" baseline="0" dirty="0">
              <a:latin typeface="TimesNewRoman"/>
            </a:endParaRPr>
          </a:p>
          <a:p>
            <a:pPr algn="l"/>
            <a:r>
              <a:rPr lang="en-US" sz="1800" b="0" i="0" u="none" strike="noStrike" baseline="0" dirty="0">
                <a:latin typeface="TimesNewRoman"/>
              </a:rPr>
              <a:t>With Windows containers, it may also be possible to run collection tools like </a:t>
            </a:r>
            <a:r>
              <a:rPr lang="en-US" sz="1800" b="0" i="0" u="none" strike="noStrike" baseline="0" dirty="0" err="1">
                <a:latin typeface="TimesNewRoman"/>
              </a:rPr>
              <a:t>Kape</a:t>
            </a:r>
            <a:r>
              <a:rPr lang="en-US" sz="1800" b="0" i="0" u="none" strike="noStrike" baseline="0" dirty="0">
                <a:latin typeface="TimesNewRoman"/>
              </a:rPr>
              <a:t> or Kansa against the</a:t>
            </a:r>
          </a:p>
          <a:p>
            <a:pPr algn="l"/>
            <a:r>
              <a:rPr lang="en-US" sz="1800" b="0" i="0" u="none" strike="noStrike" baseline="0" dirty="0">
                <a:latin typeface="TimesNewRoman"/>
              </a:rPr>
              <a:t>container, which significantly increases the incident response scope and capabilities.</a:t>
            </a:r>
          </a:p>
          <a:p>
            <a:pPr algn="l"/>
            <a:endParaRPr lang="en-SG" sz="1800" b="1" i="0" u="none" strike="noStrike" baseline="0" dirty="0">
              <a:latin typeface="TimesNewRoman,Bold"/>
            </a:endParaRPr>
          </a:p>
          <a:p>
            <a:pPr algn="l"/>
            <a:r>
              <a:rPr lang="en-SG" sz="1800" b="1" i="0" u="none" strike="noStrike" baseline="0" dirty="0">
                <a:latin typeface="TimesNewRoman,Bold"/>
              </a:rPr>
              <a:t>Copy Out Data</a:t>
            </a:r>
          </a:p>
          <a:p>
            <a:pPr algn="l"/>
            <a:r>
              <a:rPr lang="en-US" sz="1800" b="0" i="0" u="none" strike="noStrike" baseline="0" dirty="0">
                <a:latin typeface="TimesNewRoman"/>
              </a:rPr>
              <a:t>Another option is to use </a:t>
            </a:r>
            <a:r>
              <a:rPr lang="en-US" sz="1800" b="0" i="0" u="none" strike="noStrike" baseline="0" dirty="0">
                <a:latin typeface="Courier"/>
              </a:rPr>
              <a:t>docker cp </a:t>
            </a:r>
            <a:r>
              <a:rPr lang="en-US" sz="1800" b="0" i="0" u="none" strike="noStrike" baseline="0" dirty="0">
                <a:latin typeface="TimesNewRoman"/>
              </a:rPr>
              <a:t>to extract data to support the investigation. If the investigator knows the</a:t>
            </a:r>
          </a:p>
          <a:p>
            <a:pPr algn="l"/>
            <a:r>
              <a:rPr lang="en-US" sz="1800" b="0" i="0" u="none" strike="noStrike" baseline="0" dirty="0">
                <a:latin typeface="TimesNewRoman"/>
              </a:rPr>
              <a:t>path to an evidence item, it can be exported from the image and analyzed as needed. This can be challenging if</a:t>
            </a:r>
          </a:p>
          <a:p>
            <a:pPr algn="l"/>
            <a:r>
              <a:rPr lang="en-US" sz="1800" b="0" i="0" u="none" strike="noStrike" baseline="0" dirty="0">
                <a:latin typeface="TimesNewRoman"/>
              </a:rPr>
              <a:t>specific filenames are variable, and it doesn’t easily support hunting for unusual files attackers may have left</a:t>
            </a:r>
          </a:p>
          <a:p>
            <a:pPr algn="l"/>
            <a:r>
              <a:rPr lang="en-US" sz="1800" b="0" i="0" u="none" strike="noStrike" baseline="0" dirty="0">
                <a:latin typeface="TimesNewRoman"/>
              </a:rPr>
              <a:t>behind. An alternative in these situations is to export entire folders and search through them locally.</a:t>
            </a:r>
          </a:p>
          <a:p>
            <a:pPr algn="l"/>
            <a:endParaRPr lang="en-US" sz="1800" b="1" i="0" u="none" strike="noStrike" baseline="0" dirty="0">
              <a:latin typeface="TimesNewRoman,Bold"/>
            </a:endParaRPr>
          </a:p>
          <a:p>
            <a:pPr algn="l"/>
            <a:r>
              <a:rPr lang="en-US" sz="1800" b="1" i="0" u="none" strike="noStrike" baseline="0" dirty="0">
                <a:latin typeface="TimesNewRoman,Bold"/>
              </a:rPr>
              <a:t>Remember: Docker images are immutable.</a:t>
            </a:r>
          </a:p>
          <a:p>
            <a:pPr algn="l"/>
            <a:r>
              <a:rPr lang="en-US" sz="1800" b="0" i="0" u="none" strike="noStrike" baseline="0" dirty="0">
                <a:latin typeface="TimesNewRoman"/>
              </a:rPr>
              <a:t>An important consideration to remember is that once built, a docker image is immutable. Any changes to the</a:t>
            </a:r>
          </a:p>
          <a:p>
            <a:pPr algn="l"/>
            <a:r>
              <a:rPr lang="en-US" sz="1800" b="1" i="0" u="none" strike="noStrike" baseline="0" dirty="0">
                <a:latin typeface="TimesNewRoman,Bold"/>
              </a:rPr>
              <a:t>image </a:t>
            </a:r>
            <a:r>
              <a:rPr lang="en-US" sz="1800" b="0" i="0" u="none" strike="noStrike" baseline="0" dirty="0">
                <a:latin typeface="TimesNewRoman"/>
              </a:rPr>
              <a:t>require a new build process. The running container can have volatile data, but any changes will not be</a:t>
            </a:r>
          </a:p>
          <a:p>
            <a:pPr algn="l"/>
            <a:r>
              <a:rPr lang="en-US" sz="1800" b="0" i="0" u="none" strike="noStrike" baseline="0" dirty="0">
                <a:latin typeface="TimesNewRoman"/>
              </a:rPr>
              <a:t>retained if the container is shut down.</a:t>
            </a:r>
          </a:p>
          <a:p>
            <a:pPr algn="l"/>
            <a:r>
              <a:rPr lang="en-US" sz="1800" b="0" i="0" u="none" strike="noStrike" baseline="0" dirty="0">
                <a:latin typeface="TimesNewRoman"/>
              </a:rPr>
              <a:t>This means that the snapshot taken previously is effectively a forensic copy that can be analyzed without the risk</a:t>
            </a:r>
          </a:p>
          <a:p>
            <a:pPr algn="l"/>
            <a:r>
              <a:rPr lang="en-US" sz="1800" b="0" i="0" u="none" strike="noStrike" baseline="0" dirty="0">
                <a:latin typeface="TimesNewRoman"/>
              </a:rPr>
              <a:t>of altering or tainting the source data.</a:t>
            </a:r>
          </a:p>
          <a:p>
            <a:pPr algn="l"/>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29</a:t>
            </a:fld>
            <a:endParaRPr lang="en-SG"/>
          </a:p>
        </p:txBody>
      </p:sp>
    </p:spTree>
    <p:extLst>
      <p:ext uri="{BB962C8B-B14F-4D97-AF65-F5344CB8AC3E}">
        <p14:creationId xmlns:p14="http://schemas.microsoft.com/office/powerpoint/2010/main" val="358112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The next step is to analyze the image itself. This is a process of checking how the image was built and if</a:t>
            </a:r>
          </a:p>
          <a:p>
            <a:pPr algn="l"/>
            <a:r>
              <a:rPr lang="en-US" sz="1800" b="0" i="0" u="none" strike="noStrike" baseline="0" dirty="0">
                <a:latin typeface="TimesNewRoman"/>
              </a:rPr>
              <a:t>necessary, validating what commands were issued. Some commands (notably RUN, COPY, ADD, along with</a:t>
            </a:r>
          </a:p>
          <a:p>
            <a:pPr algn="l"/>
            <a:r>
              <a:rPr lang="en-US" sz="1800" b="0" i="0" u="none" strike="noStrike" baseline="0" dirty="0">
                <a:latin typeface="TimesNewRoman"/>
              </a:rPr>
              <a:t>commands that retrieve data from external sources) create layers that will remain present in the final image.</a:t>
            </a:r>
          </a:p>
          <a:p>
            <a:pPr algn="l"/>
            <a:r>
              <a:rPr lang="en-US" sz="1800" b="0" i="0" u="none" strike="noStrike" baseline="0" dirty="0">
                <a:latin typeface="TimesNewRoman"/>
              </a:rPr>
              <a:t>Each layer acts as a history item on the image and the investigator can “turn the clock back” to analyze the</a:t>
            </a:r>
          </a:p>
          <a:p>
            <a:pPr algn="l"/>
            <a:r>
              <a:rPr lang="en-SG" sz="1800" b="0" i="0" u="none" strike="noStrike" baseline="0" dirty="0">
                <a:latin typeface="TimesNewRoman"/>
              </a:rPr>
              <a:t>image in that state.</a:t>
            </a:r>
          </a:p>
          <a:p>
            <a:pPr algn="l"/>
            <a:r>
              <a:rPr lang="en-US" sz="1800" b="0" i="0" u="none" strike="noStrike" baseline="0" dirty="0">
                <a:latin typeface="TimesNewRoman"/>
              </a:rPr>
              <a:t>Image review follows a four-step process:</a:t>
            </a:r>
          </a:p>
          <a:p>
            <a:pPr algn="l"/>
            <a:r>
              <a:rPr lang="en-US" sz="1800" b="0" i="0" u="none" strike="noStrike" baseline="0" dirty="0">
                <a:latin typeface="TimesNewRoman"/>
              </a:rPr>
              <a:t>1. Check the image history to understand each layer.</a:t>
            </a:r>
          </a:p>
          <a:p>
            <a:pPr algn="l"/>
            <a:r>
              <a:rPr lang="en-US" sz="1800" b="0" i="0" u="none" strike="noStrike" baseline="0" dirty="0">
                <a:latin typeface="TimesNewRoman"/>
              </a:rPr>
              <a:t>2. Review the commands on each layer and identify anything which is unusual or suspicious.</a:t>
            </a:r>
          </a:p>
          <a:p>
            <a:pPr algn="l"/>
            <a:r>
              <a:rPr lang="en-US" sz="1800" b="0" i="0" u="none" strike="noStrike" baseline="0" dirty="0">
                <a:latin typeface="TimesNewRoman"/>
              </a:rPr>
              <a:t>3. If a layer is identified as needing further investigation, extract it.</a:t>
            </a:r>
          </a:p>
          <a:p>
            <a:pPr algn="l"/>
            <a:r>
              <a:rPr lang="en-US" sz="1800" b="0" i="0" u="none" strike="noStrike" baseline="0" dirty="0">
                <a:latin typeface="TimesNewRoman"/>
              </a:rPr>
              <a:t>4. Analyze the layer in more detail</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30</a:t>
            </a:fld>
            <a:endParaRPr lang="en-SG"/>
          </a:p>
        </p:txBody>
      </p:sp>
    </p:spTree>
    <p:extLst>
      <p:ext uri="{BB962C8B-B14F-4D97-AF65-F5344CB8AC3E}">
        <p14:creationId xmlns:p14="http://schemas.microsoft.com/office/powerpoint/2010/main" val="282458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04BDA-AF64-C782-9A7C-94F2BF785D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C63779-88CA-63D0-4DEF-41CA50113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9CFCC-5396-9532-61FB-E21782D84287}"/>
              </a:ext>
            </a:extLst>
          </p:cNvPr>
          <p:cNvSpPr>
            <a:spLocks noGrp="1"/>
          </p:cNvSpPr>
          <p:nvPr>
            <p:ph type="body" idx="1"/>
          </p:nvPr>
        </p:nvSpPr>
        <p:spPr/>
        <p:txBody>
          <a:bodyPr/>
          <a:lstStyle/>
          <a:p>
            <a:pPr algn="l"/>
            <a:r>
              <a:rPr lang="en-US" sz="1800" b="0" i="0" u="none" strike="noStrike" baseline="0" dirty="0">
                <a:latin typeface="TimesNewRoman"/>
              </a:rPr>
              <a:t>The architecture examples on the slide are from the Docker documentation.1 The concept is that each application</a:t>
            </a:r>
          </a:p>
          <a:p>
            <a:pPr algn="l"/>
            <a:r>
              <a:rPr lang="en-US" sz="1800" b="0" i="0" u="none" strike="noStrike" baseline="0" dirty="0">
                <a:latin typeface="TimesNewRoman"/>
              </a:rPr>
              <a:t>running inside the Docker engine is isolated from the other environments and only consumes the resources,</a:t>
            </a:r>
          </a:p>
          <a:p>
            <a:pPr algn="l"/>
            <a:r>
              <a:rPr lang="en-US" sz="1800" b="0" i="0" u="none" strike="noStrike" baseline="0" dirty="0">
                <a:latin typeface="TimesNewRoman"/>
              </a:rPr>
              <a:t>libraries, and function calls inside its own container. All the containers use a single kernel provided by the</a:t>
            </a:r>
          </a:p>
          <a:p>
            <a:pPr algn="l"/>
            <a:r>
              <a:rPr lang="en-US" sz="1800" b="0" i="0" u="none" strike="noStrike" baseline="0" dirty="0">
                <a:latin typeface="TimesNewRoman"/>
              </a:rPr>
              <a:t>Docker runtime engine, compared to a virtual machine where each machine has its own kernel and operating</a:t>
            </a:r>
          </a:p>
          <a:p>
            <a:pPr algn="l"/>
            <a:r>
              <a:rPr lang="en-SG" sz="1800" b="0" i="0" u="none" strike="noStrike" baseline="0" dirty="0">
                <a:latin typeface="TimesNewRoman"/>
              </a:rPr>
              <a:t>system.</a:t>
            </a:r>
          </a:p>
          <a:p>
            <a:pPr algn="l"/>
            <a:endParaRPr lang="en-SG" sz="1800" b="0" i="0" u="none" strike="noStrike" baseline="0" dirty="0">
              <a:latin typeface="TimesNewRoman"/>
            </a:endParaRPr>
          </a:p>
          <a:p>
            <a:pPr algn="l"/>
            <a:r>
              <a:rPr lang="en-US" sz="1800" b="0" i="0" u="none" strike="noStrike" baseline="0" dirty="0">
                <a:latin typeface="TimesNewRoman"/>
              </a:rPr>
              <a:t>Containers are heavily used in the creation of microservices,2 where a container is configured to provide the</a:t>
            </a:r>
          </a:p>
          <a:p>
            <a:pPr algn="l"/>
            <a:r>
              <a:rPr lang="en-US" sz="1800" b="0" i="0" u="none" strike="noStrike" baseline="0" dirty="0">
                <a:latin typeface="TimesNewRoman"/>
              </a:rPr>
              <a:t>limited resources needed for a specific service and nothing else. This often leads to containers providing what is</a:t>
            </a:r>
          </a:p>
          <a:p>
            <a:pPr algn="l"/>
            <a:r>
              <a:rPr lang="en-US" sz="1800" b="0" i="0" u="none" strike="noStrike" baseline="0" dirty="0">
                <a:latin typeface="TimesNewRoman"/>
              </a:rPr>
              <a:t>effectively a Platform as a Service (PaaS) solution, providing scalability and resilience. Although frequently</a:t>
            </a:r>
          </a:p>
          <a:p>
            <a:pPr algn="l"/>
            <a:r>
              <a:rPr lang="en-US" sz="1800" b="0" i="0" u="none" strike="noStrike" baseline="0" dirty="0">
                <a:latin typeface="TimesNewRoman"/>
              </a:rPr>
              <a:t>seen in cloud environments, containers can easily be deployed across on-premise solutions and are often found</a:t>
            </a:r>
          </a:p>
          <a:p>
            <a:pPr algn="l"/>
            <a:r>
              <a:rPr lang="en-SG" sz="1800" b="0" i="0" u="none" strike="noStrike" baseline="0" dirty="0">
                <a:latin typeface="TimesNewRoman"/>
              </a:rPr>
              <a:t>in many physical </a:t>
            </a:r>
            <a:r>
              <a:rPr lang="en-SG" sz="1800" b="0" i="0" u="none" strike="noStrike" baseline="0">
                <a:latin typeface="TimesNewRoman"/>
              </a:rPr>
              <a:t>infrastructures. </a:t>
            </a:r>
            <a:endParaRPr lang="en-SG" dirty="0"/>
          </a:p>
        </p:txBody>
      </p:sp>
      <p:sp>
        <p:nvSpPr>
          <p:cNvPr id="4" name="Slide Number Placeholder 3">
            <a:extLst>
              <a:ext uri="{FF2B5EF4-FFF2-40B4-BE49-F238E27FC236}">
                <a16:creationId xmlns:a16="http://schemas.microsoft.com/office/drawing/2014/main" id="{2EE1AF8D-0E0A-3137-0C60-7C377177B3E5}"/>
              </a:ext>
            </a:extLst>
          </p:cNvPr>
          <p:cNvSpPr>
            <a:spLocks noGrp="1"/>
          </p:cNvSpPr>
          <p:nvPr>
            <p:ph type="sldNum" sz="quarter" idx="5"/>
          </p:nvPr>
        </p:nvSpPr>
        <p:spPr/>
        <p:txBody>
          <a:bodyPr/>
          <a:lstStyle/>
          <a:p>
            <a:fld id="{BC6DBA57-988B-4330-A62F-C53C867875BA}" type="slidenum">
              <a:rPr lang="en-SG" smtClean="0"/>
              <a:t>4</a:t>
            </a:fld>
            <a:endParaRPr lang="en-SG"/>
          </a:p>
        </p:txBody>
      </p:sp>
    </p:spTree>
    <p:extLst>
      <p:ext uri="{BB962C8B-B14F-4D97-AF65-F5344CB8AC3E}">
        <p14:creationId xmlns:p14="http://schemas.microsoft.com/office/powerpoint/2010/main" val="1566114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Reviewing the image, needs an image to review. As a result, it is important to understand where evidence items</a:t>
            </a:r>
          </a:p>
          <a:p>
            <a:pPr algn="l"/>
            <a:r>
              <a:rPr lang="en-US" sz="1800" b="0" i="0" u="none" strike="noStrike" baseline="0" dirty="0">
                <a:latin typeface="TimesNewRoman"/>
              </a:rPr>
              <a:t>are and what this means about the way you can interact with them. There are really three places where evidence</a:t>
            </a:r>
          </a:p>
          <a:p>
            <a:pPr algn="l"/>
            <a:r>
              <a:rPr lang="en-SG" sz="1800" b="0" i="0" u="none" strike="noStrike" baseline="0" dirty="0">
                <a:latin typeface="TimesNewRoman"/>
              </a:rPr>
              <a:t>will reside:</a:t>
            </a:r>
          </a:p>
          <a:p>
            <a:pPr algn="l"/>
            <a:r>
              <a:rPr lang="en-US" sz="1800" b="1" i="0" u="none" strike="noStrike" baseline="0" dirty="0">
                <a:latin typeface="TimesNewRoman,Bold"/>
              </a:rPr>
              <a:t>1. As a tar.gz evidence file</a:t>
            </a:r>
            <a:r>
              <a:rPr lang="en-US" sz="1800" b="0" i="0" u="none" strike="noStrike" baseline="0" dirty="0">
                <a:latin typeface="TimesNewRoman"/>
              </a:rPr>
              <a:t>. This is likely to be the case if you are working on evidence collected on a remote</a:t>
            </a:r>
          </a:p>
          <a:p>
            <a:pPr algn="l"/>
            <a:r>
              <a:rPr lang="en-US" sz="1800" b="0" i="0" u="none" strike="noStrike" baseline="0" dirty="0">
                <a:latin typeface="TimesNewRoman"/>
              </a:rPr>
              <a:t>system and you took a snapshot in Step 2 of this process. You have the full container stored on disk and can</a:t>
            </a:r>
          </a:p>
          <a:p>
            <a:pPr algn="l"/>
            <a:r>
              <a:rPr lang="en-US" sz="1800" b="0" i="0" u="none" strike="noStrike" baseline="0" dirty="0">
                <a:latin typeface="TimesNewRoman"/>
              </a:rPr>
              <a:t>manually analyze it; however, you will need to load it into the registry to run </a:t>
            </a:r>
            <a:r>
              <a:rPr lang="en-US" sz="1800" b="0" i="0" u="none" strike="noStrike" baseline="0" dirty="0">
                <a:latin typeface="Courier"/>
              </a:rPr>
              <a:t>docker </a:t>
            </a:r>
            <a:r>
              <a:rPr lang="en-US" sz="1800" b="0" i="0" u="none" strike="noStrike" baseline="0" dirty="0">
                <a:latin typeface="TimesNewRoman"/>
              </a:rPr>
              <a:t>commands against</a:t>
            </a:r>
          </a:p>
          <a:p>
            <a:pPr algn="l"/>
            <a:r>
              <a:rPr lang="en-SG" sz="1800" b="0" i="0" u="none" strike="noStrike" baseline="0" dirty="0">
                <a:latin typeface="TimesNewRoman"/>
              </a:rPr>
              <a:t>it.</a:t>
            </a:r>
          </a:p>
          <a:p>
            <a:pPr algn="l"/>
            <a:r>
              <a:rPr lang="en-US" sz="1800" b="1" i="0" u="none" strike="noStrike" baseline="0" dirty="0">
                <a:latin typeface="TimesNewRoman,Bold"/>
              </a:rPr>
              <a:t>2. Running in a container on our local system</a:t>
            </a:r>
            <a:r>
              <a:rPr lang="en-US" sz="1800" b="0" i="0" u="none" strike="noStrike" baseline="0" dirty="0">
                <a:latin typeface="TimesNewRoman"/>
              </a:rPr>
              <a:t>. This is likely to be the case if you are carrying out the</a:t>
            </a:r>
          </a:p>
          <a:p>
            <a:pPr algn="l"/>
            <a:r>
              <a:rPr lang="en-US" sz="1800" b="0" i="0" u="none" strike="noStrike" baseline="0" dirty="0">
                <a:latin typeface="TimesNewRoman"/>
              </a:rPr>
              <a:t>analysis on the live host. In this situation, you should follow Step 2 of this process and </a:t>
            </a:r>
            <a:r>
              <a:rPr lang="en-US" sz="1800" b="0" i="0" u="none" strike="noStrike" baseline="0" dirty="0">
                <a:latin typeface="Courier"/>
              </a:rPr>
              <a:t>commit </a:t>
            </a:r>
            <a:r>
              <a:rPr lang="en-US" sz="1800" b="0" i="0" u="none" strike="noStrike" baseline="0" dirty="0">
                <a:latin typeface="TimesNewRoman"/>
              </a:rPr>
              <a:t>the image</a:t>
            </a:r>
          </a:p>
          <a:p>
            <a:pPr algn="l"/>
            <a:r>
              <a:rPr lang="en-US" sz="1800" b="0" i="0" u="none" strike="noStrike" baseline="0" dirty="0">
                <a:latin typeface="TimesNewRoman"/>
              </a:rPr>
              <a:t>to the registry for analysis, and save a copy to disk. It is better if you move analyses to a different</a:t>
            </a:r>
          </a:p>
          <a:p>
            <a:pPr algn="l"/>
            <a:r>
              <a:rPr lang="en-US" sz="1800" b="0" i="0" u="none" strike="noStrike" baseline="0" dirty="0">
                <a:latin typeface="TimesNewRoman"/>
              </a:rPr>
              <a:t>workstation, but this can lead to a loss of data – specifically the Docker logs associated with the container.</a:t>
            </a:r>
          </a:p>
          <a:p>
            <a:pPr algn="l"/>
            <a:r>
              <a:rPr lang="en-US" sz="1800" b="1" i="0" u="none" strike="noStrike" baseline="0" dirty="0">
                <a:latin typeface="TimesNewRoman,Bold"/>
              </a:rPr>
              <a:t>3. In the local docker registry on our analytical system</a:t>
            </a:r>
            <a:r>
              <a:rPr lang="en-US" sz="1800" b="0" i="0" u="none" strike="noStrike" baseline="0" dirty="0">
                <a:latin typeface="TimesNewRoman"/>
              </a:rPr>
              <a:t>. This is most likely if you have loaded a captured</a:t>
            </a:r>
          </a:p>
          <a:p>
            <a:pPr algn="l"/>
            <a:r>
              <a:rPr lang="en-US" sz="1800" b="0" i="0" u="none" strike="noStrike" baseline="0" dirty="0">
                <a:latin typeface="TimesNewRoman"/>
              </a:rPr>
              <a:t>evidence item to your local registry or if you are carrying out analysis on the live host.</a:t>
            </a:r>
          </a:p>
          <a:p>
            <a:pPr algn="l"/>
            <a:r>
              <a:rPr lang="en-US" sz="1800" b="0" i="0" u="none" strike="noStrike" baseline="0" dirty="0">
                <a:latin typeface="TimesNewRoman"/>
              </a:rPr>
              <a:t>For most investigations, it is best to have an evidence file on disk (tar.gz) and a copy loaded into the registry as</a:t>
            </a:r>
          </a:p>
          <a:p>
            <a:pPr algn="l"/>
            <a:r>
              <a:rPr lang="en-US" sz="1800" b="0" i="0" u="none" strike="noStrike" baseline="0" dirty="0">
                <a:latin typeface="TimesNewRoman"/>
              </a:rPr>
              <a:t>this gives you maximum visibility.</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31</a:t>
            </a:fld>
            <a:endParaRPr lang="en-SG"/>
          </a:p>
        </p:txBody>
      </p:sp>
    </p:spTree>
    <p:extLst>
      <p:ext uri="{BB962C8B-B14F-4D97-AF65-F5344CB8AC3E}">
        <p14:creationId xmlns:p14="http://schemas.microsoft.com/office/powerpoint/2010/main" val="29298120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Frequently, investigations will need to deal with snapshots taken from other systems. This commonly happens</a:t>
            </a:r>
          </a:p>
          <a:p>
            <a:pPr algn="l"/>
            <a:r>
              <a:rPr lang="en-US" sz="1800" b="0" i="0" u="none" strike="noStrike" baseline="0" dirty="0">
                <a:latin typeface="TimesNewRoman"/>
              </a:rPr>
              <a:t>when the administrator/first responder or incident responders take a snapshot from a host and investigate it</a:t>
            </a:r>
          </a:p>
          <a:p>
            <a:pPr algn="l"/>
            <a:r>
              <a:rPr lang="en-SG" sz="1800" b="0" i="0" u="none" strike="noStrike" baseline="0" dirty="0">
                <a:latin typeface="TimesNewRoman"/>
              </a:rPr>
              <a:t>locally.</a:t>
            </a:r>
          </a:p>
          <a:p>
            <a:pPr algn="l"/>
            <a:r>
              <a:rPr lang="en-US" sz="1800" b="0" i="0" u="none" strike="noStrike" baseline="0" dirty="0">
                <a:latin typeface="TimesNewRoman"/>
              </a:rPr>
              <a:t>Lots of docker analysis tools only work on images in the local registry, so it can be useful for the investigators to</a:t>
            </a:r>
          </a:p>
          <a:p>
            <a:pPr algn="l"/>
            <a:r>
              <a:rPr lang="en-US" sz="1800" b="0" i="0" u="none" strike="noStrike" baseline="0" dirty="0">
                <a:latin typeface="TimesNewRoman"/>
              </a:rPr>
              <a:t>load the image for analysis. Docker images are immutable, so loading it doesn’t impact forensic integrity. Often</a:t>
            </a:r>
          </a:p>
          <a:p>
            <a:pPr algn="l"/>
            <a:r>
              <a:rPr lang="en-US" sz="1800" b="0" i="0" u="none" strike="noStrike" baseline="0" dirty="0">
                <a:latin typeface="TimesNewRoman"/>
              </a:rPr>
              <a:t>an investigator will also choose to run an image to support analysis. While this can be effective, care should be</a:t>
            </a:r>
          </a:p>
          <a:p>
            <a:pPr algn="l"/>
            <a:r>
              <a:rPr lang="en-US" sz="1800" b="0" i="0" u="none" strike="noStrike" baseline="0" dirty="0">
                <a:latin typeface="TimesNewRoman"/>
              </a:rPr>
              <a:t>taken to ensure traffic is monitored, and measures are in place to prevent any code leaks or breakouts.</a:t>
            </a:r>
          </a:p>
          <a:p>
            <a:pPr algn="l"/>
            <a:r>
              <a:rPr lang="en-US" sz="1800" b="0" i="0" u="none" strike="noStrike" baseline="0" dirty="0">
                <a:latin typeface="TimesNewRoman"/>
              </a:rPr>
              <a:t>The </a:t>
            </a:r>
            <a:r>
              <a:rPr lang="en-US" sz="1800" b="0" i="0" u="none" strike="noStrike" baseline="0" dirty="0">
                <a:latin typeface="Courier"/>
              </a:rPr>
              <a:t>docker load </a:t>
            </a:r>
            <a:r>
              <a:rPr lang="en-US" sz="1800" b="0" i="0" u="none" strike="noStrike" baseline="0" dirty="0">
                <a:latin typeface="TimesNewRoman"/>
              </a:rPr>
              <a:t>command works on tar, tar.gz, or other tar formats compressed with </a:t>
            </a:r>
            <a:r>
              <a:rPr lang="en-US" sz="1800" b="0" i="0" u="none" strike="noStrike" baseline="0" dirty="0" err="1">
                <a:latin typeface="TimesNewRoman"/>
              </a:rPr>
              <a:t>gzip</a:t>
            </a:r>
            <a:r>
              <a:rPr lang="en-US" sz="1800" b="0" i="0" u="none" strike="noStrike" baseline="0" dirty="0">
                <a:latin typeface="TimesNewRoman"/>
              </a:rPr>
              <a:t>, bzip2, or </a:t>
            </a:r>
            <a:r>
              <a:rPr lang="en-US" sz="1800" b="0" i="0" u="none" strike="noStrike" baseline="0" dirty="0" err="1">
                <a:latin typeface="TimesNewRoman"/>
              </a:rPr>
              <a:t>xz</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32</a:t>
            </a:fld>
            <a:endParaRPr lang="en-SG"/>
          </a:p>
        </p:txBody>
      </p:sp>
    </p:spTree>
    <p:extLst>
      <p:ext uri="{BB962C8B-B14F-4D97-AF65-F5344CB8AC3E}">
        <p14:creationId xmlns:p14="http://schemas.microsoft.com/office/powerpoint/2010/main" val="3831560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B364-BFA3-B6A4-CCEE-4F345638EA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548AEB-06C2-C10D-61C3-459C757752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900E2-3BF3-3151-AE36-178FC04B5114}"/>
              </a:ext>
            </a:extLst>
          </p:cNvPr>
          <p:cNvSpPr>
            <a:spLocks noGrp="1"/>
          </p:cNvSpPr>
          <p:nvPr>
            <p:ph type="body" idx="1"/>
          </p:nvPr>
        </p:nvSpPr>
        <p:spPr/>
        <p:txBody>
          <a:bodyPr/>
          <a:lstStyle/>
          <a:p>
            <a:pPr algn="l"/>
            <a:r>
              <a:rPr lang="en-SG" dirty="0"/>
              <a:t>The build history of a docker image allows investigators to turn the clock back to various stages of the process. This can allow the recovery of deleted files, or the extraction of files added maliciously,. This providers a way for investigators to recover tools, scripts, or malware used by attackers for further analysis.</a:t>
            </a:r>
          </a:p>
          <a:p>
            <a:pPr algn="l"/>
            <a:endParaRPr lang="en-SG" dirty="0"/>
          </a:p>
          <a:p>
            <a:pPr algn="l"/>
            <a:r>
              <a:rPr lang="en-SG" dirty="0"/>
              <a:t>The image itself is a tar archive of multiple layers. The challenge investigators face is that the layers are not obviously linked to specific steps of the history file. This where the </a:t>
            </a:r>
            <a:r>
              <a:rPr lang="en-SG" dirty="0" err="1"/>
              <a:t>manifest.json</a:t>
            </a:r>
            <a:r>
              <a:rPr lang="en-SG" dirty="0"/>
              <a:t> file helps. This is a JSON formatted file which lists each layer of  the image in order.</a:t>
            </a:r>
          </a:p>
          <a:p>
            <a:pPr algn="l"/>
            <a:endParaRPr lang="en-SG" dirty="0"/>
          </a:p>
        </p:txBody>
      </p:sp>
      <p:sp>
        <p:nvSpPr>
          <p:cNvPr id="4" name="Slide Number Placeholder 3">
            <a:extLst>
              <a:ext uri="{FF2B5EF4-FFF2-40B4-BE49-F238E27FC236}">
                <a16:creationId xmlns:a16="http://schemas.microsoft.com/office/drawing/2014/main" id="{BC8FFD58-B57E-CEFE-FFF8-E6BFB27D8741}"/>
              </a:ext>
            </a:extLst>
          </p:cNvPr>
          <p:cNvSpPr>
            <a:spLocks noGrp="1"/>
          </p:cNvSpPr>
          <p:nvPr>
            <p:ph type="sldNum" sz="quarter" idx="5"/>
          </p:nvPr>
        </p:nvSpPr>
        <p:spPr/>
        <p:txBody>
          <a:bodyPr/>
          <a:lstStyle/>
          <a:p>
            <a:fld id="{BC6DBA57-988B-4330-A62F-C53C867875BA}" type="slidenum">
              <a:rPr lang="en-SG" smtClean="0"/>
              <a:t>33</a:t>
            </a:fld>
            <a:endParaRPr lang="en-SG"/>
          </a:p>
        </p:txBody>
      </p:sp>
    </p:spTree>
    <p:extLst>
      <p:ext uri="{BB962C8B-B14F-4D97-AF65-F5344CB8AC3E}">
        <p14:creationId xmlns:p14="http://schemas.microsoft.com/office/powerpoint/2010/main" val="3407151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err="1"/>
              <a:t>Json_pp</a:t>
            </a:r>
            <a:r>
              <a:rPr lang="en-SG" dirty="0"/>
              <a:t> (JSON Pretty Printer) is a </a:t>
            </a:r>
            <a:r>
              <a:rPr lang="en-SG" b="0" i="0" dirty="0">
                <a:solidFill>
                  <a:srgbClr val="ECECEC"/>
                </a:solidFill>
                <a:effectLst/>
                <a:latin typeface="Google Sans"/>
              </a:rPr>
              <a:t>utility </a:t>
            </a:r>
            <a:r>
              <a:rPr lang="en-SG" b="0" i="0" dirty="0">
                <a:solidFill>
                  <a:srgbClr val="FFFFFF"/>
                </a:solidFill>
                <a:effectLst/>
                <a:latin typeface="Google Sans"/>
              </a:rPr>
              <a:t>prints JSON data in a legible, indented format.</a:t>
            </a:r>
          </a:p>
          <a:p>
            <a:endParaRPr lang="en-SG" b="0" i="0" dirty="0">
              <a:solidFill>
                <a:srgbClr val="FFFFFF"/>
              </a:solidFill>
              <a:effectLst/>
              <a:latin typeface="Google Sans"/>
            </a:endParaRPr>
          </a:p>
          <a:p>
            <a:r>
              <a:rPr lang="en-SG" b="0" i="0" dirty="0">
                <a:solidFill>
                  <a:srgbClr val="FFFFFF"/>
                </a:solidFill>
                <a:effectLst/>
                <a:latin typeface="Google Sans"/>
              </a:rPr>
              <a:t>The layers are built from top to bottom – with the highest layer being the earliest set of commands in the build pipeline.</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34</a:t>
            </a:fld>
            <a:endParaRPr lang="en-SG"/>
          </a:p>
        </p:txBody>
      </p:sp>
    </p:spTree>
    <p:extLst>
      <p:ext uri="{BB962C8B-B14F-4D97-AF65-F5344CB8AC3E}">
        <p14:creationId xmlns:p14="http://schemas.microsoft.com/office/powerpoint/2010/main" val="13099276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Once the layer of interest has been identified, in the subfolder for that layer , there is a file, layer.tar, which contains the files and data for that layer.</a:t>
            </a:r>
          </a:p>
          <a:p>
            <a:endParaRPr lang="en-SG" dirty="0"/>
          </a:p>
          <a:p>
            <a:r>
              <a:rPr lang="en-SG" dirty="0" err="1"/>
              <a:t>Untar</a:t>
            </a:r>
            <a:r>
              <a:rPr lang="en-SG" dirty="0"/>
              <a:t> the layer (tar </a:t>
            </a:r>
            <a:r>
              <a:rPr lang="en-SG" dirty="0" err="1"/>
              <a:t>xvf</a:t>
            </a:r>
            <a:r>
              <a:rPr lang="en-SG" dirty="0"/>
              <a:t> [filename]) and the contents are available on the system. This allows the investigator to access the data in its native format. Remember that  if the attacker has active malware in the container, it will still be active malware, so proceed with caution.</a:t>
            </a:r>
          </a:p>
        </p:txBody>
      </p:sp>
      <p:sp>
        <p:nvSpPr>
          <p:cNvPr id="4" name="Slide Number Placeholder 3"/>
          <p:cNvSpPr>
            <a:spLocks noGrp="1"/>
          </p:cNvSpPr>
          <p:nvPr>
            <p:ph type="sldNum" sz="quarter" idx="5"/>
          </p:nvPr>
        </p:nvSpPr>
        <p:spPr/>
        <p:txBody>
          <a:bodyPr/>
          <a:lstStyle/>
          <a:p>
            <a:fld id="{BC6DBA57-988B-4330-A62F-C53C867875BA}" type="slidenum">
              <a:rPr lang="en-SG" smtClean="0"/>
              <a:t>35</a:t>
            </a:fld>
            <a:endParaRPr lang="en-SG"/>
          </a:p>
        </p:txBody>
      </p:sp>
    </p:spTree>
    <p:extLst>
      <p:ext uri="{BB962C8B-B14F-4D97-AF65-F5344CB8AC3E}">
        <p14:creationId xmlns:p14="http://schemas.microsoft.com/office/powerpoint/2010/main" val="1814104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provide a lightweight virtualization environment and are often used to run very tailored images for a specific application. For example, running a website might have a container for the frontend server, and a different container to run the backend database.</a:t>
            </a:r>
          </a:p>
          <a:p>
            <a:endParaRPr lang="en-US" dirty="0"/>
          </a:p>
          <a:p>
            <a:r>
              <a:rPr lang="en-US" dirty="0"/>
              <a:t>Despite their lightweight nature, there are lots of attacks against containers, largely exploiting misconfigurations or excessive build permissions </a:t>
            </a:r>
          </a:p>
          <a:p>
            <a:endParaRPr lang="en-US" dirty="0"/>
          </a:p>
          <a:p>
            <a:r>
              <a:rPr lang="en-US" dirty="0"/>
              <a:t>Attacker persistence in a container is very challenging. The image itself is immutable and every time it is restarted, it starts from a fresh base image. However, attackers who can escape the container have been known to modify the base image, so that each time a container starts it launches malicious code.</a:t>
            </a:r>
          </a:p>
          <a:p>
            <a:endParaRPr lang="en-US" dirty="0"/>
          </a:p>
          <a:p>
            <a:r>
              <a:rPr lang="en-US" dirty="0"/>
              <a:t>When investigating containers look at both container and the host OS. Often critical logs are only stored on the host and can be lost when the container is extracted to an analyst machine. Additionally, if a breakout has taken place, this might only be visible on the host.</a:t>
            </a:r>
          </a:p>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36</a:t>
            </a:fld>
            <a:endParaRPr lang="en-SG"/>
          </a:p>
        </p:txBody>
      </p:sp>
    </p:spTree>
    <p:extLst>
      <p:ext uri="{BB962C8B-B14F-4D97-AF65-F5344CB8AC3E}">
        <p14:creationId xmlns:p14="http://schemas.microsoft.com/office/powerpoint/2010/main" val="3233972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Images are the basic building blocks of a container environment. They contain the instructions needed to create</a:t>
            </a:r>
          </a:p>
          <a:p>
            <a:pPr algn="l"/>
            <a:r>
              <a:rPr lang="en-US" sz="1800" b="0" i="0" u="none" strike="noStrike" baseline="0" dirty="0">
                <a:latin typeface="TimesNewRoman"/>
              </a:rPr>
              <a:t>the environment and run any services. Each image is a combination of key components including the application</a:t>
            </a:r>
          </a:p>
          <a:p>
            <a:pPr algn="l"/>
            <a:r>
              <a:rPr lang="en-US" sz="1800" b="0" i="0" u="none" strike="noStrike" baseline="0" dirty="0">
                <a:latin typeface="TimesNewRoman"/>
              </a:rPr>
              <a:t>code itself, an interpreter that allows the code to run and any libraries or dependencies needed for the</a:t>
            </a:r>
          </a:p>
          <a:p>
            <a:pPr algn="l"/>
            <a:r>
              <a:rPr lang="en-SG" sz="1800" b="0" i="0" u="none" strike="noStrike" baseline="0" dirty="0">
                <a:latin typeface="TimesNewRoman"/>
              </a:rPr>
              <a:t>environment.</a:t>
            </a:r>
          </a:p>
          <a:p>
            <a:pPr algn="l"/>
            <a:endParaRPr lang="en-SG" sz="1800" b="0" i="0" u="none" strike="noStrike" baseline="0" dirty="0">
              <a:latin typeface="TimesNewRoman"/>
            </a:endParaRPr>
          </a:p>
          <a:p>
            <a:pPr algn="l"/>
            <a:r>
              <a:rPr lang="en-US" sz="1800" b="0" i="0" u="none" strike="noStrike" baseline="0" dirty="0">
                <a:latin typeface="TimesNewRoman"/>
              </a:rPr>
              <a:t>The image itself is best seen as a collection of changes (or layers of changes) and execution parameters stacked</a:t>
            </a:r>
          </a:p>
          <a:p>
            <a:pPr algn="l"/>
            <a:r>
              <a:rPr lang="en-US" sz="1800" b="0" i="0" u="none" strike="noStrike" baseline="0" dirty="0">
                <a:latin typeface="TimesNewRoman"/>
              </a:rPr>
              <a:t>on top of each other for use within the container when it runs. Images are generally considered immutable, in</a:t>
            </a:r>
          </a:p>
          <a:p>
            <a:pPr algn="l"/>
            <a:r>
              <a:rPr lang="en-US" sz="1800" b="0" i="0" u="none" strike="noStrike" baseline="0" dirty="0">
                <a:latin typeface="TimesNewRoman"/>
              </a:rPr>
              <a:t>that once they have been created, any future changes result in a new image</a:t>
            </a:r>
          </a:p>
          <a:p>
            <a:pPr algn="l"/>
            <a:endParaRPr lang="en-US" sz="1800" b="0" i="0" u="none" strike="noStrike" baseline="0" dirty="0">
              <a:latin typeface="TimesNewRoman"/>
            </a:endParaRPr>
          </a:p>
          <a:p>
            <a:pPr algn="l"/>
            <a:r>
              <a:rPr lang="en-US" sz="1800" b="0" i="0" u="none" strike="noStrike" baseline="0" dirty="0">
                <a:latin typeface="TimesNewRoman"/>
              </a:rPr>
              <a:t>In this context, layers are the modifications to the image (or root filesystem), applied in sequence to create the</a:t>
            </a:r>
          </a:p>
          <a:p>
            <a:pPr algn="l"/>
            <a:r>
              <a:rPr lang="en-US" sz="1800" b="0" i="0" u="none" strike="noStrike" baseline="0" dirty="0">
                <a:latin typeface="TimesNewRoman"/>
              </a:rPr>
              <a:t>final image. In Docker, this is carried out by a series of instructions in a </a:t>
            </a:r>
            <a:r>
              <a:rPr lang="en-US" sz="1800" b="0" i="0" u="none" strike="noStrike" baseline="0" dirty="0" err="1">
                <a:latin typeface="TimesNewRoman"/>
              </a:rPr>
              <a:t>Dockerfile</a:t>
            </a:r>
            <a:r>
              <a:rPr lang="en-US" sz="1800" b="0" i="0" u="none" strike="noStrike" baseline="0" dirty="0">
                <a:latin typeface="TimesNewRoman"/>
              </a:rPr>
              <a:t> which is then used to create</a:t>
            </a:r>
          </a:p>
          <a:p>
            <a:pPr algn="l"/>
            <a:r>
              <a:rPr lang="en-SG" sz="1800" b="0" i="0" u="none" strike="noStrike" baseline="0" dirty="0">
                <a:latin typeface="TimesNewRoman"/>
              </a:rPr>
              <a:t>the final image.</a:t>
            </a:r>
          </a:p>
          <a:p>
            <a:pPr algn="l"/>
            <a:endParaRPr lang="en-SG" sz="1800" b="0" i="0" u="none" strike="noStrike" baseline="0" dirty="0">
              <a:latin typeface="TimesNewRoman"/>
            </a:endParaRPr>
          </a:p>
          <a:p>
            <a:pPr algn="l"/>
            <a:r>
              <a:rPr lang="en-US" sz="1800" b="0" i="0" u="none" strike="noStrike" baseline="0" dirty="0">
                <a:latin typeface="TimesNewRoman"/>
              </a:rPr>
              <a:t>The container is the running instance build from an image. A container is made up from the image, the</a:t>
            </a:r>
          </a:p>
          <a:p>
            <a:pPr algn="l"/>
            <a:r>
              <a:rPr lang="en-US" sz="1800" b="0" i="0" u="none" strike="noStrike" baseline="0" dirty="0">
                <a:latin typeface="TimesNewRoman"/>
              </a:rPr>
              <a:t>environment it is executing in, and any instructions or arguments passed to the underlying application.</a:t>
            </a:r>
          </a:p>
          <a:p>
            <a:pPr algn="l"/>
            <a:r>
              <a:rPr lang="en-US" sz="1800" b="0" i="0" u="none" strike="noStrike" baseline="0" dirty="0">
                <a:latin typeface="TimesNewRoman"/>
              </a:rPr>
              <a:t>Containers are effectively isolated from external assets, except through deliberate configuration choices. For</a:t>
            </a:r>
          </a:p>
          <a:p>
            <a:pPr algn="l"/>
            <a:r>
              <a:rPr lang="en-US" sz="1800" b="0" i="0" u="none" strike="noStrike" baseline="0" dirty="0">
                <a:latin typeface="TimesNewRoman"/>
              </a:rPr>
              <a:t>example, a container running a web server may accept incoming connections on TCP port 80.</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5</a:t>
            </a:fld>
            <a:endParaRPr lang="en-SG"/>
          </a:p>
        </p:txBody>
      </p:sp>
    </p:spTree>
    <p:extLst>
      <p:ext uri="{BB962C8B-B14F-4D97-AF65-F5344CB8AC3E}">
        <p14:creationId xmlns:p14="http://schemas.microsoft.com/office/powerpoint/2010/main" val="275236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There are lots of reasons why organizations move applications and services into containerized environments.</a:t>
            </a:r>
          </a:p>
          <a:p>
            <a:pPr algn="l"/>
            <a:r>
              <a:rPr lang="en-US" sz="1800" b="0" i="0" u="none" strike="noStrike" baseline="0" dirty="0">
                <a:latin typeface="TimesNewRoman"/>
              </a:rPr>
              <a:t>Three of the most common are:</a:t>
            </a:r>
          </a:p>
          <a:p>
            <a:pPr algn="l"/>
            <a:endParaRPr lang="en-US" sz="1800" b="0" i="0" u="none" strike="noStrike" baseline="0" dirty="0">
              <a:latin typeface="TimesNewRoman"/>
            </a:endParaRPr>
          </a:p>
          <a:p>
            <a:pPr algn="l"/>
            <a:r>
              <a:rPr lang="en-SG" sz="1800" b="1" i="0" u="none" strike="noStrike" baseline="0" dirty="0">
                <a:latin typeface="TimesNewRoman,Bold"/>
              </a:rPr>
              <a:t>1. Rapid deployment</a:t>
            </a:r>
          </a:p>
          <a:p>
            <a:pPr algn="l"/>
            <a:r>
              <a:rPr lang="en-US" sz="1800" b="0" i="0" u="none" strike="noStrike" baseline="0" dirty="0">
                <a:latin typeface="TimesNewRoman"/>
              </a:rPr>
              <a:t>Although there is often a small initial increase in time and effort creating a containerized environment, once</a:t>
            </a:r>
          </a:p>
          <a:p>
            <a:pPr algn="l"/>
            <a:r>
              <a:rPr lang="en-US" sz="1800" b="0" i="0" u="none" strike="noStrike" baseline="0" dirty="0">
                <a:latin typeface="TimesNewRoman"/>
              </a:rPr>
              <a:t>that has been achieved, future deployments can be much faster.</a:t>
            </a:r>
          </a:p>
          <a:p>
            <a:pPr algn="l"/>
            <a:endParaRPr lang="en-US" sz="1800" b="0" i="0" u="none" strike="noStrike" baseline="0" dirty="0">
              <a:latin typeface="TimesNewRoman"/>
            </a:endParaRPr>
          </a:p>
          <a:p>
            <a:pPr algn="l"/>
            <a:r>
              <a:rPr lang="en-SG" sz="1800" b="1" i="0" u="none" strike="noStrike" baseline="0" dirty="0">
                <a:latin typeface="TimesNewRoman,Bold"/>
              </a:rPr>
              <a:t>2. Microservices</a:t>
            </a:r>
          </a:p>
          <a:p>
            <a:pPr algn="l"/>
            <a:r>
              <a:rPr lang="en-US" sz="1800" b="0" i="0" u="none" strike="noStrike" baseline="0" dirty="0">
                <a:latin typeface="TimesNewRoman"/>
              </a:rPr>
              <a:t>A basic concept of container use is around having each container specifically designed for a service. A</a:t>
            </a:r>
          </a:p>
          <a:p>
            <a:pPr algn="l"/>
            <a:r>
              <a:rPr lang="en-US" sz="1800" b="0" i="0" u="none" strike="noStrike" baseline="0" dirty="0">
                <a:latin typeface="TimesNewRoman"/>
              </a:rPr>
              <a:t>common example of this is spinning up web applications. Instead of having a large, single machine running</a:t>
            </a:r>
          </a:p>
          <a:p>
            <a:pPr algn="l"/>
            <a:r>
              <a:rPr lang="en-US" sz="1800" b="0" i="0" u="none" strike="noStrike" baseline="0" dirty="0">
                <a:latin typeface="TimesNewRoman"/>
              </a:rPr>
              <a:t>a full LAMP stack (for example), this can be split across different containers. One might host the Apache</a:t>
            </a:r>
          </a:p>
          <a:p>
            <a:pPr algn="l"/>
            <a:r>
              <a:rPr lang="en-US" sz="1800" b="0" i="0" u="none" strike="noStrike" baseline="0" dirty="0">
                <a:latin typeface="TimesNewRoman"/>
              </a:rPr>
              <a:t>server with PHP and a second container runs the MySQL instance. This might seem a trivial change, but it</a:t>
            </a:r>
          </a:p>
          <a:p>
            <a:pPr algn="l"/>
            <a:r>
              <a:rPr lang="en-US" sz="1800" b="0" i="0" u="none" strike="noStrike" baseline="0" dirty="0">
                <a:latin typeface="TimesNewRoman"/>
              </a:rPr>
              <a:t>significantly increases flexibility around movement, deployment, and reuse.  - LAMP : Linux, Apache, MySQL, PHP</a:t>
            </a:r>
          </a:p>
          <a:p>
            <a:pPr algn="l"/>
            <a:endParaRPr lang="en-US" sz="1800" b="0" i="0" u="none" strike="noStrike" baseline="0" dirty="0">
              <a:latin typeface="TimesNewRoman"/>
            </a:endParaRPr>
          </a:p>
          <a:p>
            <a:pPr algn="l"/>
            <a:r>
              <a:rPr lang="fr-FR" sz="1800" b="1" i="0" u="none" strike="noStrike" baseline="0" dirty="0">
                <a:latin typeface="TimesNewRoman,Bold"/>
              </a:rPr>
              <a:t>3. Support CI/CD, DevOps, etc.</a:t>
            </a:r>
          </a:p>
          <a:p>
            <a:pPr algn="l"/>
            <a:r>
              <a:rPr lang="en-US" sz="1800" b="0" i="0" u="none" strike="noStrike" baseline="0" dirty="0">
                <a:latin typeface="TimesNewRoman"/>
              </a:rPr>
              <a:t>Containers are also well positioned to support </a:t>
            </a:r>
            <a:r>
              <a:rPr lang="en-US" sz="1800" b="0" i="0" u="none" strike="noStrike" baseline="0" dirty="0" err="1">
                <a:latin typeface="TimesNewRoman"/>
              </a:rPr>
              <a:t>organisation</a:t>
            </a:r>
            <a:r>
              <a:rPr lang="en-US" sz="1800" b="0" i="0" u="none" strike="noStrike" baseline="0" dirty="0">
                <a:latin typeface="TimesNewRoman"/>
              </a:rPr>
              <a:t> CI/CD,2 DevOps, and other deployment</a:t>
            </a:r>
          </a:p>
          <a:p>
            <a:pPr algn="l"/>
            <a:r>
              <a:rPr lang="en-US" sz="1800" b="0" i="0" u="none" strike="noStrike" baseline="0" dirty="0">
                <a:latin typeface="TimesNewRoman"/>
              </a:rPr>
              <a:t>strategies. By segmenting off each component of a service, the build/test/merge cycles can be built around</a:t>
            </a:r>
          </a:p>
          <a:p>
            <a:pPr algn="l"/>
            <a:r>
              <a:rPr lang="en-US" sz="1800" b="0" i="0" u="none" strike="noStrike" baseline="0" dirty="0">
                <a:latin typeface="TimesNewRoman"/>
              </a:rPr>
              <a:t>images that are easily moved in and out of deployment.</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6</a:t>
            </a:fld>
            <a:endParaRPr lang="en-SG"/>
          </a:p>
        </p:txBody>
      </p:sp>
    </p:spTree>
    <p:extLst>
      <p:ext uri="{BB962C8B-B14F-4D97-AF65-F5344CB8AC3E}">
        <p14:creationId xmlns:p14="http://schemas.microsoft.com/office/powerpoint/2010/main" val="20848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Pod – groups of containers</a:t>
            </a:r>
          </a:p>
          <a:p>
            <a:r>
              <a:rPr lang="en-SG" dirty="0"/>
              <a:t>Rootless – Rootless container are containers that can be created, run, and managed by unprivileged users, no daemon running to interact with the containers</a:t>
            </a:r>
          </a:p>
          <a:p>
            <a:endParaRPr lang="en-SG" dirty="0"/>
          </a:p>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7</a:t>
            </a:fld>
            <a:endParaRPr lang="en-SG"/>
          </a:p>
        </p:txBody>
      </p:sp>
    </p:spTree>
    <p:extLst>
      <p:ext uri="{BB962C8B-B14F-4D97-AF65-F5344CB8AC3E}">
        <p14:creationId xmlns:p14="http://schemas.microsoft.com/office/powerpoint/2010/main" val="183931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Docker was released in 2013 and has become the most popular, or at least most recognized, application used for</a:t>
            </a:r>
          </a:p>
          <a:p>
            <a:pPr algn="l"/>
            <a:r>
              <a:rPr lang="en-US" sz="1800" b="0" i="0" u="none" strike="noStrike" baseline="0" dirty="0">
                <a:latin typeface="TimesNewRoman"/>
              </a:rPr>
              <a:t>containers. Often Docker and Containers are used as interchangeable terms, although there are other</a:t>
            </a:r>
          </a:p>
          <a:p>
            <a:pPr algn="l"/>
            <a:r>
              <a:rPr lang="en-US" sz="1800" b="0" i="0" u="none" strike="noStrike" baseline="0" dirty="0">
                <a:latin typeface="TimesNewRoman"/>
              </a:rPr>
              <a:t>applications that can be used to create containerized applications.</a:t>
            </a:r>
          </a:p>
          <a:p>
            <a:pPr algn="l"/>
            <a:endParaRPr lang="en-US" sz="1800" b="0" i="0" u="none" strike="noStrike" baseline="0" dirty="0">
              <a:latin typeface="TimesNewRoman"/>
            </a:endParaRPr>
          </a:p>
          <a:p>
            <a:pPr algn="l"/>
            <a:r>
              <a:rPr lang="en-US" sz="1800" b="0" i="0" u="none" strike="noStrike" baseline="0" dirty="0">
                <a:latin typeface="TimesNewRoman"/>
              </a:rPr>
              <a:t>Docker comprises multiple components that together provide the container environment and allow interaction.</a:t>
            </a:r>
          </a:p>
          <a:p>
            <a:pPr algn="l"/>
            <a:endParaRPr lang="en-US" sz="1800" b="0" i="0" u="none" strike="noStrike" baseline="0" dirty="0">
              <a:latin typeface="TimesNewRoman"/>
            </a:endParaRP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Objects</a:t>
            </a:r>
          </a:p>
          <a:p>
            <a:pPr algn="l"/>
            <a:r>
              <a:rPr lang="en-US" sz="1800" b="0" i="0" u="none" strike="noStrike" baseline="0" dirty="0">
                <a:latin typeface="TimesNewRoman"/>
              </a:rPr>
              <a:t>In this context, objects are the assets used to build a Docker application. The main object classes are Images,</a:t>
            </a:r>
          </a:p>
          <a:p>
            <a:pPr algn="l"/>
            <a:r>
              <a:rPr lang="en-SG" sz="1800" b="0" i="0" u="none" strike="noStrike" baseline="0" dirty="0">
                <a:latin typeface="TimesNewRoman"/>
              </a:rPr>
              <a:t>Containers, and Services.</a:t>
            </a:r>
          </a:p>
          <a:p>
            <a:pPr algn="l"/>
            <a:r>
              <a:rPr lang="en-US" sz="1800" b="0" i="0" u="none" strike="noStrike" baseline="0" dirty="0">
                <a:latin typeface="TimesNewRoman"/>
              </a:rPr>
              <a:t>All Docker containers are built from images. An image is a template (normally read-only) that forms the base</a:t>
            </a:r>
          </a:p>
          <a:p>
            <a:pPr algn="l"/>
            <a:r>
              <a:rPr lang="en-US" sz="1800" b="0" i="0" u="none" strike="noStrike" baseline="0" dirty="0">
                <a:latin typeface="TimesNewRoman"/>
              </a:rPr>
              <a:t>build of the container. A Container is the environment that has been created to run an application. In Docker,</a:t>
            </a:r>
          </a:p>
          <a:p>
            <a:pPr algn="l"/>
            <a:r>
              <a:rPr lang="en-US" sz="1800" b="0" i="0" u="none" strike="noStrike" baseline="0" dirty="0">
                <a:latin typeface="TimesNewRoman"/>
              </a:rPr>
              <a:t>Services allow containers to be scaled across multiple Docker daemons (called a “Swarm”).</a:t>
            </a:r>
          </a:p>
          <a:p>
            <a:pPr algn="l"/>
            <a:endParaRPr lang="en-US" sz="1800" b="0" i="0" u="none" strike="noStrike" baseline="0" dirty="0">
              <a:latin typeface="TimesNewRoman"/>
            </a:endParaRP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Registries</a:t>
            </a:r>
          </a:p>
          <a:p>
            <a:pPr algn="l"/>
            <a:r>
              <a:rPr lang="en-US" sz="1800" b="0" i="0" u="none" strike="noStrike" baseline="0" dirty="0">
                <a:latin typeface="TimesNewRoman"/>
              </a:rPr>
              <a:t>Registries are repositories for Docker images. There are public registries for standard environments, or you</a:t>
            </a:r>
          </a:p>
          <a:p>
            <a:pPr algn="l"/>
            <a:r>
              <a:rPr lang="en-US" sz="1800" b="0" i="0" u="none" strike="noStrike" baseline="0" dirty="0">
                <a:latin typeface="TimesNewRoman"/>
              </a:rPr>
              <a:t>can create a private registry for specifically tailored images. The main public registries are Docker Hub and</a:t>
            </a:r>
          </a:p>
          <a:p>
            <a:pPr algn="l"/>
            <a:r>
              <a:rPr lang="en-US" sz="1800" b="0" i="0" u="none" strike="noStrike" baseline="0" dirty="0">
                <a:latin typeface="TimesNewRoman"/>
              </a:rPr>
              <a:t>Docker Cloud. Docker Hub is the default location if no registry is specified or configured.</a:t>
            </a:r>
          </a:p>
          <a:p>
            <a:pPr algn="l"/>
            <a:endParaRPr lang="en-US" sz="1800" b="0" i="0" u="none" strike="noStrike" baseline="0" dirty="0">
              <a:latin typeface="TimesNewRoman"/>
            </a:endParaRPr>
          </a:p>
          <a:p>
            <a:pPr algn="l"/>
            <a:r>
              <a:rPr lang="en-SG" sz="1800" b="0" i="0" u="none" strike="noStrike" baseline="0" dirty="0">
                <a:latin typeface="Arial" panose="020B0604020202020204" pitchFamily="34" charset="0"/>
              </a:rPr>
              <a:t>• </a:t>
            </a:r>
            <a:r>
              <a:rPr lang="en-SG" sz="1800" b="1" i="0" u="none" strike="noStrike" baseline="0" dirty="0">
                <a:latin typeface="TimesNewRoman,Bold"/>
              </a:rPr>
              <a:t>Applications</a:t>
            </a:r>
          </a:p>
          <a:p>
            <a:pPr algn="l"/>
            <a:r>
              <a:rPr lang="en-US" sz="1800" b="0" i="0" u="none" strike="noStrike" baseline="0" dirty="0">
                <a:latin typeface="TimesNewRoman"/>
              </a:rPr>
              <a:t>There are two main software applications involved in Docker. The first, </a:t>
            </a:r>
            <a:r>
              <a:rPr lang="en-US" sz="1800" b="0" i="0" u="none" strike="noStrike" baseline="0" dirty="0" err="1">
                <a:latin typeface="Courier"/>
              </a:rPr>
              <a:t>dockerd</a:t>
            </a:r>
            <a:r>
              <a:rPr lang="en-US" sz="1800" b="0" i="0" u="none" strike="noStrike" baseline="0" dirty="0">
                <a:latin typeface="TimesNewRoman"/>
              </a:rPr>
              <a:t>, is the Docker daemon.</a:t>
            </a:r>
          </a:p>
          <a:p>
            <a:pPr algn="l"/>
            <a:r>
              <a:rPr lang="en-US" sz="1800" b="0" i="0" u="none" strike="noStrike" baseline="0" dirty="0">
                <a:latin typeface="TimesNewRoman"/>
              </a:rPr>
              <a:t>This is the process that managed containers and handles requests.</a:t>
            </a:r>
          </a:p>
          <a:p>
            <a:pPr algn="l"/>
            <a:r>
              <a:rPr lang="en-US" sz="1800" b="0" i="0" u="none" strike="noStrike" baseline="0" dirty="0">
                <a:latin typeface="TimesNewRoman"/>
              </a:rPr>
              <a:t>The second is the client application </a:t>
            </a:r>
            <a:r>
              <a:rPr lang="en-US" sz="1800" b="0" i="0" u="none" strike="noStrike" baseline="0" dirty="0">
                <a:latin typeface="Courier"/>
              </a:rPr>
              <a:t>docker</a:t>
            </a:r>
            <a:r>
              <a:rPr lang="en-US" sz="1800" b="0" i="0" u="none" strike="noStrike" baseline="0" dirty="0">
                <a:latin typeface="TimesNewRoman"/>
              </a:rPr>
              <a:t>. This provides the command line interface users can use to interact</a:t>
            </a:r>
          </a:p>
          <a:p>
            <a:pPr algn="l"/>
            <a:r>
              <a:rPr lang="en-SG" sz="1800" b="0" i="0" u="none" strike="noStrike" baseline="0" dirty="0">
                <a:latin typeface="TimesNewRoman"/>
              </a:rPr>
              <a:t>with the Docker daemon.</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8</a:t>
            </a:fld>
            <a:endParaRPr lang="en-SG"/>
          </a:p>
        </p:txBody>
      </p:sp>
    </p:spTree>
    <p:extLst>
      <p:ext uri="{BB962C8B-B14F-4D97-AF65-F5344CB8AC3E}">
        <p14:creationId xmlns:p14="http://schemas.microsoft.com/office/powerpoint/2010/main" val="4052725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
              </a:rPr>
              <a:t>One of the basic components of Docker is the </a:t>
            </a:r>
            <a:r>
              <a:rPr lang="en-US" sz="1800" b="0" i="0" u="none" strike="noStrike" baseline="0" dirty="0" err="1">
                <a:latin typeface="TimesNewRoman"/>
              </a:rPr>
              <a:t>Dockerfile</a:t>
            </a:r>
            <a:r>
              <a:rPr lang="en-US" sz="1800" b="0" i="0" u="none" strike="noStrike" baseline="0" dirty="0">
                <a:latin typeface="TimesNewRoman"/>
              </a:rPr>
              <a:t>. This is a plain text document that lists the instructions</a:t>
            </a:r>
          </a:p>
          <a:p>
            <a:pPr algn="l"/>
            <a:r>
              <a:rPr lang="en-SG" sz="1800" b="0" i="0" u="none" strike="noStrike" baseline="0" dirty="0">
                <a:latin typeface="TimesNewRoman"/>
              </a:rPr>
              <a:t>for creating the image.</a:t>
            </a:r>
          </a:p>
          <a:p>
            <a:pPr algn="l"/>
            <a:r>
              <a:rPr lang="en-US" sz="1800" b="0" i="0" u="none" strike="noStrike" baseline="0" dirty="0">
                <a:latin typeface="TimesNewRoman"/>
              </a:rPr>
              <a:t>The Docker build process reads the file and follows the instructions in sequence. Once it has completed, the</a:t>
            </a:r>
          </a:p>
          <a:p>
            <a:pPr algn="l"/>
            <a:r>
              <a:rPr lang="en-US" sz="1800" b="0" i="0" u="none" strike="noStrike" baseline="0" dirty="0">
                <a:latin typeface="TimesNewRoman"/>
              </a:rPr>
              <a:t>image is loaded into the repositories and is ready to run or execute into a container.</a:t>
            </a:r>
          </a:p>
          <a:p>
            <a:pPr algn="l"/>
            <a:r>
              <a:rPr lang="en-US" sz="1800" b="0" i="0" u="none" strike="noStrike" baseline="0" dirty="0">
                <a:latin typeface="TimesNewRoman"/>
              </a:rPr>
              <a:t>The example on the slide is a pretty contrived one—the container it would create doesn’t do much, but it does</a:t>
            </a:r>
          </a:p>
          <a:p>
            <a:pPr algn="l"/>
            <a:r>
              <a:rPr lang="en-US" sz="1800" b="0" i="0" u="none" strike="noStrike" baseline="0" dirty="0">
                <a:latin typeface="TimesNewRoman"/>
              </a:rPr>
              <a:t>cover some of the key sections. The </a:t>
            </a:r>
            <a:r>
              <a:rPr lang="en-US" sz="1800" b="0" i="0" u="none" strike="noStrike" baseline="0" dirty="0" err="1">
                <a:latin typeface="TimesNewRoman"/>
              </a:rPr>
              <a:t>Dockerfile</a:t>
            </a:r>
            <a:r>
              <a:rPr lang="en-US" sz="1800" b="0" i="0" u="none" strike="noStrike" baseline="0" dirty="0">
                <a:latin typeface="TimesNewRoman"/>
              </a:rPr>
              <a:t> identifies a base build to start with, then provides a series of</a:t>
            </a:r>
          </a:p>
          <a:p>
            <a:pPr algn="l"/>
            <a:r>
              <a:rPr lang="en-US" sz="1800" b="0" i="0" u="none" strike="noStrike" baseline="0" dirty="0">
                <a:latin typeface="TimesNewRoman"/>
              </a:rPr>
              <a:t>instructions. The build process follows these, creating a series of layers on the final image.</a:t>
            </a:r>
          </a:p>
          <a:p>
            <a:pPr algn="l"/>
            <a:r>
              <a:rPr lang="en-SG" sz="1800" b="0" i="0" u="none" strike="noStrike" baseline="0" dirty="0">
                <a:latin typeface="TimesNewRoman"/>
              </a:rPr>
              <a:t>Example build command:</a:t>
            </a:r>
          </a:p>
          <a:p>
            <a:pPr algn="l"/>
            <a:r>
              <a:rPr lang="en-US" sz="1800" b="0" i="0" u="none" strike="noStrike" baseline="0" dirty="0">
                <a:latin typeface="Arial" panose="020B0604020202020204" pitchFamily="34" charset="0"/>
              </a:rPr>
              <a:t>• </a:t>
            </a:r>
            <a:r>
              <a:rPr lang="en-US" sz="1800" b="0" i="0" u="none" strike="noStrike" baseline="0" dirty="0">
                <a:latin typeface="Courier"/>
              </a:rPr>
              <a:t>docker build -t example/nmaptest:1.0 . </a:t>
            </a:r>
            <a:r>
              <a:rPr lang="en-US" sz="1800" b="0" i="0" u="none" strike="noStrike" baseline="0" dirty="0">
                <a:latin typeface="TimesNewRoman"/>
              </a:rPr>
              <a:t>(Note the trailing period is part of the command.)</a:t>
            </a:r>
          </a:p>
          <a:p>
            <a:pPr algn="l"/>
            <a:r>
              <a:rPr lang="en-US" sz="1800" b="0" i="0" u="none" strike="noStrike" baseline="0" dirty="0">
                <a:latin typeface="TimesNewRoman"/>
              </a:rPr>
              <a:t>The image becomes an immutable object—any changes made to the </a:t>
            </a:r>
            <a:r>
              <a:rPr lang="en-US" sz="1800" b="0" i="0" u="none" strike="noStrike" baseline="0" dirty="0" err="1">
                <a:latin typeface="TimesNewRoman"/>
              </a:rPr>
              <a:t>Dockerfile</a:t>
            </a:r>
            <a:r>
              <a:rPr lang="en-US" sz="1800" b="0" i="0" u="none" strike="noStrike" baseline="0" dirty="0">
                <a:latin typeface="TimesNewRoman"/>
              </a:rPr>
              <a:t> need to be rebuilt, which creates</a:t>
            </a:r>
          </a:p>
          <a:p>
            <a:pPr algn="l"/>
            <a:r>
              <a:rPr lang="en-US" sz="1800" b="0" i="0" u="none" strike="noStrike" baseline="0" dirty="0">
                <a:latin typeface="TimesNewRoman"/>
              </a:rPr>
              <a:t>a file with a new image ID. If the build string tries to assign the same repository/tag name, the previous version</a:t>
            </a:r>
          </a:p>
          <a:p>
            <a:pPr algn="l"/>
            <a:r>
              <a:rPr lang="en-US" sz="1800" b="0" i="0" u="none" strike="noStrike" baseline="0" dirty="0">
                <a:latin typeface="TimesNewRoman"/>
              </a:rPr>
              <a:t>becomes a “dangling” file. This consumes disk space and should be removed whenever possible</a:t>
            </a:r>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9</a:t>
            </a:fld>
            <a:endParaRPr lang="en-SG"/>
          </a:p>
        </p:txBody>
      </p:sp>
    </p:spTree>
    <p:extLst>
      <p:ext uri="{BB962C8B-B14F-4D97-AF65-F5344CB8AC3E}">
        <p14:creationId xmlns:p14="http://schemas.microsoft.com/office/powerpoint/2010/main" val="56080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C6DBA57-988B-4330-A62F-C53C867875BA}" type="slidenum">
              <a:rPr lang="en-SG" smtClean="0"/>
              <a:t>10</a:t>
            </a:fld>
            <a:endParaRPr lang="en-SG"/>
          </a:p>
        </p:txBody>
      </p:sp>
    </p:spTree>
    <p:extLst>
      <p:ext uri="{BB962C8B-B14F-4D97-AF65-F5344CB8AC3E}">
        <p14:creationId xmlns:p14="http://schemas.microsoft.com/office/powerpoint/2010/main" val="96003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2B94-D15C-1410-F9A8-FA76D8DD0D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EB93B4F-18D1-4B92-57CC-D12BE6FC5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E88A1B5-E34F-4C32-7F9D-AE6CB0FDD70A}"/>
              </a:ext>
            </a:extLst>
          </p:cNvPr>
          <p:cNvSpPr>
            <a:spLocks noGrp="1"/>
          </p:cNvSpPr>
          <p:nvPr>
            <p:ph type="dt" sz="half" idx="10"/>
          </p:nvPr>
        </p:nvSpPr>
        <p:spPr/>
        <p:txBody>
          <a:bodyPr/>
          <a:lstStyle/>
          <a:p>
            <a:fld id="{6D931647-8D3C-4D48-A907-89AC19F093C1}" type="datetime1">
              <a:rPr lang="en-SG" smtClean="0"/>
              <a:t>11/4/2025</a:t>
            </a:fld>
            <a:endParaRPr lang="en-SG"/>
          </a:p>
        </p:txBody>
      </p:sp>
      <p:sp>
        <p:nvSpPr>
          <p:cNvPr id="5" name="Footer Placeholder 4">
            <a:extLst>
              <a:ext uri="{FF2B5EF4-FFF2-40B4-BE49-F238E27FC236}">
                <a16:creationId xmlns:a16="http://schemas.microsoft.com/office/drawing/2014/main" id="{87D5ADD8-08C3-4B0C-CCBA-11C0C9B8DAB2}"/>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B0BB5980-6885-A02D-381F-CB8342D01827}"/>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1888498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849C-A32E-0EF4-5FC9-DA8D0A21E9D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DA9E269-511B-C855-6D2F-01B510B9C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A5B7EB-AF89-8AC7-55BD-2AEDF3F463D9}"/>
              </a:ext>
            </a:extLst>
          </p:cNvPr>
          <p:cNvSpPr>
            <a:spLocks noGrp="1"/>
          </p:cNvSpPr>
          <p:nvPr>
            <p:ph type="dt" sz="half" idx="10"/>
          </p:nvPr>
        </p:nvSpPr>
        <p:spPr/>
        <p:txBody>
          <a:bodyPr/>
          <a:lstStyle/>
          <a:p>
            <a:fld id="{EC2EA063-50E9-4C95-A4D6-953882A6B665}" type="datetime1">
              <a:rPr lang="en-SG" smtClean="0"/>
              <a:t>11/4/2025</a:t>
            </a:fld>
            <a:endParaRPr lang="en-SG"/>
          </a:p>
        </p:txBody>
      </p:sp>
      <p:sp>
        <p:nvSpPr>
          <p:cNvPr id="5" name="Footer Placeholder 4">
            <a:extLst>
              <a:ext uri="{FF2B5EF4-FFF2-40B4-BE49-F238E27FC236}">
                <a16:creationId xmlns:a16="http://schemas.microsoft.com/office/drawing/2014/main" id="{22C223DC-D3BC-3869-772D-DDCEB6F98D83}"/>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11A047A7-6FD2-8A7F-0877-028113ECE8AB}"/>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42746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79F90-8D2F-3A86-4EC8-9ACFE016D9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03E7383-14F0-99A4-B3F4-1FB64937D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4D26845-A8AF-89AC-C616-4C51569C0AFB}"/>
              </a:ext>
            </a:extLst>
          </p:cNvPr>
          <p:cNvSpPr>
            <a:spLocks noGrp="1"/>
          </p:cNvSpPr>
          <p:nvPr>
            <p:ph type="dt" sz="half" idx="10"/>
          </p:nvPr>
        </p:nvSpPr>
        <p:spPr/>
        <p:txBody>
          <a:bodyPr/>
          <a:lstStyle/>
          <a:p>
            <a:fld id="{398EE518-AF27-4A75-99D5-34D843330D37}" type="datetime1">
              <a:rPr lang="en-SG" smtClean="0"/>
              <a:t>11/4/2025</a:t>
            </a:fld>
            <a:endParaRPr lang="en-SG"/>
          </a:p>
        </p:txBody>
      </p:sp>
      <p:sp>
        <p:nvSpPr>
          <p:cNvPr id="5" name="Footer Placeholder 4">
            <a:extLst>
              <a:ext uri="{FF2B5EF4-FFF2-40B4-BE49-F238E27FC236}">
                <a16:creationId xmlns:a16="http://schemas.microsoft.com/office/drawing/2014/main" id="{3CE71EFD-6F37-7EBE-40D3-4E27059DEC31}"/>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CCAF6C9F-F4A1-2D13-B4E6-26E598505D06}"/>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27597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2996-6944-800A-7B70-E6B5659C83B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C608D34-9E74-2F1E-CEC5-3D91CE082B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0D91B7D-F395-8EBA-DF6E-4BD9BACE2D38}"/>
              </a:ext>
            </a:extLst>
          </p:cNvPr>
          <p:cNvSpPr>
            <a:spLocks noGrp="1"/>
          </p:cNvSpPr>
          <p:nvPr>
            <p:ph type="dt" sz="half" idx="10"/>
          </p:nvPr>
        </p:nvSpPr>
        <p:spPr/>
        <p:txBody>
          <a:bodyPr/>
          <a:lstStyle/>
          <a:p>
            <a:fld id="{A0F6D8E5-6DBE-47F6-8B6A-5197DFD83277}" type="datetime1">
              <a:rPr lang="en-SG" smtClean="0"/>
              <a:t>11/4/2025</a:t>
            </a:fld>
            <a:endParaRPr lang="en-SG"/>
          </a:p>
        </p:txBody>
      </p:sp>
      <p:sp>
        <p:nvSpPr>
          <p:cNvPr id="5" name="Footer Placeholder 4">
            <a:extLst>
              <a:ext uri="{FF2B5EF4-FFF2-40B4-BE49-F238E27FC236}">
                <a16:creationId xmlns:a16="http://schemas.microsoft.com/office/drawing/2014/main" id="{C0C1E876-135A-5457-001C-F3D3633E4E92}"/>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BE238387-9EAF-8CE0-976F-0F4668BE4B1A}"/>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2285623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D235-8C26-47C8-4A5C-7519EFC4A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E401A03-07C9-F952-FF1D-3FF93A849F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1627FD-7B3F-8E72-46C4-EAB0F3F5A434}"/>
              </a:ext>
            </a:extLst>
          </p:cNvPr>
          <p:cNvSpPr>
            <a:spLocks noGrp="1"/>
          </p:cNvSpPr>
          <p:nvPr>
            <p:ph type="dt" sz="half" idx="10"/>
          </p:nvPr>
        </p:nvSpPr>
        <p:spPr/>
        <p:txBody>
          <a:bodyPr/>
          <a:lstStyle/>
          <a:p>
            <a:fld id="{DBE08C96-D4F0-4E6C-A970-11616254F2D5}" type="datetime1">
              <a:rPr lang="en-SG" smtClean="0"/>
              <a:t>11/4/2025</a:t>
            </a:fld>
            <a:endParaRPr lang="en-SG"/>
          </a:p>
        </p:txBody>
      </p:sp>
      <p:sp>
        <p:nvSpPr>
          <p:cNvPr id="5" name="Footer Placeholder 4">
            <a:extLst>
              <a:ext uri="{FF2B5EF4-FFF2-40B4-BE49-F238E27FC236}">
                <a16:creationId xmlns:a16="http://schemas.microsoft.com/office/drawing/2014/main" id="{D8A6F577-2CCD-61B6-0257-BACDF90E4881}"/>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C60F3647-AB3D-7D66-048A-90DA63BAF404}"/>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302506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84-F228-B441-C88D-6328C0B780B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ED5D73-423E-165E-4B9C-EBA08AC4C8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575D5ED-F234-2EA6-AF02-823DE8E291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9892542-1FFF-487A-AD9A-D6BD54DE862D}"/>
              </a:ext>
            </a:extLst>
          </p:cNvPr>
          <p:cNvSpPr>
            <a:spLocks noGrp="1"/>
          </p:cNvSpPr>
          <p:nvPr>
            <p:ph type="dt" sz="half" idx="10"/>
          </p:nvPr>
        </p:nvSpPr>
        <p:spPr/>
        <p:txBody>
          <a:bodyPr/>
          <a:lstStyle/>
          <a:p>
            <a:fld id="{976C4DF7-FAFF-42C2-B114-B08F7FC1987E}" type="datetime1">
              <a:rPr lang="en-SG" smtClean="0"/>
              <a:t>11/4/2025</a:t>
            </a:fld>
            <a:endParaRPr lang="en-SG"/>
          </a:p>
        </p:txBody>
      </p:sp>
      <p:sp>
        <p:nvSpPr>
          <p:cNvPr id="6" name="Footer Placeholder 5">
            <a:extLst>
              <a:ext uri="{FF2B5EF4-FFF2-40B4-BE49-F238E27FC236}">
                <a16:creationId xmlns:a16="http://schemas.microsoft.com/office/drawing/2014/main" id="{B14FE0C3-0778-2CF0-AB7E-12A4F45DE5C6}"/>
              </a:ext>
            </a:extLst>
          </p:cNvPr>
          <p:cNvSpPr>
            <a:spLocks noGrp="1"/>
          </p:cNvSpPr>
          <p:nvPr>
            <p:ph type="ftr" sz="quarter" idx="11"/>
          </p:nvPr>
        </p:nvSpPr>
        <p:spPr/>
        <p:txBody>
          <a:bodyPr/>
          <a:lstStyle/>
          <a:p>
            <a:r>
              <a:rPr lang="en-SG"/>
              <a:t>RESTRICTED</a:t>
            </a:r>
          </a:p>
        </p:txBody>
      </p:sp>
      <p:sp>
        <p:nvSpPr>
          <p:cNvPr id="7" name="Slide Number Placeholder 6">
            <a:extLst>
              <a:ext uri="{FF2B5EF4-FFF2-40B4-BE49-F238E27FC236}">
                <a16:creationId xmlns:a16="http://schemas.microsoft.com/office/drawing/2014/main" id="{2DEDA811-CE3F-A0C8-29EF-AA602ADE31BE}"/>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319737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68A8-A365-2838-ECD9-711A72A12E2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C12F7EA-EAD0-54E9-7349-BF5DB9317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6117-BACD-C91A-CA79-868BC09A86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C9F7C8A-0EEA-8DC0-5B4E-AC760F738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E6D5D-1707-9FAC-EABB-208D25EDBA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BBA6C7E-B93F-9588-F6DD-8BDB9D4FE7F5}"/>
              </a:ext>
            </a:extLst>
          </p:cNvPr>
          <p:cNvSpPr>
            <a:spLocks noGrp="1"/>
          </p:cNvSpPr>
          <p:nvPr>
            <p:ph type="dt" sz="half" idx="10"/>
          </p:nvPr>
        </p:nvSpPr>
        <p:spPr/>
        <p:txBody>
          <a:bodyPr/>
          <a:lstStyle/>
          <a:p>
            <a:fld id="{AB6F83DB-1E7B-4DDF-8F8E-0D031DD1A116}" type="datetime1">
              <a:rPr lang="en-SG" smtClean="0"/>
              <a:t>11/4/2025</a:t>
            </a:fld>
            <a:endParaRPr lang="en-SG"/>
          </a:p>
        </p:txBody>
      </p:sp>
      <p:sp>
        <p:nvSpPr>
          <p:cNvPr id="8" name="Footer Placeholder 7">
            <a:extLst>
              <a:ext uri="{FF2B5EF4-FFF2-40B4-BE49-F238E27FC236}">
                <a16:creationId xmlns:a16="http://schemas.microsoft.com/office/drawing/2014/main" id="{4E1E6666-CAD3-F3CC-D065-B552A83A7C1E}"/>
              </a:ext>
            </a:extLst>
          </p:cNvPr>
          <p:cNvSpPr>
            <a:spLocks noGrp="1"/>
          </p:cNvSpPr>
          <p:nvPr>
            <p:ph type="ftr" sz="quarter" idx="11"/>
          </p:nvPr>
        </p:nvSpPr>
        <p:spPr/>
        <p:txBody>
          <a:bodyPr/>
          <a:lstStyle/>
          <a:p>
            <a:r>
              <a:rPr lang="en-SG"/>
              <a:t>RESTRICTED</a:t>
            </a:r>
          </a:p>
        </p:txBody>
      </p:sp>
      <p:sp>
        <p:nvSpPr>
          <p:cNvPr id="9" name="Slide Number Placeholder 8">
            <a:extLst>
              <a:ext uri="{FF2B5EF4-FFF2-40B4-BE49-F238E27FC236}">
                <a16:creationId xmlns:a16="http://schemas.microsoft.com/office/drawing/2014/main" id="{3ABF0D19-722C-FD44-9C78-F582E823055C}"/>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22257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6B3D-0387-D2B6-839D-05ED5A60A70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9188E16-EB40-890E-04EC-2AFA6C2D8AC4}"/>
              </a:ext>
            </a:extLst>
          </p:cNvPr>
          <p:cNvSpPr>
            <a:spLocks noGrp="1"/>
          </p:cNvSpPr>
          <p:nvPr>
            <p:ph type="dt" sz="half" idx="10"/>
          </p:nvPr>
        </p:nvSpPr>
        <p:spPr/>
        <p:txBody>
          <a:bodyPr/>
          <a:lstStyle/>
          <a:p>
            <a:fld id="{C13462EB-5FEC-4E4A-A48D-0349587C3C7E}" type="datetime1">
              <a:rPr lang="en-SG" smtClean="0"/>
              <a:t>11/4/2025</a:t>
            </a:fld>
            <a:endParaRPr lang="en-SG"/>
          </a:p>
        </p:txBody>
      </p:sp>
      <p:sp>
        <p:nvSpPr>
          <p:cNvPr id="4" name="Footer Placeholder 3">
            <a:extLst>
              <a:ext uri="{FF2B5EF4-FFF2-40B4-BE49-F238E27FC236}">
                <a16:creationId xmlns:a16="http://schemas.microsoft.com/office/drawing/2014/main" id="{D0A0017B-145B-0B09-91EE-74CEF7022DD5}"/>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5AFB35E8-A548-5261-769E-F5000C59A2FC}"/>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86705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BD537-5AC1-08FF-7580-D38EE1950359}"/>
              </a:ext>
            </a:extLst>
          </p:cNvPr>
          <p:cNvSpPr>
            <a:spLocks noGrp="1"/>
          </p:cNvSpPr>
          <p:nvPr>
            <p:ph type="dt" sz="half" idx="10"/>
          </p:nvPr>
        </p:nvSpPr>
        <p:spPr/>
        <p:txBody>
          <a:bodyPr/>
          <a:lstStyle/>
          <a:p>
            <a:fld id="{95590C90-3718-4A15-A3D9-46186C3CA492}" type="datetime1">
              <a:rPr lang="en-SG" smtClean="0"/>
              <a:t>11/4/2025</a:t>
            </a:fld>
            <a:endParaRPr lang="en-SG"/>
          </a:p>
        </p:txBody>
      </p:sp>
      <p:sp>
        <p:nvSpPr>
          <p:cNvPr id="3" name="Footer Placeholder 2">
            <a:extLst>
              <a:ext uri="{FF2B5EF4-FFF2-40B4-BE49-F238E27FC236}">
                <a16:creationId xmlns:a16="http://schemas.microsoft.com/office/drawing/2014/main" id="{BBA2B38B-C839-3AF5-AB0E-30F6D51A8DD0}"/>
              </a:ext>
            </a:extLst>
          </p:cNvPr>
          <p:cNvSpPr>
            <a:spLocks noGrp="1"/>
          </p:cNvSpPr>
          <p:nvPr>
            <p:ph type="ftr" sz="quarter" idx="11"/>
          </p:nvPr>
        </p:nvSpPr>
        <p:spPr/>
        <p:txBody>
          <a:bodyPr/>
          <a:lstStyle/>
          <a:p>
            <a:r>
              <a:rPr lang="en-SG"/>
              <a:t>RESTRICTED</a:t>
            </a:r>
          </a:p>
        </p:txBody>
      </p:sp>
      <p:sp>
        <p:nvSpPr>
          <p:cNvPr id="4" name="Slide Number Placeholder 3">
            <a:extLst>
              <a:ext uri="{FF2B5EF4-FFF2-40B4-BE49-F238E27FC236}">
                <a16:creationId xmlns:a16="http://schemas.microsoft.com/office/drawing/2014/main" id="{1EF0E5F3-A23F-F57A-B051-771C854E5021}"/>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222792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0C78-0BDF-7396-E1E4-D8AE14854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921F119-7611-66FE-BECD-DE3559F408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7FFA5A0-163F-D152-765F-E68FD9D55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D3284-F4B7-2C6F-053F-0002BEEC297C}"/>
              </a:ext>
            </a:extLst>
          </p:cNvPr>
          <p:cNvSpPr>
            <a:spLocks noGrp="1"/>
          </p:cNvSpPr>
          <p:nvPr>
            <p:ph type="dt" sz="half" idx="10"/>
          </p:nvPr>
        </p:nvSpPr>
        <p:spPr/>
        <p:txBody>
          <a:bodyPr/>
          <a:lstStyle/>
          <a:p>
            <a:fld id="{6F019269-2700-4153-B02A-A7E157E881A9}" type="datetime1">
              <a:rPr lang="en-SG" smtClean="0"/>
              <a:t>11/4/2025</a:t>
            </a:fld>
            <a:endParaRPr lang="en-SG"/>
          </a:p>
        </p:txBody>
      </p:sp>
      <p:sp>
        <p:nvSpPr>
          <p:cNvPr id="6" name="Footer Placeholder 5">
            <a:extLst>
              <a:ext uri="{FF2B5EF4-FFF2-40B4-BE49-F238E27FC236}">
                <a16:creationId xmlns:a16="http://schemas.microsoft.com/office/drawing/2014/main" id="{2FA65AD5-6FC0-EA5A-99D4-953993C04148}"/>
              </a:ext>
            </a:extLst>
          </p:cNvPr>
          <p:cNvSpPr>
            <a:spLocks noGrp="1"/>
          </p:cNvSpPr>
          <p:nvPr>
            <p:ph type="ftr" sz="quarter" idx="11"/>
          </p:nvPr>
        </p:nvSpPr>
        <p:spPr/>
        <p:txBody>
          <a:bodyPr/>
          <a:lstStyle/>
          <a:p>
            <a:r>
              <a:rPr lang="en-SG"/>
              <a:t>RESTRICTED</a:t>
            </a:r>
          </a:p>
        </p:txBody>
      </p:sp>
      <p:sp>
        <p:nvSpPr>
          <p:cNvPr id="7" name="Slide Number Placeholder 6">
            <a:extLst>
              <a:ext uri="{FF2B5EF4-FFF2-40B4-BE49-F238E27FC236}">
                <a16:creationId xmlns:a16="http://schemas.microsoft.com/office/drawing/2014/main" id="{904989B8-D10A-6560-322F-FC916D074252}"/>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410339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AE06-3A26-47E0-B3DE-AEB77D3A0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FEAD5C-733E-1BB7-DD90-B6950EC8F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45DD549-3F86-97C9-00CF-414ED171B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501BA-31D4-AB98-931B-FC4AE67AB098}"/>
              </a:ext>
            </a:extLst>
          </p:cNvPr>
          <p:cNvSpPr>
            <a:spLocks noGrp="1"/>
          </p:cNvSpPr>
          <p:nvPr>
            <p:ph type="dt" sz="half" idx="10"/>
          </p:nvPr>
        </p:nvSpPr>
        <p:spPr/>
        <p:txBody>
          <a:bodyPr/>
          <a:lstStyle/>
          <a:p>
            <a:fld id="{D548B7D4-6DE1-4621-87ED-49A3B4962743}" type="datetime1">
              <a:rPr lang="en-SG" smtClean="0"/>
              <a:t>11/4/2025</a:t>
            </a:fld>
            <a:endParaRPr lang="en-SG"/>
          </a:p>
        </p:txBody>
      </p:sp>
      <p:sp>
        <p:nvSpPr>
          <p:cNvPr id="6" name="Footer Placeholder 5">
            <a:extLst>
              <a:ext uri="{FF2B5EF4-FFF2-40B4-BE49-F238E27FC236}">
                <a16:creationId xmlns:a16="http://schemas.microsoft.com/office/drawing/2014/main" id="{443E64C3-BE48-B7FB-DB82-030661E9F4A8}"/>
              </a:ext>
            </a:extLst>
          </p:cNvPr>
          <p:cNvSpPr>
            <a:spLocks noGrp="1"/>
          </p:cNvSpPr>
          <p:nvPr>
            <p:ph type="ftr" sz="quarter" idx="11"/>
          </p:nvPr>
        </p:nvSpPr>
        <p:spPr/>
        <p:txBody>
          <a:bodyPr/>
          <a:lstStyle/>
          <a:p>
            <a:r>
              <a:rPr lang="en-SG"/>
              <a:t>RESTRICTED</a:t>
            </a:r>
          </a:p>
        </p:txBody>
      </p:sp>
      <p:sp>
        <p:nvSpPr>
          <p:cNvPr id="7" name="Slide Number Placeholder 6">
            <a:extLst>
              <a:ext uri="{FF2B5EF4-FFF2-40B4-BE49-F238E27FC236}">
                <a16:creationId xmlns:a16="http://schemas.microsoft.com/office/drawing/2014/main" id="{BE59D550-F252-26A3-8B11-B813641ABA52}"/>
              </a:ext>
            </a:extLst>
          </p:cNvPr>
          <p:cNvSpPr>
            <a:spLocks noGrp="1"/>
          </p:cNvSpPr>
          <p:nvPr>
            <p:ph type="sldNum" sz="quarter" idx="12"/>
          </p:nvPr>
        </p:nvSpPr>
        <p:spPr/>
        <p:txBody>
          <a:bodyPr/>
          <a:lstStyle/>
          <a:p>
            <a:fld id="{6712FDF4-ACCC-40AF-9985-6C3E21818D68}" type="slidenum">
              <a:rPr lang="en-SG" smtClean="0"/>
              <a:t>‹#›</a:t>
            </a:fld>
            <a:endParaRPr lang="en-SG"/>
          </a:p>
        </p:txBody>
      </p:sp>
    </p:spTree>
    <p:extLst>
      <p:ext uri="{BB962C8B-B14F-4D97-AF65-F5344CB8AC3E}">
        <p14:creationId xmlns:p14="http://schemas.microsoft.com/office/powerpoint/2010/main" val="4212008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shield with a lock and text&#10;&#10;Description automatically generated">
            <a:extLst>
              <a:ext uri="{FF2B5EF4-FFF2-40B4-BE49-F238E27FC236}">
                <a16:creationId xmlns:a16="http://schemas.microsoft.com/office/drawing/2014/main" id="{73145891-02FB-A4A6-AD26-3C8371437DC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88108" y="5799900"/>
            <a:ext cx="903311" cy="1023997"/>
          </a:xfrm>
          <a:prstGeom prst="rect">
            <a:avLst/>
          </a:prstGeom>
        </p:spPr>
      </p:pic>
      <p:pic>
        <p:nvPicPr>
          <p:cNvPr id="8" name="Picture 7" descr="A logo of a cyber defence group&#10;&#10;Description automatically generated">
            <a:extLst>
              <a:ext uri="{FF2B5EF4-FFF2-40B4-BE49-F238E27FC236}">
                <a16:creationId xmlns:a16="http://schemas.microsoft.com/office/drawing/2014/main" id="{D8E0E5F0-01F5-C40A-EB5E-DC1B0679BDD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5796429"/>
            <a:ext cx="1030941" cy="1030941"/>
          </a:xfrm>
          <a:prstGeom prst="rect">
            <a:avLst/>
          </a:prstGeom>
        </p:spPr>
      </p:pic>
      <p:sp>
        <p:nvSpPr>
          <p:cNvPr id="2" name="Title Placeholder 1">
            <a:extLst>
              <a:ext uri="{FF2B5EF4-FFF2-40B4-BE49-F238E27FC236}">
                <a16:creationId xmlns:a16="http://schemas.microsoft.com/office/drawing/2014/main" id="{148D3EB8-B428-DAA7-955A-491BB54A0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0BD7586-4B86-644F-F561-A25A4CA23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7CC3DBF1-6D8B-CD1D-32BB-BB2AFEBD4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44BD74-328F-4A7C-9233-26E7800CB272}" type="datetime1">
              <a:rPr lang="en-SG" smtClean="0"/>
              <a:t>11/4/2025</a:t>
            </a:fld>
            <a:endParaRPr lang="en-SG" dirty="0"/>
          </a:p>
        </p:txBody>
      </p:sp>
      <p:sp>
        <p:nvSpPr>
          <p:cNvPr id="5" name="Footer Placeholder 4">
            <a:extLst>
              <a:ext uri="{FF2B5EF4-FFF2-40B4-BE49-F238E27FC236}">
                <a16:creationId xmlns:a16="http://schemas.microsoft.com/office/drawing/2014/main" id="{6A5F8197-D0A5-7E5D-342D-E676CD793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SG" dirty="0"/>
              <a:t>RESTRICTED</a:t>
            </a:r>
          </a:p>
        </p:txBody>
      </p:sp>
      <p:sp>
        <p:nvSpPr>
          <p:cNvPr id="6" name="Slide Number Placeholder 5">
            <a:extLst>
              <a:ext uri="{FF2B5EF4-FFF2-40B4-BE49-F238E27FC236}">
                <a16:creationId xmlns:a16="http://schemas.microsoft.com/office/drawing/2014/main" id="{07E2E330-299F-84B8-6F1A-6623CE4D1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12FDF4-ACCC-40AF-9985-6C3E21818D68}" type="slidenum">
              <a:rPr lang="en-SG" smtClean="0"/>
              <a:pPr/>
              <a:t>‹#›</a:t>
            </a:fld>
            <a:r>
              <a:rPr lang="en-SG" dirty="0"/>
              <a:t>/</a:t>
            </a:r>
          </a:p>
        </p:txBody>
      </p:sp>
    </p:spTree>
    <p:extLst>
      <p:ext uri="{BB962C8B-B14F-4D97-AF65-F5344CB8AC3E}">
        <p14:creationId xmlns:p14="http://schemas.microsoft.com/office/powerpoint/2010/main" val="2962389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2.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QuickStyle" Target="../diagrams/quickStyle3.xml"/><Relationship Id="rId11" Type="http://schemas.openxmlformats.org/officeDocument/2006/relationships/image" Target="../media/image15.png"/><Relationship Id="rId5" Type="http://schemas.openxmlformats.org/officeDocument/2006/relationships/diagramLayout" Target="../diagrams/layout3.xml"/><Relationship Id="rId10" Type="http://schemas.openxmlformats.org/officeDocument/2006/relationships/image" Target="../media/image14.png"/><Relationship Id="rId4" Type="http://schemas.openxmlformats.org/officeDocument/2006/relationships/diagramData" Target="../diagrams/data3.xml"/><Relationship Id="rId9" Type="http://schemas.openxmlformats.org/officeDocument/2006/relationships/image" Target="../media/image13.jpe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utomating Docker Container Restarts Based on CPU Usage: A Guide – Collabnix">
            <a:extLst>
              <a:ext uri="{FF2B5EF4-FFF2-40B4-BE49-F238E27FC236}">
                <a16:creationId xmlns:a16="http://schemas.microsoft.com/office/drawing/2014/main" id="{7FA60000-11A3-A306-CCBE-B20AFF9F7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955" y="3077599"/>
            <a:ext cx="6074089" cy="31787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AF80F67-ACE8-8734-76F2-9A7A9C6DFDE1}"/>
              </a:ext>
            </a:extLst>
          </p:cNvPr>
          <p:cNvSpPr>
            <a:spLocks noGrp="1"/>
          </p:cNvSpPr>
          <p:nvPr>
            <p:ph type="ctrTitle"/>
          </p:nvPr>
        </p:nvSpPr>
        <p:spPr/>
        <p:txBody>
          <a:bodyPr>
            <a:normAutofit/>
          </a:bodyPr>
          <a:lstStyle/>
          <a:p>
            <a:r>
              <a:rPr lang="en-SG" dirty="0"/>
              <a:t>Investigating Containerised Environments</a:t>
            </a:r>
          </a:p>
        </p:txBody>
      </p:sp>
      <p:sp>
        <p:nvSpPr>
          <p:cNvPr id="4" name="Footer Placeholder 3">
            <a:extLst>
              <a:ext uri="{FF2B5EF4-FFF2-40B4-BE49-F238E27FC236}">
                <a16:creationId xmlns:a16="http://schemas.microsoft.com/office/drawing/2014/main" id="{22BEFBAC-0ADF-0E09-C2B6-AFCBAF96F5E0}"/>
              </a:ext>
            </a:extLst>
          </p:cNvPr>
          <p:cNvSpPr>
            <a:spLocks noGrp="1"/>
          </p:cNvSpPr>
          <p:nvPr>
            <p:ph type="ftr" sz="quarter" idx="11"/>
          </p:nvPr>
        </p:nvSpPr>
        <p:spPr/>
        <p:txBody>
          <a:bodyPr/>
          <a:lstStyle/>
          <a:p>
            <a:r>
              <a:rPr lang="en-SG" dirty="0"/>
              <a:t>RESTRICTED</a:t>
            </a:r>
          </a:p>
        </p:txBody>
      </p:sp>
      <p:sp>
        <p:nvSpPr>
          <p:cNvPr id="5" name="Slide Number Placeholder 4">
            <a:extLst>
              <a:ext uri="{FF2B5EF4-FFF2-40B4-BE49-F238E27FC236}">
                <a16:creationId xmlns:a16="http://schemas.microsoft.com/office/drawing/2014/main" id="{A19F8D7D-4C80-9EDD-0D4E-7D305199A470}"/>
              </a:ext>
            </a:extLst>
          </p:cNvPr>
          <p:cNvSpPr>
            <a:spLocks noGrp="1"/>
          </p:cNvSpPr>
          <p:nvPr>
            <p:ph type="sldNum" sz="quarter" idx="12"/>
          </p:nvPr>
        </p:nvSpPr>
        <p:spPr/>
        <p:txBody>
          <a:bodyPr/>
          <a:lstStyle/>
          <a:p>
            <a:fld id="{6712FDF4-ACCC-40AF-9985-6C3E21818D68}" type="slidenum">
              <a:rPr lang="en-SG" smtClean="0"/>
              <a:t>1</a:t>
            </a:fld>
            <a:endParaRPr lang="en-SG"/>
          </a:p>
        </p:txBody>
      </p:sp>
    </p:spTree>
    <p:extLst>
      <p:ext uri="{BB962C8B-B14F-4D97-AF65-F5344CB8AC3E}">
        <p14:creationId xmlns:p14="http://schemas.microsoft.com/office/powerpoint/2010/main" val="109870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a:extLst>
              <a:ext uri="{FF2B5EF4-FFF2-40B4-BE49-F238E27FC236}">
                <a16:creationId xmlns:a16="http://schemas.microsoft.com/office/drawing/2014/main" id="{9AF6C5B0-A02B-B97C-E271-EF2C1ACF5911}"/>
              </a:ext>
            </a:extLst>
          </p:cNvPr>
          <p:cNvSpPr>
            <a:spLocks noGrp="1"/>
          </p:cNvSpPr>
          <p:nvPr>
            <p:ph type="title"/>
          </p:nvPr>
        </p:nvSpPr>
        <p:spPr>
          <a:xfrm>
            <a:off x="838200" y="365125"/>
            <a:ext cx="10515600" cy="1325563"/>
          </a:xfrm>
        </p:spPr>
        <p:txBody>
          <a:bodyPr/>
          <a:lstStyle/>
          <a:p>
            <a:r>
              <a:rPr lang="en-US" dirty="0"/>
              <a:t>Docker Build</a:t>
            </a:r>
          </a:p>
        </p:txBody>
      </p:sp>
      <p:pic>
        <p:nvPicPr>
          <p:cNvPr id="2050" name="Picture 2" descr="How the Docker Build Command Works Internally">
            <a:extLst>
              <a:ext uri="{FF2B5EF4-FFF2-40B4-BE49-F238E27FC236}">
                <a16:creationId xmlns:a16="http://schemas.microsoft.com/office/drawing/2014/main" id="{0EABD81E-78E9-C1A8-DECE-AF319178D0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8799" y="1825625"/>
            <a:ext cx="6934402" cy="4351338"/>
          </a:xfrm>
          <a:prstGeom prst="rect">
            <a:avLst/>
          </a:prstGeom>
          <a:solidFill>
            <a:srgbClr val="FFFFFF"/>
          </a:solidFill>
        </p:spPr>
      </p:pic>
      <p:sp>
        <p:nvSpPr>
          <p:cNvPr id="4" name="Footer Placeholder 3">
            <a:extLst>
              <a:ext uri="{FF2B5EF4-FFF2-40B4-BE49-F238E27FC236}">
                <a16:creationId xmlns:a16="http://schemas.microsoft.com/office/drawing/2014/main" id="{7EA6C9C3-7E96-405D-2864-059EBEB77A9F}"/>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5" name="Slide Number Placeholder 4">
            <a:extLst>
              <a:ext uri="{FF2B5EF4-FFF2-40B4-BE49-F238E27FC236}">
                <a16:creationId xmlns:a16="http://schemas.microsoft.com/office/drawing/2014/main" id="{30B8914C-4EF9-7BFA-3EE6-9DA288B5933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10</a:t>
            </a:fld>
            <a:endParaRPr lang="en-SG"/>
          </a:p>
        </p:txBody>
      </p:sp>
    </p:spTree>
    <p:extLst>
      <p:ext uri="{BB962C8B-B14F-4D97-AF65-F5344CB8AC3E}">
        <p14:creationId xmlns:p14="http://schemas.microsoft.com/office/powerpoint/2010/main" val="728774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2B7AB-501B-299B-D43E-9DF413057F8E}"/>
            </a:ext>
          </a:extLst>
        </p:cNvPr>
        <p:cNvGrpSpPr/>
        <p:nvPr/>
      </p:nvGrpSpPr>
      <p:grpSpPr>
        <a:xfrm>
          <a:off x="0" y="0"/>
          <a:ext cx="0" cy="0"/>
          <a:chOff x="0" y="0"/>
          <a:chExt cx="0" cy="0"/>
        </a:xfrm>
      </p:grpSpPr>
      <p:sp>
        <p:nvSpPr>
          <p:cNvPr id="13" name="Title 1">
            <a:extLst>
              <a:ext uri="{FF2B5EF4-FFF2-40B4-BE49-F238E27FC236}">
                <a16:creationId xmlns:a16="http://schemas.microsoft.com/office/drawing/2014/main" id="{97163771-125E-B135-01D6-CD88EA4758E3}"/>
              </a:ext>
            </a:extLst>
          </p:cNvPr>
          <p:cNvSpPr>
            <a:spLocks noGrp="1"/>
          </p:cNvSpPr>
          <p:nvPr>
            <p:ph type="title"/>
          </p:nvPr>
        </p:nvSpPr>
        <p:spPr>
          <a:xfrm>
            <a:off x="838200" y="365125"/>
            <a:ext cx="10515600" cy="1325563"/>
          </a:xfrm>
        </p:spPr>
        <p:txBody>
          <a:bodyPr anchor="ctr">
            <a:normAutofit/>
          </a:bodyPr>
          <a:lstStyle/>
          <a:p>
            <a:r>
              <a:rPr lang="en-US" dirty="0"/>
              <a:t>Intro to </a:t>
            </a:r>
            <a:r>
              <a:rPr lang="en-US" dirty="0" err="1"/>
              <a:t>Podman</a:t>
            </a:r>
            <a:endParaRPr lang="en-US" dirty="0"/>
          </a:p>
        </p:txBody>
      </p:sp>
      <p:graphicFrame>
        <p:nvGraphicFramePr>
          <p:cNvPr id="3" name="Content Placeholder 2">
            <a:extLst>
              <a:ext uri="{FF2B5EF4-FFF2-40B4-BE49-F238E27FC236}">
                <a16:creationId xmlns:a16="http://schemas.microsoft.com/office/drawing/2014/main" id="{A775B105-D6DA-968B-EFE5-FCE2A0D245CE}"/>
              </a:ext>
            </a:extLst>
          </p:cNvPr>
          <p:cNvGraphicFramePr>
            <a:graphicFrameLocks noGrp="1"/>
          </p:cNvGraphicFramePr>
          <p:nvPr>
            <p:ph sz="half" idx="2"/>
            <p:extLst>
              <p:ext uri="{D42A27DB-BD31-4B8C-83A1-F6EECF244321}">
                <p14:modId xmlns:p14="http://schemas.microsoft.com/office/powerpoint/2010/main" val="2829042430"/>
              </p:ext>
            </p:extLst>
          </p:nvPr>
        </p:nvGraphicFramePr>
        <p:xfrm>
          <a:off x="6172200" y="1253331"/>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A5780B9F-5BB0-3BAF-727C-5A4A1331F589}"/>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12D5DAFD-EF67-1563-7D55-041E9A443FA2}"/>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11</a:t>
            </a:fld>
            <a:endParaRPr lang="en-SG"/>
          </a:p>
        </p:txBody>
      </p:sp>
      <p:pic>
        <p:nvPicPr>
          <p:cNvPr id="2050" name="Picture 2" descr="Docker Vs Podman vs Containerd Vs CRI-O | Mumshad Mannambeth posted on the  topic | LinkedIn">
            <a:extLst>
              <a:ext uri="{FF2B5EF4-FFF2-40B4-BE49-F238E27FC236}">
                <a16:creationId xmlns:a16="http://schemas.microsoft.com/office/drawing/2014/main" id="{319F8329-7E9E-84E7-EFBA-54806402664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5218" t="10051" r="49873"/>
          <a:stretch/>
        </p:blipFill>
        <p:spPr bwMode="auto">
          <a:xfrm>
            <a:off x="1900238" y="1556061"/>
            <a:ext cx="2138362" cy="418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64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4855-35AB-C5FA-4E6E-1BFF7517BEC7}"/>
              </a:ext>
            </a:extLst>
          </p:cNvPr>
          <p:cNvSpPr>
            <a:spLocks noGrp="1"/>
          </p:cNvSpPr>
          <p:nvPr>
            <p:ph type="title"/>
          </p:nvPr>
        </p:nvSpPr>
        <p:spPr>
          <a:xfrm>
            <a:off x="838200" y="365125"/>
            <a:ext cx="10515600" cy="1325563"/>
          </a:xfrm>
        </p:spPr>
        <p:txBody>
          <a:bodyPr anchor="ctr">
            <a:normAutofit/>
          </a:bodyPr>
          <a:lstStyle/>
          <a:p>
            <a:r>
              <a:rPr lang="en-SG" dirty="0"/>
              <a:t>Docker vs </a:t>
            </a:r>
            <a:r>
              <a:rPr lang="en-SG" dirty="0" err="1"/>
              <a:t>Podman</a:t>
            </a:r>
            <a:endParaRPr lang="en-SG" dirty="0"/>
          </a:p>
        </p:txBody>
      </p:sp>
      <p:sp>
        <p:nvSpPr>
          <p:cNvPr id="5" name="Footer Placeholder 4">
            <a:extLst>
              <a:ext uri="{FF2B5EF4-FFF2-40B4-BE49-F238E27FC236}">
                <a16:creationId xmlns:a16="http://schemas.microsoft.com/office/drawing/2014/main" id="{4B7E862F-C377-DA19-E6DE-8A9C1393C9D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BD1360B7-7C58-40DE-762B-67B11D63058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12</a:t>
            </a:fld>
            <a:endParaRPr lang="en-SG"/>
          </a:p>
        </p:txBody>
      </p:sp>
      <p:graphicFrame>
        <p:nvGraphicFramePr>
          <p:cNvPr id="7" name="Table 6">
            <a:extLst>
              <a:ext uri="{FF2B5EF4-FFF2-40B4-BE49-F238E27FC236}">
                <a16:creationId xmlns:a16="http://schemas.microsoft.com/office/drawing/2014/main" id="{4623AD9E-F8A6-29BE-A542-8E07833BAAA8}"/>
              </a:ext>
            </a:extLst>
          </p:cNvPr>
          <p:cNvGraphicFramePr>
            <a:graphicFrameLocks noGrp="1"/>
          </p:cNvGraphicFramePr>
          <p:nvPr>
            <p:extLst>
              <p:ext uri="{D42A27DB-BD31-4B8C-83A1-F6EECF244321}">
                <p14:modId xmlns:p14="http://schemas.microsoft.com/office/powerpoint/2010/main" val="3938567106"/>
              </p:ext>
            </p:extLst>
          </p:nvPr>
        </p:nvGraphicFramePr>
        <p:xfrm>
          <a:off x="838200" y="1909251"/>
          <a:ext cx="10515601" cy="4184087"/>
        </p:xfrm>
        <a:graphic>
          <a:graphicData uri="http://schemas.openxmlformats.org/drawingml/2006/table">
            <a:tbl>
              <a:tblPr firstRow="1" bandRow="1">
                <a:tableStyleId>{5C22544A-7EE6-4342-B048-85BDC9FD1C3A}</a:tableStyleId>
              </a:tblPr>
              <a:tblGrid>
                <a:gridCol w="3439011">
                  <a:extLst>
                    <a:ext uri="{9D8B030D-6E8A-4147-A177-3AD203B41FA5}">
                      <a16:colId xmlns:a16="http://schemas.microsoft.com/office/drawing/2014/main" val="2248183234"/>
                    </a:ext>
                  </a:extLst>
                </a:gridCol>
                <a:gridCol w="3518211">
                  <a:extLst>
                    <a:ext uri="{9D8B030D-6E8A-4147-A177-3AD203B41FA5}">
                      <a16:colId xmlns:a16="http://schemas.microsoft.com/office/drawing/2014/main" val="3769360638"/>
                    </a:ext>
                  </a:extLst>
                </a:gridCol>
                <a:gridCol w="3558379">
                  <a:extLst>
                    <a:ext uri="{9D8B030D-6E8A-4147-A177-3AD203B41FA5}">
                      <a16:colId xmlns:a16="http://schemas.microsoft.com/office/drawing/2014/main" val="1630072702"/>
                    </a:ext>
                  </a:extLst>
                </a:gridCol>
              </a:tblGrid>
              <a:tr h="396497">
                <a:tc>
                  <a:txBody>
                    <a:bodyPr/>
                    <a:lstStyle/>
                    <a:p>
                      <a:pPr algn="l"/>
                      <a:endParaRPr lang="en-SG" sz="1500" dirty="0">
                        <a:effectLst/>
                      </a:endParaRPr>
                    </a:p>
                  </a:txBody>
                  <a:tcPr marL="65213" marR="65213" marT="65213" marB="65213" anchor="ctr"/>
                </a:tc>
                <a:tc>
                  <a:txBody>
                    <a:bodyPr/>
                    <a:lstStyle/>
                    <a:p>
                      <a:pPr algn="l"/>
                      <a:r>
                        <a:rPr lang="en-SG" sz="1500" dirty="0">
                          <a:effectLst/>
                        </a:rPr>
                        <a:t>Docker</a:t>
                      </a:r>
                    </a:p>
                  </a:txBody>
                  <a:tcPr marL="65213" marR="65213" marT="65213" marB="65213" anchor="ctr"/>
                </a:tc>
                <a:tc>
                  <a:txBody>
                    <a:bodyPr/>
                    <a:lstStyle/>
                    <a:p>
                      <a:pPr algn="l"/>
                      <a:r>
                        <a:rPr lang="en-SG" sz="1500" dirty="0" err="1">
                          <a:effectLst/>
                        </a:rPr>
                        <a:t>Podman</a:t>
                      </a:r>
                      <a:endParaRPr lang="en-SG" sz="1500" dirty="0">
                        <a:effectLst/>
                      </a:endParaRPr>
                    </a:p>
                  </a:txBody>
                  <a:tcPr marL="65213" marR="65213" marT="65213" marB="65213" anchor="ctr"/>
                </a:tc>
                <a:extLst>
                  <a:ext uri="{0D108BD9-81ED-4DB2-BD59-A6C34878D82A}">
                    <a16:rowId xmlns:a16="http://schemas.microsoft.com/office/drawing/2014/main" val="3997437926"/>
                  </a:ext>
                </a:extLst>
              </a:tr>
              <a:tr h="396497">
                <a:tc>
                  <a:txBody>
                    <a:bodyPr/>
                    <a:lstStyle/>
                    <a:p>
                      <a:pPr algn="l"/>
                      <a:r>
                        <a:rPr lang="en-SG" sz="1500">
                          <a:effectLst/>
                        </a:rPr>
                        <a:t>Architecture</a:t>
                      </a:r>
                    </a:p>
                  </a:txBody>
                  <a:tcPr marL="65213" marR="65213" marT="65213" marB="65213" anchor="ctr"/>
                </a:tc>
                <a:tc>
                  <a:txBody>
                    <a:bodyPr/>
                    <a:lstStyle/>
                    <a:p>
                      <a:pPr algn="l"/>
                      <a:r>
                        <a:rPr lang="en-SG" sz="1500">
                          <a:effectLst/>
                        </a:rPr>
                        <a:t>Client-server model</a:t>
                      </a:r>
                    </a:p>
                  </a:txBody>
                  <a:tcPr marL="65213" marR="65213" marT="65213" marB="65213" anchor="ctr"/>
                </a:tc>
                <a:tc>
                  <a:txBody>
                    <a:bodyPr/>
                    <a:lstStyle/>
                    <a:p>
                      <a:pPr algn="l"/>
                      <a:r>
                        <a:rPr lang="en-SG" sz="1500">
                          <a:effectLst/>
                        </a:rPr>
                        <a:t>Daemonless design</a:t>
                      </a:r>
                    </a:p>
                  </a:txBody>
                  <a:tcPr marL="65213" marR="65213" marT="65213" marB="65213" anchor="ctr"/>
                </a:tc>
                <a:extLst>
                  <a:ext uri="{0D108BD9-81ED-4DB2-BD59-A6C34878D82A}">
                    <a16:rowId xmlns:a16="http://schemas.microsoft.com/office/drawing/2014/main" val="3779668192"/>
                  </a:ext>
                </a:extLst>
              </a:tr>
              <a:tr h="631265">
                <a:tc>
                  <a:txBody>
                    <a:bodyPr/>
                    <a:lstStyle/>
                    <a:p>
                      <a:pPr algn="l"/>
                      <a:r>
                        <a:rPr lang="en-SG" sz="1500">
                          <a:effectLst/>
                        </a:rPr>
                        <a:t>Components</a:t>
                      </a:r>
                    </a:p>
                  </a:txBody>
                  <a:tcPr marL="65213" marR="65213" marT="65213" marB="65213" anchor="ctr"/>
                </a:tc>
                <a:tc>
                  <a:txBody>
                    <a:bodyPr/>
                    <a:lstStyle/>
                    <a:p>
                      <a:pPr algn="l"/>
                      <a:r>
                        <a:rPr lang="sv-SE" sz="1500">
                          <a:effectLst/>
                        </a:rPr>
                        <a:t>Docker CLI (Client), Docker Daemon (Server), Docker Engine</a:t>
                      </a:r>
                    </a:p>
                  </a:txBody>
                  <a:tcPr marL="65213" marR="65213" marT="65213" marB="65213" anchor="ctr"/>
                </a:tc>
                <a:tc>
                  <a:txBody>
                    <a:bodyPr/>
                    <a:lstStyle/>
                    <a:p>
                      <a:pPr algn="l"/>
                      <a:r>
                        <a:rPr lang="en-SG" sz="1500">
                          <a:effectLst/>
                        </a:rPr>
                        <a:t>Podman CLI</a:t>
                      </a:r>
                    </a:p>
                  </a:txBody>
                  <a:tcPr marL="65213" marR="65213" marT="65213" marB="65213" anchor="ctr"/>
                </a:tc>
                <a:extLst>
                  <a:ext uri="{0D108BD9-81ED-4DB2-BD59-A6C34878D82A}">
                    <a16:rowId xmlns:a16="http://schemas.microsoft.com/office/drawing/2014/main" val="707124403"/>
                  </a:ext>
                </a:extLst>
              </a:tr>
              <a:tr h="631265">
                <a:tc>
                  <a:txBody>
                    <a:bodyPr/>
                    <a:lstStyle/>
                    <a:p>
                      <a:pPr algn="l"/>
                      <a:r>
                        <a:rPr lang="en-SG" sz="1500">
                          <a:effectLst/>
                        </a:rPr>
                        <a:t>Daemon</a:t>
                      </a:r>
                    </a:p>
                  </a:txBody>
                  <a:tcPr marL="65213" marR="65213" marT="65213" marB="65213" anchor="ctr"/>
                </a:tc>
                <a:tc>
                  <a:txBody>
                    <a:bodyPr/>
                    <a:lstStyle/>
                    <a:p>
                      <a:pPr algn="l"/>
                      <a:r>
                        <a:rPr lang="en-US" sz="1500" dirty="0">
                          <a:effectLst/>
                        </a:rPr>
                        <a:t>Centralized Docker Daemon runs as a long-running background process</a:t>
                      </a:r>
                    </a:p>
                  </a:txBody>
                  <a:tcPr marL="65213" marR="65213" marT="65213" marB="65213" anchor="ctr"/>
                </a:tc>
                <a:tc>
                  <a:txBody>
                    <a:bodyPr/>
                    <a:lstStyle/>
                    <a:p>
                      <a:pPr algn="l"/>
                      <a:r>
                        <a:rPr lang="en-SG" sz="1500">
                          <a:effectLst/>
                        </a:rPr>
                        <a:t>No central daemon; each command runs as a separate process</a:t>
                      </a:r>
                    </a:p>
                  </a:txBody>
                  <a:tcPr marL="65213" marR="65213" marT="65213" marB="65213" anchor="ctr"/>
                </a:tc>
                <a:extLst>
                  <a:ext uri="{0D108BD9-81ED-4DB2-BD59-A6C34878D82A}">
                    <a16:rowId xmlns:a16="http://schemas.microsoft.com/office/drawing/2014/main" val="1930158543"/>
                  </a:ext>
                </a:extLst>
              </a:tr>
              <a:tr h="631265">
                <a:tc>
                  <a:txBody>
                    <a:bodyPr/>
                    <a:lstStyle/>
                    <a:p>
                      <a:pPr algn="l"/>
                      <a:r>
                        <a:rPr lang="en-SG" sz="1500">
                          <a:effectLst/>
                        </a:rPr>
                        <a:t>Root Privileges</a:t>
                      </a:r>
                    </a:p>
                  </a:txBody>
                  <a:tcPr marL="65213" marR="65213" marT="65213" marB="65213" anchor="ctr"/>
                </a:tc>
                <a:tc>
                  <a:txBody>
                    <a:bodyPr/>
                    <a:lstStyle/>
                    <a:p>
                      <a:pPr algn="l"/>
                      <a:r>
                        <a:rPr lang="en-SG" sz="1500">
                          <a:effectLst/>
                        </a:rPr>
                        <a:t>Docker Daemon runs as root</a:t>
                      </a:r>
                    </a:p>
                  </a:txBody>
                  <a:tcPr marL="65213" marR="65213" marT="65213" marB="65213" anchor="ctr"/>
                </a:tc>
                <a:tc>
                  <a:txBody>
                    <a:bodyPr/>
                    <a:lstStyle/>
                    <a:p>
                      <a:pPr algn="l"/>
                      <a:r>
                        <a:rPr lang="en-US" sz="1500">
                          <a:effectLst/>
                        </a:rPr>
                        <a:t>Containers can run as non-root users (rootless)</a:t>
                      </a:r>
                    </a:p>
                  </a:txBody>
                  <a:tcPr marL="65213" marR="65213" marT="65213" marB="65213" anchor="ctr"/>
                </a:tc>
                <a:extLst>
                  <a:ext uri="{0D108BD9-81ED-4DB2-BD59-A6C34878D82A}">
                    <a16:rowId xmlns:a16="http://schemas.microsoft.com/office/drawing/2014/main" val="4166694296"/>
                  </a:ext>
                </a:extLst>
              </a:tr>
              <a:tr h="631265">
                <a:tc>
                  <a:txBody>
                    <a:bodyPr/>
                    <a:lstStyle/>
                    <a:p>
                      <a:pPr algn="l"/>
                      <a:r>
                        <a:rPr lang="en-SG" sz="1500">
                          <a:effectLst/>
                        </a:rPr>
                        <a:t>Security Model</a:t>
                      </a:r>
                    </a:p>
                  </a:txBody>
                  <a:tcPr marL="65213" marR="65213" marT="65213" marB="65213" anchor="ctr"/>
                </a:tc>
                <a:tc>
                  <a:txBody>
                    <a:bodyPr/>
                    <a:lstStyle/>
                    <a:p>
                      <a:pPr algn="l"/>
                      <a:r>
                        <a:rPr lang="en-US" sz="1500">
                          <a:effectLst/>
                        </a:rPr>
                        <a:t>Potential risks due to daemon’s root privileges</a:t>
                      </a:r>
                    </a:p>
                  </a:txBody>
                  <a:tcPr marL="65213" marR="65213" marT="65213" marB="65213" anchor="ctr"/>
                </a:tc>
                <a:tc>
                  <a:txBody>
                    <a:bodyPr/>
                    <a:lstStyle/>
                    <a:p>
                      <a:pPr algn="l"/>
                      <a:r>
                        <a:rPr lang="en-US" sz="1500">
                          <a:effectLst/>
                        </a:rPr>
                        <a:t>Enhanced security through rootless operation</a:t>
                      </a:r>
                    </a:p>
                  </a:txBody>
                  <a:tcPr marL="65213" marR="65213" marT="65213" marB="65213" anchor="ctr"/>
                </a:tc>
                <a:extLst>
                  <a:ext uri="{0D108BD9-81ED-4DB2-BD59-A6C34878D82A}">
                    <a16:rowId xmlns:a16="http://schemas.microsoft.com/office/drawing/2014/main" val="2471873689"/>
                  </a:ext>
                </a:extLst>
              </a:tr>
              <a:tr h="866033">
                <a:tc>
                  <a:txBody>
                    <a:bodyPr/>
                    <a:lstStyle/>
                    <a:p>
                      <a:pPr algn="l"/>
                      <a:r>
                        <a:rPr lang="en-SG" sz="1500">
                          <a:effectLst/>
                        </a:rPr>
                        <a:t>Pods Concept</a:t>
                      </a:r>
                    </a:p>
                  </a:txBody>
                  <a:tcPr marL="65213" marR="65213" marT="65213" marB="65213" anchor="ctr"/>
                </a:tc>
                <a:tc>
                  <a:txBody>
                    <a:bodyPr/>
                    <a:lstStyle/>
                    <a:p>
                      <a:pPr algn="l"/>
                      <a:r>
                        <a:rPr lang="en-US" sz="1500">
                          <a:effectLst/>
                        </a:rPr>
                        <a:t>Does not natively support pods; individual containers</a:t>
                      </a:r>
                    </a:p>
                  </a:txBody>
                  <a:tcPr marL="65213" marR="65213" marT="65213" marB="65213" anchor="ctr"/>
                </a:tc>
                <a:tc>
                  <a:txBody>
                    <a:bodyPr/>
                    <a:lstStyle/>
                    <a:p>
                      <a:pPr algn="l"/>
                      <a:r>
                        <a:rPr lang="en-US" sz="1500" dirty="0">
                          <a:effectLst/>
                        </a:rPr>
                        <a:t>Supports "pods" to group multiple containers under a single network namespace</a:t>
                      </a:r>
                    </a:p>
                  </a:txBody>
                  <a:tcPr marL="65213" marR="65213" marT="65213" marB="65213" anchor="ctr"/>
                </a:tc>
                <a:extLst>
                  <a:ext uri="{0D108BD9-81ED-4DB2-BD59-A6C34878D82A}">
                    <a16:rowId xmlns:a16="http://schemas.microsoft.com/office/drawing/2014/main" val="3873140972"/>
                  </a:ext>
                </a:extLst>
              </a:tr>
            </a:tbl>
          </a:graphicData>
        </a:graphic>
      </p:graphicFrame>
    </p:spTree>
    <p:extLst>
      <p:ext uri="{BB962C8B-B14F-4D97-AF65-F5344CB8AC3E}">
        <p14:creationId xmlns:p14="http://schemas.microsoft.com/office/powerpoint/2010/main" val="118431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532C-0A5C-7B5C-C2A7-B45A44D9FD36}"/>
              </a:ext>
            </a:extLst>
          </p:cNvPr>
          <p:cNvSpPr>
            <a:spLocks noGrp="1"/>
          </p:cNvSpPr>
          <p:nvPr>
            <p:ph type="title"/>
          </p:nvPr>
        </p:nvSpPr>
        <p:spPr>
          <a:xfrm>
            <a:off x="838200" y="365125"/>
            <a:ext cx="10515600" cy="1325563"/>
          </a:xfrm>
        </p:spPr>
        <p:txBody>
          <a:bodyPr anchor="ctr">
            <a:normAutofit/>
          </a:bodyPr>
          <a:lstStyle/>
          <a:p>
            <a:r>
              <a:rPr lang="en-SG" dirty="0"/>
              <a:t>Container Escape</a:t>
            </a:r>
          </a:p>
        </p:txBody>
      </p:sp>
      <p:sp>
        <p:nvSpPr>
          <p:cNvPr id="4" name="Footer Placeholder 3">
            <a:extLst>
              <a:ext uri="{FF2B5EF4-FFF2-40B4-BE49-F238E27FC236}">
                <a16:creationId xmlns:a16="http://schemas.microsoft.com/office/drawing/2014/main" id="{277CF9CD-5908-2B58-D71C-A6D7AE6147B7}"/>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5" name="Slide Number Placeholder 4">
            <a:extLst>
              <a:ext uri="{FF2B5EF4-FFF2-40B4-BE49-F238E27FC236}">
                <a16:creationId xmlns:a16="http://schemas.microsoft.com/office/drawing/2014/main" id="{9C73BD85-E3AF-139E-620A-C6AE31831E10}"/>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13</a:t>
            </a:fld>
            <a:endParaRPr lang="en-SG"/>
          </a:p>
        </p:txBody>
      </p:sp>
      <p:graphicFrame>
        <p:nvGraphicFramePr>
          <p:cNvPr id="7" name="Content Placeholder 2">
            <a:extLst>
              <a:ext uri="{FF2B5EF4-FFF2-40B4-BE49-F238E27FC236}">
                <a16:creationId xmlns:a16="http://schemas.microsoft.com/office/drawing/2014/main" id="{F7E85D73-A5F5-1C7C-8BFF-B4BB59383C9E}"/>
              </a:ext>
            </a:extLst>
          </p:cNvPr>
          <p:cNvGraphicFramePr>
            <a:graphicFrameLocks noGrp="1"/>
          </p:cNvGraphicFramePr>
          <p:nvPr>
            <p:ph idx="1"/>
            <p:extLst>
              <p:ext uri="{D42A27DB-BD31-4B8C-83A1-F6EECF244321}">
                <p14:modId xmlns:p14="http://schemas.microsoft.com/office/powerpoint/2010/main" val="320641566"/>
              </p:ext>
            </p:extLst>
          </p:nvPr>
        </p:nvGraphicFramePr>
        <p:xfrm>
          <a:off x="838199" y="1690688"/>
          <a:ext cx="6925887" cy="4244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4" descr="Escaping a Docker container">
            <a:extLst>
              <a:ext uri="{FF2B5EF4-FFF2-40B4-BE49-F238E27FC236}">
                <a16:creationId xmlns:a16="http://schemas.microsoft.com/office/drawing/2014/main" id="{8A6CAB9F-9BA1-2E55-C7EA-BD17B5A455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2866231"/>
            <a:ext cx="4114800"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79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568B-EBEA-6204-F4A8-5AD8D455A906}"/>
              </a:ext>
            </a:extLst>
          </p:cNvPr>
          <p:cNvSpPr>
            <a:spLocks noGrp="1"/>
          </p:cNvSpPr>
          <p:nvPr>
            <p:ph type="title"/>
          </p:nvPr>
        </p:nvSpPr>
        <p:spPr/>
        <p:txBody>
          <a:bodyPr/>
          <a:lstStyle/>
          <a:p>
            <a:r>
              <a:rPr lang="en-SG" dirty="0"/>
              <a:t>Common Docker Attacks</a:t>
            </a:r>
          </a:p>
        </p:txBody>
      </p:sp>
      <p:graphicFrame>
        <p:nvGraphicFramePr>
          <p:cNvPr id="6" name="Content Placeholder 5">
            <a:extLst>
              <a:ext uri="{FF2B5EF4-FFF2-40B4-BE49-F238E27FC236}">
                <a16:creationId xmlns:a16="http://schemas.microsoft.com/office/drawing/2014/main" id="{A607FDEE-E780-3CC3-1733-DD2B373F3EEA}"/>
              </a:ext>
            </a:extLst>
          </p:cNvPr>
          <p:cNvGraphicFramePr>
            <a:graphicFrameLocks noGrp="1"/>
          </p:cNvGraphicFramePr>
          <p:nvPr>
            <p:ph idx="1"/>
            <p:extLst>
              <p:ext uri="{D42A27DB-BD31-4B8C-83A1-F6EECF244321}">
                <p14:modId xmlns:p14="http://schemas.microsoft.com/office/powerpoint/2010/main" val="3971426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ECD2A505-DD81-B8A8-83F7-A8F7977452C4}"/>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60BFFDC6-2F78-E059-8329-FCAFC9FF656A}"/>
              </a:ext>
            </a:extLst>
          </p:cNvPr>
          <p:cNvSpPr>
            <a:spLocks noGrp="1"/>
          </p:cNvSpPr>
          <p:nvPr>
            <p:ph type="sldNum" sz="quarter" idx="12"/>
          </p:nvPr>
        </p:nvSpPr>
        <p:spPr/>
        <p:txBody>
          <a:bodyPr/>
          <a:lstStyle/>
          <a:p>
            <a:fld id="{6712FDF4-ACCC-40AF-9985-6C3E21818D68}" type="slidenum">
              <a:rPr lang="en-SG" smtClean="0"/>
              <a:t>14</a:t>
            </a:fld>
            <a:endParaRPr lang="en-SG"/>
          </a:p>
        </p:txBody>
      </p:sp>
    </p:spTree>
    <p:extLst>
      <p:ext uri="{BB962C8B-B14F-4D97-AF65-F5344CB8AC3E}">
        <p14:creationId xmlns:p14="http://schemas.microsoft.com/office/powerpoint/2010/main" val="349413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EA90-5267-7A0B-634A-A44B80A3D559}"/>
              </a:ext>
            </a:extLst>
          </p:cNvPr>
          <p:cNvSpPr>
            <a:spLocks noGrp="1"/>
          </p:cNvSpPr>
          <p:nvPr>
            <p:ph type="title"/>
          </p:nvPr>
        </p:nvSpPr>
        <p:spPr/>
        <p:txBody>
          <a:bodyPr/>
          <a:lstStyle/>
          <a:p>
            <a:r>
              <a:rPr lang="en-SG" dirty="0"/>
              <a:t>Forensic Challenges</a:t>
            </a:r>
          </a:p>
        </p:txBody>
      </p:sp>
      <p:graphicFrame>
        <p:nvGraphicFramePr>
          <p:cNvPr id="6" name="Content Placeholder 5">
            <a:extLst>
              <a:ext uri="{FF2B5EF4-FFF2-40B4-BE49-F238E27FC236}">
                <a16:creationId xmlns:a16="http://schemas.microsoft.com/office/drawing/2014/main" id="{B4F7943F-D5CA-94E2-A578-C5F33CA89D93}"/>
              </a:ext>
            </a:extLst>
          </p:cNvPr>
          <p:cNvGraphicFramePr>
            <a:graphicFrameLocks noGrp="1"/>
          </p:cNvGraphicFramePr>
          <p:nvPr>
            <p:ph idx="1"/>
            <p:extLst>
              <p:ext uri="{D42A27DB-BD31-4B8C-83A1-F6EECF244321}">
                <p14:modId xmlns:p14="http://schemas.microsoft.com/office/powerpoint/2010/main" val="94644544"/>
              </p:ext>
            </p:extLst>
          </p:nvPr>
        </p:nvGraphicFramePr>
        <p:xfrm>
          <a:off x="838200" y="1544127"/>
          <a:ext cx="10515600" cy="46328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2691B24B-BF7A-73D4-87EB-64D5B26AB282}"/>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EA12076A-FCB5-568F-7375-D5417274185C}"/>
              </a:ext>
            </a:extLst>
          </p:cNvPr>
          <p:cNvSpPr>
            <a:spLocks noGrp="1"/>
          </p:cNvSpPr>
          <p:nvPr>
            <p:ph type="sldNum" sz="quarter" idx="12"/>
          </p:nvPr>
        </p:nvSpPr>
        <p:spPr/>
        <p:txBody>
          <a:bodyPr/>
          <a:lstStyle/>
          <a:p>
            <a:fld id="{6712FDF4-ACCC-40AF-9985-6C3E21818D68}" type="slidenum">
              <a:rPr lang="en-SG" smtClean="0"/>
              <a:t>15</a:t>
            </a:fld>
            <a:endParaRPr lang="en-SG"/>
          </a:p>
        </p:txBody>
      </p:sp>
    </p:spTree>
    <p:extLst>
      <p:ext uri="{BB962C8B-B14F-4D97-AF65-F5344CB8AC3E}">
        <p14:creationId xmlns:p14="http://schemas.microsoft.com/office/powerpoint/2010/main" val="3040960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9F6D-90EF-452B-58CD-FF35A5713F51}"/>
              </a:ext>
            </a:extLst>
          </p:cNvPr>
          <p:cNvSpPr>
            <a:spLocks noGrp="1"/>
          </p:cNvSpPr>
          <p:nvPr>
            <p:ph type="title"/>
          </p:nvPr>
        </p:nvSpPr>
        <p:spPr/>
        <p:txBody>
          <a:bodyPr/>
          <a:lstStyle/>
          <a:p>
            <a:r>
              <a:rPr lang="en-SG" dirty="0"/>
              <a:t>DFIR Workflow</a:t>
            </a:r>
          </a:p>
        </p:txBody>
      </p:sp>
      <p:graphicFrame>
        <p:nvGraphicFramePr>
          <p:cNvPr id="8" name="Content Placeholder 7">
            <a:extLst>
              <a:ext uri="{FF2B5EF4-FFF2-40B4-BE49-F238E27FC236}">
                <a16:creationId xmlns:a16="http://schemas.microsoft.com/office/drawing/2014/main" id="{D360028F-F458-97CE-1C46-BF344ED395EE}"/>
              </a:ext>
            </a:extLst>
          </p:cNvPr>
          <p:cNvGraphicFramePr>
            <a:graphicFrameLocks noGrp="1"/>
          </p:cNvGraphicFramePr>
          <p:nvPr>
            <p:ph idx="1"/>
            <p:extLst>
              <p:ext uri="{D42A27DB-BD31-4B8C-83A1-F6EECF244321}">
                <p14:modId xmlns:p14="http://schemas.microsoft.com/office/powerpoint/2010/main" val="1239877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FFACE303-69F1-DA04-87C7-50ECAC602F1B}"/>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5D216D9D-C43B-24C1-F2E8-9569C3E50A27}"/>
              </a:ext>
            </a:extLst>
          </p:cNvPr>
          <p:cNvSpPr>
            <a:spLocks noGrp="1"/>
          </p:cNvSpPr>
          <p:nvPr>
            <p:ph type="sldNum" sz="quarter" idx="12"/>
          </p:nvPr>
        </p:nvSpPr>
        <p:spPr/>
        <p:txBody>
          <a:bodyPr/>
          <a:lstStyle/>
          <a:p>
            <a:fld id="{6712FDF4-ACCC-40AF-9985-6C3E21818D68}" type="slidenum">
              <a:rPr lang="en-SG" smtClean="0"/>
              <a:t>16</a:t>
            </a:fld>
            <a:endParaRPr lang="en-SG"/>
          </a:p>
        </p:txBody>
      </p:sp>
    </p:spTree>
    <p:extLst>
      <p:ext uri="{BB962C8B-B14F-4D97-AF65-F5344CB8AC3E}">
        <p14:creationId xmlns:p14="http://schemas.microsoft.com/office/powerpoint/2010/main" val="183945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A75F-24CC-F519-2A75-8C146FC7555C}"/>
              </a:ext>
            </a:extLst>
          </p:cNvPr>
          <p:cNvSpPr>
            <a:spLocks noGrp="1"/>
          </p:cNvSpPr>
          <p:nvPr>
            <p:ph type="title"/>
          </p:nvPr>
        </p:nvSpPr>
        <p:spPr/>
        <p:txBody>
          <a:bodyPr/>
          <a:lstStyle/>
          <a:p>
            <a:r>
              <a:rPr lang="en-SG" dirty="0"/>
              <a:t>Step 1 - Collect Metadata</a:t>
            </a:r>
          </a:p>
        </p:txBody>
      </p:sp>
      <p:graphicFrame>
        <p:nvGraphicFramePr>
          <p:cNvPr id="6" name="Content Placeholder 5">
            <a:extLst>
              <a:ext uri="{FF2B5EF4-FFF2-40B4-BE49-F238E27FC236}">
                <a16:creationId xmlns:a16="http://schemas.microsoft.com/office/drawing/2014/main" id="{7B99BADF-D195-A0EC-0D16-943D92C63A08}"/>
              </a:ext>
            </a:extLst>
          </p:cNvPr>
          <p:cNvGraphicFramePr>
            <a:graphicFrameLocks noGrp="1"/>
          </p:cNvGraphicFramePr>
          <p:nvPr>
            <p:ph idx="1"/>
            <p:extLst>
              <p:ext uri="{D42A27DB-BD31-4B8C-83A1-F6EECF244321}">
                <p14:modId xmlns:p14="http://schemas.microsoft.com/office/powerpoint/2010/main" val="4669145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0BB646F3-F327-C78B-9A82-2EDE666D269F}"/>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1E7CFC54-9226-8E1A-1A02-3FBD46F6745C}"/>
              </a:ext>
            </a:extLst>
          </p:cNvPr>
          <p:cNvSpPr>
            <a:spLocks noGrp="1"/>
          </p:cNvSpPr>
          <p:nvPr>
            <p:ph type="sldNum" sz="quarter" idx="12"/>
          </p:nvPr>
        </p:nvSpPr>
        <p:spPr/>
        <p:txBody>
          <a:bodyPr/>
          <a:lstStyle/>
          <a:p>
            <a:fld id="{6712FDF4-ACCC-40AF-9985-6C3E21818D68}" type="slidenum">
              <a:rPr lang="en-SG" smtClean="0"/>
              <a:t>17</a:t>
            </a:fld>
            <a:endParaRPr lang="en-SG"/>
          </a:p>
        </p:txBody>
      </p:sp>
    </p:spTree>
    <p:extLst>
      <p:ext uri="{BB962C8B-B14F-4D97-AF65-F5344CB8AC3E}">
        <p14:creationId xmlns:p14="http://schemas.microsoft.com/office/powerpoint/2010/main" val="59083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E473-E7A6-1EE1-B833-5C3B9AA0E0E5}"/>
              </a:ext>
            </a:extLst>
          </p:cNvPr>
          <p:cNvSpPr>
            <a:spLocks noGrp="1"/>
          </p:cNvSpPr>
          <p:nvPr>
            <p:ph type="title"/>
          </p:nvPr>
        </p:nvSpPr>
        <p:spPr>
          <a:xfrm>
            <a:off x="838200" y="365125"/>
            <a:ext cx="10515600" cy="1325563"/>
          </a:xfrm>
        </p:spPr>
        <p:txBody>
          <a:bodyPr anchor="ctr">
            <a:normAutofit/>
          </a:bodyPr>
          <a:lstStyle/>
          <a:p>
            <a:r>
              <a:rPr lang="en-SG" dirty="0"/>
              <a:t>Step 1 - Collect Metadata</a:t>
            </a:r>
          </a:p>
        </p:txBody>
      </p:sp>
      <p:sp>
        <p:nvSpPr>
          <p:cNvPr id="17" name="Content Placeholder 2">
            <a:extLst>
              <a:ext uri="{FF2B5EF4-FFF2-40B4-BE49-F238E27FC236}">
                <a16:creationId xmlns:a16="http://schemas.microsoft.com/office/drawing/2014/main" id="{6AE30F24-0215-5F77-FF4B-70FE87A31470}"/>
              </a:ext>
            </a:extLst>
          </p:cNvPr>
          <p:cNvSpPr>
            <a:spLocks noGrp="1"/>
          </p:cNvSpPr>
          <p:nvPr>
            <p:ph sz="half" idx="1"/>
          </p:nvPr>
        </p:nvSpPr>
        <p:spPr>
          <a:xfrm>
            <a:off x="838200" y="1825625"/>
            <a:ext cx="5181600" cy="4351338"/>
          </a:xfrm>
        </p:spPr>
        <p:txBody>
          <a:bodyPr/>
          <a:lstStyle/>
          <a:p>
            <a:pPr marL="0" indent="0">
              <a:buNone/>
            </a:pPr>
            <a:r>
              <a:rPr lang="en-US" b="1" i="1" dirty="0"/>
              <a:t>docker info</a:t>
            </a:r>
          </a:p>
          <a:p>
            <a:r>
              <a:rPr lang="en-US" dirty="0"/>
              <a:t>Swarm </a:t>
            </a:r>
          </a:p>
          <a:p>
            <a:r>
              <a:rPr lang="en-US" dirty="0"/>
              <a:t>Runtimes</a:t>
            </a:r>
          </a:p>
          <a:p>
            <a:r>
              <a:rPr lang="en-US" dirty="0"/>
              <a:t>Registry</a:t>
            </a:r>
          </a:p>
        </p:txBody>
      </p:sp>
      <p:pic>
        <p:nvPicPr>
          <p:cNvPr id="7" name="Picture 6" descr="A screenshot of a computer program&#10;&#10;AI-generated content may be incorrect.">
            <a:extLst>
              <a:ext uri="{FF2B5EF4-FFF2-40B4-BE49-F238E27FC236}">
                <a16:creationId xmlns:a16="http://schemas.microsoft.com/office/drawing/2014/main" id="{5913A124-F4E3-3A12-4374-465497F5A1CA}"/>
              </a:ext>
            </a:extLst>
          </p:cNvPr>
          <p:cNvPicPr>
            <a:picLocks noChangeAspect="1"/>
          </p:cNvPicPr>
          <p:nvPr/>
        </p:nvPicPr>
        <p:blipFill>
          <a:blip r:embed="rId3"/>
          <a:srcRect r="10987"/>
          <a:stretch/>
        </p:blipFill>
        <p:spPr>
          <a:xfrm>
            <a:off x="6172200" y="1825625"/>
            <a:ext cx="5181600" cy="4351338"/>
          </a:xfrm>
          <a:prstGeom prst="rect">
            <a:avLst/>
          </a:prstGeom>
          <a:noFill/>
        </p:spPr>
      </p:pic>
      <p:sp>
        <p:nvSpPr>
          <p:cNvPr id="4" name="Footer Placeholder 3">
            <a:extLst>
              <a:ext uri="{FF2B5EF4-FFF2-40B4-BE49-F238E27FC236}">
                <a16:creationId xmlns:a16="http://schemas.microsoft.com/office/drawing/2014/main" id="{20300E6E-A4C1-B96F-4742-5B971E25F6E0}"/>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5" name="Slide Number Placeholder 4">
            <a:extLst>
              <a:ext uri="{FF2B5EF4-FFF2-40B4-BE49-F238E27FC236}">
                <a16:creationId xmlns:a16="http://schemas.microsoft.com/office/drawing/2014/main" id="{5D092D1D-92A6-9189-B63E-9BB27D64035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18</a:t>
            </a:fld>
            <a:endParaRPr lang="en-SG"/>
          </a:p>
        </p:txBody>
      </p:sp>
      <p:sp>
        <p:nvSpPr>
          <p:cNvPr id="6" name="Rectangle 5">
            <a:extLst>
              <a:ext uri="{FF2B5EF4-FFF2-40B4-BE49-F238E27FC236}">
                <a16:creationId xmlns:a16="http://schemas.microsoft.com/office/drawing/2014/main" id="{EB47772C-6BC6-121E-6803-D9B66D865108}"/>
              </a:ext>
            </a:extLst>
          </p:cNvPr>
          <p:cNvSpPr/>
          <p:nvPr/>
        </p:nvSpPr>
        <p:spPr>
          <a:xfrm>
            <a:off x="6254149" y="5051062"/>
            <a:ext cx="2803587" cy="3587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29998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88CEB-FD69-15A7-5321-D1A90811BB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5E0D8-A95D-0657-3ACB-DA4FC0FB1675}"/>
              </a:ext>
            </a:extLst>
          </p:cNvPr>
          <p:cNvSpPr>
            <a:spLocks noGrp="1"/>
          </p:cNvSpPr>
          <p:nvPr>
            <p:ph type="title"/>
          </p:nvPr>
        </p:nvSpPr>
        <p:spPr>
          <a:xfrm>
            <a:off x="838200" y="365125"/>
            <a:ext cx="10515600" cy="1325563"/>
          </a:xfrm>
        </p:spPr>
        <p:txBody>
          <a:bodyPr anchor="ctr">
            <a:normAutofit/>
          </a:bodyPr>
          <a:lstStyle/>
          <a:p>
            <a:r>
              <a:rPr lang="en-SG" dirty="0"/>
              <a:t>Step 1 – Collect Metadata</a:t>
            </a:r>
          </a:p>
        </p:txBody>
      </p:sp>
      <p:sp>
        <p:nvSpPr>
          <p:cNvPr id="12" name="Content Placeholder 2">
            <a:extLst>
              <a:ext uri="{FF2B5EF4-FFF2-40B4-BE49-F238E27FC236}">
                <a16:creationId xmlns:a16="http://schemas.microsoft.com/office/drawing/2014/main" id="{B5CE89FC-35C4-7E09-47A9-34CA6D7AE856}"/>
              </a:ext>
            </a:extLst>
          </p:cNvPr>
          <p:cNvSpPr>
            <a:spLocks noGrp="1"/>
          </p:cNvSpPr>
          <p:nvPr>
            <p:ph sz="half" idx="1"/>
          </p:nvPr>
        </p:nvSpPr>
        <p:spPr>
          <a:xfrm>
            <a:off x="838200" y="1825625"/>
            <a:ext cx="5181600" cy="4351338"/>
          </a:xfrm>
        </p:spPr>
        <p:txBody>
          <a:bodyPr/>
          <a:lstStyle/>
          <a:p>
            <a:pPr marL="0" indent="0">
              <a:buNone/>
            </a:pPr>
            <a:r>
              <a:rPr lang="en-US" b="1" i="1" dirty="0"/>
              <a:t>docker version</a:t>
            </a:r>
          </a:p>
          <a:p>
            <a:r>
              <a:rPr lang="en-US" dirty="0"/>
              <a:t>Server and Client Version</a:t>
            </a:r>
          </a:p>
          <a:p>
            <a:r>
              <a:rPr lang="en-US" dirty="0"/>
              <a:t>Build Date</a:t>
            </a:r>
          </a:p>
        </p:txBody>
      </p:sp>
      <p:pic>
        <p:nvPicPr>
          <p:cNvPr id="7" name="Picture 6">
            <a:extLst>
              <a:ext uri="{FF2B5EF4-FFF2-40B4-BE49-F238E27FC236}">
                <a16:creationId xmlns:a16="http://schemas.microsoft.com/office/drawing/2014/main" id="{81E05B2E-6DC8-16E9-0278-32AB20267752}"/>
              </a:ext>
            </a:extLst>
          </p:cNvPr>
          <p:cNvPicPr>
            <a:picLocks noChangeAspect="1"/>
          </p:cNvPicPr>
          <p:nvPr/>
        </p:nvPicPr>
        <p:blipFill>
          <a:blip r:embed="rId3"/>
          <a:stretch>
            <a:fillRect/>
          </a:stretch>
        </p:blipFill>
        <p:spPr>
          <a:xfrm>
            <a:off x="6442287" y="1825625"/>
            <a:ext cx="4641426" cy="4351338"/>
          </a:xfrm>
          <a:prstGeom prst="rect">
            <a:avLst/>
          </a:prstGeom>
          <a:noFill/>
        </p:spPr>
      </p:pic>
      <p:sp>
        <p:nvSpPr>
          <p:cNvPr id="4" name="Footer Placeholder 3">
            <a:extLst>
              <a:ext uri="{FF2B5EF4-FFF2-40B4-BE49-F238E27FC236}">
                <a16:creationId xmlns:a16="http://schemas.microsoft.com/office/drawing/2014/main" id="{53BC1460-B318-8256-FCF8-6F5A1322CB9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5" name="Slide Number Placeholder 4">
            <a:extLst>
              <a:ext uri="{FF2B5EF4-FFF2-40B4-BE49-F238E27FC236}">
                <a16:creationId xmlns:a16="http://schemas.microsoft.com/office/drawing/2014/main" id="{F19C05D4-A28C-63DF-F9BF-7E5E3693756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19</a:t>
            </a:fld>
            <a:endParaRPr lang="en-SG"/>
          </a:p>
        </p:txBody>
      </p:sp>
      <p:sp>
        <p:nvSpPr>
          <p:cNvPr id="3" name="Rectangle 2">
            <a:extLst>
              <a:ext uri="{FF2B5EF4-FFF2-40B4-BE49-F238E27FC236}">
                <a16:creationId xmlns:a16="http://schemas.microsoft.com/office/drawing/2014/main" id="{0DD289E9-7E3A-9F53-1C8A-ED9A6BD4A57A}"/>
              </a:ext>
            </a:extLst>
          </p:cNvPr>
          <p:cNvSpPr/>
          <p:nvPr/>
        </p:nvSpPr>
        <p:spPr>
          <a:xfrm>
            <a:off x="6442287" y="1980058"/>
            <a:ext cx="2546438" cy="31456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72A62421-F8FF-7861-582B-25B5B7BCB7A1}"/>
              </a:ext>
            </a:extLst>
          </p:cNvPr>
          <p:cNvSpPr/>
          <p:nvPr/>
        </p:nvSpPr>
        <p:spPr>
          <a:xfrm>
            <a:off x="6442287" y="3377671"/>
            <a:ext cx="2546438" cy="4869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DA270B99-6974-420C-8B70-54E87AE7DC25}"/>
              </a:ext>
            </a:extLst>
          </p:cNvPr>
          <p:cNvSpPr/>
          <p:nvPr/>
        </p:nvSpPr>
        <p:spPr>
          <a:xfrm>
            <a:off x="6442287" y="2742437"/>
            <a:ext cx="3417705" cy="1905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DCA5272C-8202-8A9D-CD44-4E467BADE1C8}"/>
              </a:ext>
            </a:extLst>
          </p:cNvPr>
          <p:cNvSpPr/>
          <p:nvPr/>
        </p:nvSpPr>
        <p:spPr>
          <a:xfrm>
            <a:off x="6442286" y="4292159"/>
            <a:ext cx="3417705" cy="1905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6135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3326-A13B-2A96-F791-FC950327715D}"/>
              </a:ext>
            </a:extLst>
          </p:cNvPr>
          <p:cNvSpPr>
            <a:spLocks noGrp="1"/>
          </p:cNvSpPr>
          <p:nvPr>
            <p:ph type="title"/>
          </p:nvPr>
        </p:nvSpPr>
        <p:spPr/>
        <p:txBody>
          <a:bodyPr/>
          <a:lstStyle/>
          <a:p>
            <a:r>
              <a:rPr lang="en-SG" dirty="0"/>
              <a:t>Scope</a:t>
            </a:r>
          </a:p>
        </p:txBody>
      </p:sp>
      <p:sp>
        <p:nvSpPr>
          <p:cNvPr id="3" name="Content Placeholder 2">
            <a:extLst>
              <a:ext uri="{FF2B5EF4-FFF2-40B4-BE49-F238E27FC236}">
                <a16:creationId xmlns:a16="http://schemas.microsoft.com/office/drawing/2014/main" id="{3EBBC937-01A0-43F5-3BF7-0649D3F91A29}"/>
              </a:ext>
            </a:extLst>
          </p:cNvPr>
          <p:cNvSpPr>
            <a:spLocks noGrp="1"/>
          </p:cNvSpPr>
          <p:nvPr>
            <p:ph idx="1"/>
          </p:nvPr>
        </p:nvSpPr>
        <p:spPr/>
        <p:txBody>
          <a:bodyPr/>
          <a:lstStyle/>
          <a:p>
            <a:r>
              <a:rPr lang="en-SG" dirty="0"/>
              <a:t>Container Basic</a:t>
            </a:r>
          </a:p>
          <a:p>
            <a:r>
              <a:rPr lang="en-SG" dirty="0"/>
              <a:t>Container vs VM</a:t>
            </a:r>
          </a:p>
          <a:p>
            <a:r>
              <a:rPr lang="en-SG" dirty="0"/>
              <a:t>Popular Container Runtime</a:t>
            </a:r>
          </a:p>
          <a:p>
            <a:pPr lvl="1"/>
            <a:r>
              <a:rPr lang="en-SG" dirty="0"/>
              <a:t>Docker</a:t>
            </a:r>
          </a:p>
          <a:p>
            <a:pPr lvl="1"/>
            <a:r>
              <a:rPr lang="en-SG" dirty="0" err="1"/>
              <a:t>Podman</a:t>
            </a:r>
            <a:endParaRPr lang="en-SG" dirty="0"/>
          </a:p>
          <a:p>
            <a:r>
              <a:rPr lang="en-SG" dirty="0"/>
              <a:t>Container Security Risks</a:t>
            </a:r>
          </a:p>
          <a:p>
            <a:pPr lvl="1"/>
            <a:r>
              <a:rPr lang="en-SG" dirty="0"/>
              <a:t>Container Escapes</a:t>
            </a:r>
          </a:p>
          <a:p>
            <a:r>
              <a:rPr lang="en-SG" dirty="0"/>
              <a:t>Forensic Challenges</a:t>
            </a:r>
          </a:p>
          <a:p>
            <a:r>
              <a:rPr lang="en-SG" dirty="0"/>
              <a:t>Forensic Methodologies</a:t>
            </a:r>
          </a:p>
        </p:txBody>
      </p:sp>
      <p:sp>
        <p:nvSpPr>
          <p:cNvPr id="4" name="Footer Placeholder 3">
            <a:extLst>
              <a:ext uri="{FF2B5EF4-FFF2-40B4-BE49-F238E27FC236}">
                <a16:creationId xmlns:a16="http://schemas.microsoft.com/office/drawing/2014/main" id="{7AD415AB-C390-75B1-47DE-5792C82CF32A}"/>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DD3E2607-0B21-18E0-D6AB-6BF39BA5EE9F}"/>
              </a:ext>
            </a:extLst>
          </p:cNvPr>
          <p:cNvSpPr>
            <a:spLocks noGrp="1"/>
          </p:cNvSpPr>
          <p:nvPr>
            <p:ph type="sldNum" sz="quarter" idx="12"/>
          </p:nvPr>
        </p:nvSpPr>
        <p:spPr/>
        <p:txBody>
          <a:bodyPr/>
          <a:lstStyle/>
          <a:p>
            <a:fld id="{6712FDF4-ACCC-40AF-9985-6C3E21818D68}" type="slidenum">
              <a:rPr lang="en-SG" smtClean="0"/>
              <a:t>2</a:t>
            </a:fld>
            <a:endParaRPr lang="en-SG"/>
          </a:p>
        </p:txBody>
      </p:sp>
    </p:spTree>
    <p:extLst>
      <p:ext uri="{BB962C8B-B14F-4D97-AF65-F5344CB8AC3E}">
        <p14:creationId xmlns:p14="http://schemas.microsoft.com/office/powerpoint/2010/main" val="2924981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9496-9CC9-9BA6-90F7-EBC33D88E921}"/>
              </a:ext>
            </a:extLst>
          </p:cNvPr>
          <p:cNvSpPr>
            <a:spLocks noGrp="1"/>
          </p:cNvSpPr>
          <p:nvPr>
            <p:ph type="title"/>
          </p:nvPr>
        </p:nvSpPr>
        <p:spPr/>
        <p:txBody>
          <a:bodyPr/>
          <a:lstStyle/>
          <a:p>
            <a:r>
              <a:rPr lang="en-SG" dirty="0"/>
              <a:t>Step 1 – Collect Metadata</a:t>
            </a:r>
          </a:p>
        </p:txBody>
      </p:sp>
      <p:sp>
        <p:nvSpPr>
          <p:cNvPr id="3" name="Content Placeholder 2">
            <a:extLst>
              <a:ext uri="{FF2B5EF4-FFF2-40B4-BE49-F238E27FC236}">
                <a16:creationId xmlns:a16="http://schemas.microsoft.com/office/drawing/2014/main" id="{A263B827-44E7-CADE-507F-FE0D5AEB8620}"/>
              </a:ext>
            </a:extLst>
          </p:cNvPr>
          <p:cNvSpPr>
            <a:spLocks noGrp="1"/>
          </p:cNvSpPr>
          <p:nvPr>
            <p:ph sz="half" idx="1"/>
          </p:nvPr>
        </p:nvSpPr>
        <p:spPr/>
        <p:txBody>
          <a:bodyPr/>
          <a:lstStyle/>
          <a:p>
            <a:r>
              <a:rPr lang="en-SG" dirty="0"/>
              <a:t>2 ways to do this</a:t>
            </a:r>
          </a:p>
          <a:p>
            <a:pPr lvl="1"/>
            <a:r>
              <a:rPr lang="en-SG" b="1" i="1" dirty="0"/>
              <a:t>docker images</a:t>
            </a:r>
          </a:p>
          <a:p>
            <a:pPr lvl="1"/>
            <a:r>
              <a:rPr lang="en-SG" b="1" i="1" dirty="0"/>
              <a:t>docker image ls</a:t>
            </a:r>
          </a:p>
          <a:p>
            <a:r>
              <a:rPr lang="en-SG" dirty="0"/>
              <a:t>Unexpected images</a:t>
            </a:r>
          </a:p>
          <a:p>
            <a:r>
              <a:rPr lang="en-SG" dirty="0"/>
              <a:t>Record Image ID</a:t>
            </a:r>
          </a:p>
        </p:txBody>
      </p:sp>
      <p:pic>
        <p:nvPicPr>
          <p:cNvPr id="8" name="Content Placeholder 7">
            <a:extLst>
              <a:ext uri="{FF2B5EF4-FFF2-40B4-BE49-F238E27FC236}">
                <a16:creationId xmlns:a16="http://schemas.microsoft.com/office/drawing/2014/main" id="{215CF9C7-4547-C007-EEB6-B67F07DEED2A}"/>
              </a:ext>
            </a:extLst>
          </p:cNvPr>
          <p:cNvPicPr>
            <a:picLocks noGrp="1" noChangeAspect="1"/>
          </p:cNvPicPr>
          <p:nvPr>
            <p:ph sz="half" idx="2"/>
          </p:nvPr>
        </p:nvPicPr>
        <p:blipFill>
          <a:blip r:embed="rId3"/>
          <a:stretch>
            <a:fillRect/>
          </a:stretch>
        </p:blipFill>
        <p:spPr>
          <a:xfrm>
            <a:off x="6172200" y="3567319"/>
            <a:ext cx="5181600" cy="1195753"/>
          </a:xfrm>
        </p:spPr>
      </p:pic>
      <p:sp>
        <p:nvSpPr>
          <p:cNvPr id="5" name="Footer Placeholder 4">
            <a:extLst>
              <a:ext uri="{FF2B5EF4-FFF2-40B4-BE49-F238E27FC236}">
                <a16:creationId xmlns:a16="http://schemas.microsoft.com/office/drawing/2014/main" id="{BD6310A7-3EEC-1363-AA76-7646DFCAE8CC}"/>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CE81D9DC-07FE-54D4-394D-6FA616123318}"/>
              </a:ext>
            </a:extLst>
          </p:cNvPr>
          <p:cNvSpPr>
            <a:spLocks noGrp="1"/>
          </p:cNvSpPr>
          <p:nvPr>
            <p:ph type="sldNum" sz="quarter" idx="12"/>
          </p:nvPr>
        </p:nvSpPr>
        <p:spPr/>
        <p:txBody>
          <a:bodyPr/>
          <a:lstStyle/>
          <a:p>
            <a:fld id="{6712FDF4-ACCC-40AF-9985-6C3E21818D68}" type="slidenum">
              <a:rPr lang="en-SG" smtClean="0"/>
              <a:t>20</a:t>
            </a:fld>
            <a:endParaRPr lang="en-SG"/>
          </a:p>
        </p:txBody>
      </p:sp>
      <p:pic>
        <p:nvPicPr>
          <p:cNvPr id="7" name="Picture 6">
            <a:extLst>
              <a:ext uri="{FF2B5EF4-FFF2-40B4-BE49-F238E27FC236}">
                <a16:creationId xmlns:a16="http://schemas.microsoft.com/office/drawing/2014/main" id="{9816EA17-F68F-2598-A4D0-13BF1A27672B}"/>
              </a:ext>
            </a:extLst>
          </p:cNvPr>
          <p:cNvPicPr>
            <a:picLocks noChangeAspect="1"/>
          </p:cNvPicPr>
          <p:nvPr/>
        </p:nvPicPr>
        <p:blipFill>
          <a:blip r:embed="rId4"/>
          <a:stretch>
            <a:fillRect/>
          </a:stretch>
        </p:blipFill>
        <p:spPr>
          <a:xfrm>
            <a:off x="6172200" y="1646237"/>
            <a:ext cx="5181600" cy="1383085"/>
          </a:xfrm>
          <a:prstGeom prst="rect">
            <a:avLst/>
          </a:prstGeom>
        </p:spPr>
      </p:pic>
      <p:sp>
        <p:nvSpPr>
          <p:cNvPr id="9" name="Rectangle 8">
            <a:extLst>
              <a:ext uri="{FF2B5EF4-FFF2-40B4-BE49-F238E27FC236}">
                <a16:creationId xmlns:a16="http://schemas.microsoft.com/office/drawing/2014/main" id="{ACE77228-EAF2-BAE4-83D2-54D881F3EC03}"/>
              </a:ext>
            </a:extLst>
          </p:cNvPr>
          <p:cNvSpPr/>
          <p:nvPr/>
        </p:nvSpPr>
        <p:spPr>
          <a:xfrm>
            <a:off x="8384875" y="1646237"/>
            <a:ext cx="1259457" cy="1793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AEE0F672-F458-04E9-9784-3527923B738E}"/>
              </a:ext>
            </a:extLst>
          </p:cNvPr>
          <p:cNvSpPr/>
          <p:nvPr/>
        </p:nvSpPr>
        <p:spPr>
          <a:xfrm>
            <a:off x="8384874" y="3567319"/>
            <a:ext cx="1259457" cy="1793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97974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5D4DA4-D846-AEE8-93F6-5C735B3BF4B8}"/>
              </a:ext>
            </a:extLst>
          </p:cNvPr>
          <p:cNvPicPr>
            <a:picLocks noChangeAspect="1"/>
          </p:cNvPicPr>
          <p:nvPr/>
        </p:nvPicPr>
        <p:blipFill>
          <a:blip r:embed="rId3"/>
          <a:stretch>
            <a:fillRect/>
          </a:stretch>
        </p:blipFill>
        <p:spPr>
          <a:xfrm>
            <a:off x="5490094" y="2876871"/>
            <a:ext cx="6241011" cy="2199955"/>
          </a:xfrm>
          <a:prstGeom prst="rect">
            <a:avLst/>
          </a:prstGeom>
          <a:noFill/>
        </p:spPr>
      </p:pic>
      <p:sp>
        <p:nvSpPr>
          <p:cNvPr id="2" name="Title 1">
            <a:extLst>
              <a:ext uri="{FF2B5EF4-FFF2-40B4-BE49-F238E27FC236}">
                <a16:creationId xmlns:a16="http://schemas.microsoft.com/office/drawing/2014/main" id="{7439781E-D745-61B2-4D2A-60C6B64805C7}"/>
              </a:ext>
            </a:extLst>
          </p:cNvPr>
          <p:cNvSpPr>
            <a:spLocks noGrp="1"/>
          </p:cNvSpPr>
          <p:nvPr>
            <p:ph type="title"/>
          </p:nvPr>
        </p:nvSpPr>
        <p:spPr>
          <a:xfrm>
            <a:off x="838200" y="365125"/>
            <a:ext cx="10515600" cy="1325563"/>
          </a:xfrm>
        </p:spPr>
        <p:txBody>
          <a:bodyPr anchor="ctr">
            <a:normAutofit/>
          </a:bodyPr>
          <a:lstStyle/>
          <a:p>
            <a:r>
              <a:rPr lang="en-SG" dirty="0"/>
              <a:t>Step 1 – Collect Metadata</a:t>
            </a:r>
          </a:p>
        </p:txBody>
      </p:sp>
      <p:sp>
        <p:nvSpPr>
          <p:cNvPr id="15" name="Content Placeholder 2">
            <a:extLst>
              <a:ext uri="{FF2B5EF4-FFF2-40B4-BE49-F238E27FC236}">
                <a16:creationId xmlns:a16="http://schemas.microsoft.com/office/drawing/2014/main" id="{2D339071-0872-7957-17F1-829BFE97EC14}"/>
              </a:ext>
            </a:extLst>
          </p:cNvPr>
          <p:cNvSpPr>
            <a:spLocks noGrp="1"/>
          </p:cNvSpPr>
          <p:nvPr>
            <p:ph sz="half" idx="1"/>
          </p:nvPr>
        </p:nvSpPr>
        <p:spPr>
          <a:xfrm>
            <a:off x="924464" y="2880992"/>
            <a:ext cx="4268638" cy="2289175"/>
          </a:xfrm>
        </p:spPr>
        <p:txBody>
          <a:bodyPr>
            <a:normAutofit/>
          </a:bodyPr>
          <a:lstStyle/>
          <a:p>
            <a:r>
              <a:rPr lang="en-US" dirty="0"/>
              <a:t>Sequence of commands used to construct the image</a:t>
            </a:r>
          </a:p>
          <a:p>
            <a:r>
              <a:rPr lang="en-US" dirty="0"/>
              <a:t>Provide insight into each layer </a:t>
            </a:r>
          </a:p>
        </p:txBody>
      </p:sp>
      <p:sp>
        <p:nvSpPr>
          <p:cNvPr id="5" name="Footer Placeholder 4">
            <a:extLst>
              <a:ext uri="{FF2B5EF4-FFF2-40B4-BE49-F238E27FC236}">
                <a16:creationId xmlns:a16="http://schemas.microsoft.com/office/drawing/2014/main" id="{C585F358-58A9-9A14-DFBF-E90A8BA2E4DF}"/>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F3FEACAF-A3B0-FF84-E7D8-CB3E7DE00F0D}"/>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21</a:t>
            </a:fld>
            <a:endParaRPr lang="en-SG"/>
          </a:p>
        </p:txBody>
      </p:sp>
      <p:sp>
        <p:nvSpPr>
          <p:cNvPr id="3" name="Content Placeholder 2">
            <a:extLst>
              <a:ext uri="{FF2B5EF4-FFF2-40B4-BE49-F238E27FC236}">
                <a16:creationId xmlns:a16="http://schemas.microsoft.com/office/drawing/2014/main" id="{FFF80C9F-639F-4EA3-5FB9-DE0F71DC2B84}"/>
              </a:ext>
            </a:extLst>
          </p:cNvPr>
          <p:cNvSpPr txBox="1">
            <a:spLocks/>
          </p:cNvSpPr>
          <p:nvPr/>
        </p:nvSpPr>
        <p:spPr>
          <a:xfrm>
            <a:off x="924464" y="2325461"/>
            <a:ext cx="4268638" cy="1102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t>docker history [image]</a:t>
            </a:r>
          </a:p>
        </p:txBody>
      </p:sp>
    </p:spTree>
    <p:extLst>
      <p:ext uri="{BB962C8B-B14F-4D97-AF65-F5344CB8AC3E}">
        <p14:creationId xmlns:p14="http://schemas.microsoft.com/office/powerpoint/2010/main" val="3977814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DBB86B0-C59A-FAFC-5865-ED906A793AE0}"/>
              </a:ext>
            </a:extLst>
          </p:cNvPr>
          <p:cNvPicPr>
            <a:picLocks noChangeAspect="1"/>
          </p:cNvPicPr>
          <p:nvPr/>
        </p:nvPicPr>
        <p:blipFill>
          <a:blip r:embed="rId3"/>
          <a:stretch>
            <a:fillRect/>
          </a:stretch>
        </p:blipFill>
        <p:spPr>
          <a:xfrm>
            <a:off x="5201870" y="2686484"/>
            <a:ext cx="6817460" cy="3544465"/>
          </a:xfrm>
          <a:prstGeom prst="rect">
            <a:avLst/>
          </a:prstGeom>
        </p:spPr>
      </p:pic>
      <p:sp>
        <p:nvSpPr>
          <p:cNvPr id="2" name="Title 1">
            <a:extLst>
              <a:ext uri="{FF2B5EF4-FFF2-40B4-BE49-F238E27FC236}">
                <a16:creationId xmlns:a16="http://schemas.microsoft.com/office/drawing/2014/main" id="{1FBD66BE-FBA2-41BF-D79A-CA9C5C8911D8}"/>
              </a:ext>
            </a:extLst>
          </p:cNvPr>
          <p:cNvSpPr>
            <a:spLocks noGrp="1"/>
          </p:cNvSpPr>
          <p:nvPr>
            <p:ph type="title"/>
          </p:nvPr>
        </p:nvSpPr>
        <p:spPr>
          <a:xfrm>
            <a:off x="838200" y="365125"/>
            <a:ext cx="10515600" cy="1325563"/>
          </a:xfrm>
        </p:spPr>
        <p:txBody>
          <a:bodyPr anchor="ctr">
            <a:normAutofit/>
          </a:bodyPr>
          <a:lstStyle/>
          <a:p>
            <a:r>
              <a:rPr lang="en-SG" dirty="0"/>
              <a:t>Step 1 – Collect Metadata</a:t>
            </a:r>
          </a:p>
        </p:txBody>
      </p:sp>
      <p:pic>
        <p:nvPicPr>
          <p:cNvPr id="8" name="Picture 7">
            <a:extLst>
              <a:ext uri="{FF2B5EF4-FFF2-40B4-BE49-F238E27FC236}">
                <a16:creationId xmlns:a16="http://schemas.microsoft.com/office/drawing/2014/main" id="{5EAE0908-956A-F5CB-8936-1096644DE025}"/>
              </a:ext>
            </a:extLst>
          </p:cNvPr>
          <p:cNvPicPr>
            <a:picLocks noChangeAspect="1"/>
          </p:cNvPicPr>
          <p:nvPr/>
        </p:nvPicPr>
        <p:blipFill>
          <a:blip r:embed="rId4"/>
          <a:stretch>
            <a:fillRect/>
          </a:stretch>
        </p:blipFill>
        <p:spPr>
          <a:xfrm>
            <a:off x="838200" y="2519905"/>
            <a:ext cx="4682706" cy="3711044"/>
          </a:xfrm>
          <a:prstGeom prst="rect">
            <a:avLst/>
          </a:prstGeom>
          <a:noFill/>
        </p:spPr>
      </p:pic>
      <p:sp>
        <p:nvSpPr>
          <p:cNvPr id="5" name="Footer Placeholder 4">
            <a:extLst>
              <a:ext uri="{FF2B5EF4-FFF2-40B4-BE49-F238E27FC236}">
                <a16:creationId xmlns:a16="http://schemas.microsoft.com/office/drawing/2014/main" id="{49DEF494-562E-557A-9327-C99FF13C79CD}"/>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DFE5CF47-E954-771B-A76D-336F3CEB124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22</a:t>
            </a:fld>
            <a:endParaRPr lang="en-SG"/>
          </a:p>
        </p:txBody>
      </p:sp>
    </p:spTree>
    <p:extLst>
      <p:ext uri="{BB962C8B-B14F-4D97-AF65-F5344CB8AC3E}">
        <p14:creationId xmlns:p14="http://schemas.microsoft.com/office/powerpoint/2010/main" val="3287423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A27C-8C99-B08A-013F-81137B292157}"/>
              </a:ext>
            </a:extLst>
          </p:cNvPr>
          <p:cNvSpPr>
            <a:spLocks noGrp="1"/>
          </p:cNvSpPr>
          <p:nvPr>
            <p:ph type="title"/>
          </p:nvPr>
        </p:nvSpPr>
        <p:spPr/>
        <p:txBody>
          <a:bodyPr/>
          <a:lstStyle/>
          <a:p>
            <a:r>
              <a:rPr lang="en-SG" dirty="0"/>
              <a:t>Step 1 – Collect Metadata</a:t>
            </a:r>
          </a:p>
        </p:txBody>
      </p:sp>
      <p:sp>
        <p:nvSpPr>
          <p:cNvPr id="3" name="Content Placeholder 2">
            <a:extLst>
              <a:ext uri="{FF2B5EF4-FFF2-40B4-BE49-F238E27FC236}">
                <a16:creationId xmlns:a16="http://schemas.microsoft.com/office/drawing/2014/main" id="{5EE095B1-C7A7-2F16-6A13-17F06E51C412}"/>
              </a:ext>
            </a:extLst>
          </p:cNvPr>
          <p:cNvSpPr>
            <a:spLocks noGrp="1"/>
          </p:cNvSpPr>
          <p:nvPr>
            <p:ph sz="half" idx="1"/>
          </p:nvPr>
        </p:nvSpPr>
        <p:spPr>
          <a:xfrm>
            <a:off x="2037990" y="4347712"/>
            <a:ext cx="8116019" cy="1837428"/>
          </a:xfrm>
        </p:spPr>
        <p:txBody>
          <a:bodyPr>
            <a:normAutofit fontScale="77500" lnSpcReduction="20000"/>
          </a:bodyPr>
          <a:lstStyle/>
          <a:p>
            <a:r>
              <a:rPr lang="en-SG" dirty="0"/>
              <a:t>Container ID – Unique ID associated with the container</a:t>
            </a:r>
          </a:p>
          <a:p>
            <a:r>
              <a:rPr lang="en-SG" dirty="0"/>
              <a:t>Ports – Ports the container is listening on</a:t>
            </a:r>
          </a:p>
          <a:p>
            <a:r>
              <a:rPr lang="en-SG" dirty="0"/>
              <a:t>Command – Command that is executed when container starts</a:t>
            </a:r>
          </a:p>
          <a:p>
            <a:r>
              <a:rPr lang="en-SG" dirty="0"/>
              <a:t>Created/Status </a:t>
            </a:r>
          </a:p>
          <a:p>
            <a:r>
              <a:rPr lang="en-SG" dirty="0"/>
              <a:t>Image </a:t>
            </a:r>
          </a:p>
        </p:txBody>
      </p:sp>
      <p:sp>
        <p:nvSpPr>
          <p:cNvPr id="5" name="Footer Placeholder 4">
            <a:extLst>
              <a:ext uri="{FF2B5EF4-FFF2-40B4-BE49-F238E27FC236}">
                <a16:creationId xmlns:a16="http://schemas.microsoft.com/office/drawing/2014/main" id="{785EEBC4-4B6D-0BDF-C11F-08078310D792}"/>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84D93205-0973-7129-757E-56A7A748F610}"/>
              </a:ext>
            </a:extLst>
          </p:cNvPr>
          <p:cNvSpPr>
            <a:spLocks noGrp="1"/>
          </p:cNvSpPr>
          <p:nvPr>
            <p:ph type="sldNum" sz="quarter" idx="12"/>
          </p:nvPr>
        </p:nvSpPr>
        <p:spPr/>
        <p:txBody>
          <a:bodyPr/>
          <a:lstStyle/>
          <a:p>
            <a:fld id="{6712FDF4-ACCC-40AF-9985-6C3E21818D68}" type="slidenum">
              <a:rPr lang="en-SG" smtClean="0"/>
              <a:t>23</a:t>
            </a:fld>
            <a:endParaRPr lang="en-SG"/>
          </a:p>
        </p:txBody>
      </p:sp>
      <p:pic>
        <p:nvPicPr>
          <p:cNvPr id="12" name="Picture 11">
            <a:extLst>
              <a:ext uri="{FF2B5EF4-FFF2-40B4-BE49-F238E27FC236}">
                <a16:creationId xmlns:a16="http://schemas.microsoft.com/office/drawing/2014/main" id="{F05A2031-D1A7-D645-E4F9-544D5EEC0CE5}"/>
              </a:ext>
            </a:extLst>
          </p:cNvPr>
          <p:cNvPicPr>
            <a:picLocks noChangeAspect="1"/>
          </p:cNvPicPr>
          <p:nvPr/>
        </p:nvPicPr>
        <p:blipFill>
          <a:blip r:embed="rId3"/>
          <a:stretch>
            <a:fillRect/>
          </a:stretch>
        </p:blipFill>
        <p:spPr>
          <a:xfrm>
            <a:off x="0" y="3091084"/>
            <a:ext cx="12192000" cy="675831"/>
          </a:xfrm>
          <a:prstGeom prst="rect">
            <a:avLst/>
          </a:prstGeom>
        </p:spPr>
      </p:pic>
    </p:spTree>
    <p:extLst>
      <p:ext uri="{BB962C8B-B14F-4D97-AF65-F5344CB8AC3E}">
        <p14:creationId xmlns:p14="http://schemas.microsoft.com/office/powerpoint/2010/main" val="526322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63157-1110-AB07-EA40-6A78A6CCB8CD}"/>
              </a:ext>
            </a:extLst>
          </p:cNvPr>
          <p:cNvSpPr>
            <a:spLocks noGrp="1"/>
          </p:cNvSpPr>
          <p:nvPr>
            <p:ph type="title"/>
          </p:nvPr>
        </p:nvSpPr>
        <p:spPr>
          <a:xfrm>
            <a:off x="838200" y="365125"/>
            <a:ext cx="10515600" cy="1325563"/>
          </a:xfrm>
        </p:spPr>
        <p:txBody>
          <a:bodyPr anchor="ctr">
            <a:normAutofit/>
          </a:bodyPr>
          <a:lstStyle/>
          <a:p>
            <a:r>
              <a:rPr lang="en-SG" dirty="0"/>
              <a:t>Step 1 – Collect </a:t>
            </a:r>
            <a:r>
              <a:rPr lang="en-SG" dirty="0" err="1"/>
              <a:t>Metatdata</a:t>
            </a:r>
            <a:endParaRPr lang="en-SG" dirty="0"/>
          </a:p>
        </p:txBody>
      </p:sp>
      <p:pic>
        <p:nvPicPr>
          <p:cNvPr id="8" name="Picture 7">
            <a:extLst>
              <a:ext uri="{FF2B5EF4-FFF2-40B4-BE49-F238E27FC236}">
                <a16:creationId xmlns:a16="http://schemas.microsoft.com/office/drawing/2014/main" id="{6DA53D45-926C-6CE0-BFC6-42DC220CD8EE}"/>
              </a:ext>
            </a:extLst>
          </p:cNvPr>
          <p:cNvPicPr>
            <a:picLocks noChangeAspect="1"/>
          </p:cNvPicPr>
          <p:nvPr/>
        </p:nvPicPr>
        <p:blipFill>
          <a:blip r:embed="rId3"/>
          <a:srcRect l="2435" t="40516" r="24925" b="-2"/>
          <a:stretch/>
        </p:blipFill>
        <p:spPr>
          <a:xfrm>
            <a:off x="914400" y="1351308"/>
            <a:ext cx="5181600" cy="2588374"/>
          </a:xfrm>
          <a:prstGeom prst="rect">
            <a:avLst/>
          </a:prstGeom>
          <a:noFill/>
        </p:spPr>
      </p:pic>
      <p:sp>
        <p:nvSpPr>
          <p:cNvPr id="5" name="Footer Placeholder 4">
            <a:extLst>
              <a:ext uri="{FF2B5EF4-FFF2-40B4-BE49-F238E27FC236}">
                <a16:creationId xmlns:a16="http://schemas.microsoft.com/office/drawing/2014/main" id="{2CEF377B-7007-8A7A-892F-7896BC5458B1}"/>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DB0985B0-11D0-610F-E2D9-C149DA973AD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24</a:t>
            </a:fld>
            <a:endParaRPr lang="en-SG"/>
          </a:p>
        </p:txBody>
      </p:sp>
      <p:sp>
        <p:nvSpPr>
          <p:cNvPr id="11" name="Content Placeholder 2">
            <a:extLst>
              <a:ext uri="{FF2B5EF4-FFF2-40B4-BE49-F238E27FC236}">
                <a16:creationId xmlns:a16="http://schemas.microsoft.com/office/drawing/2014/main" id="{0B60912B-3D29-705B-597C-E1E99B5FF4A5}"/>
              </a:ext>
            </a:extLst>
          </p:cNvPr>
          <p:cNvSpPr>
            <a:spLocks noGrp="1"/>
          </p:cNvSpPr>
          <p:nvPr>
            <p:ph sz="half" idx="1"/>
          </p:nvPr>
        </p:nvSpPr>
        <p:spPr>
          <a:xfrm>
            <a:off x="6288657" y="1541089"/>
            <a:ext cx="4988943" cy="3732961"/>
          </a:xfrm>
        </p:spPr>
        <p:txBody>
          <a:bodyPr>
            <a:normAutofit/>
          </a:bodyPr>
          <a:lstStyle/>
          <a:p>
            <a:r>
              <a:rPr lang="en-US" dirty="0"/>
              <a:t>State – Contain PID, Start Time, Stop Time</a:t>
            </a:r>
          </a:p>
          <a:p>
            <a:r>
              <a:rPr lang="en-US" dirty="0" err="1"/>
              <a:t>HostConfig</a:t>
            </a:r>
            <a:r>
              <a:rPr lang="en-US" dirty="0"/>
              <a:t> – Specific configuration data</a:t>
            </a:r>
          </a:p>
          <a:p>
            <a:r>
              <a:rPr lang="en-US" dirty="0" err="1"/>
              <a:t>NetworkMode</a:t>
            </a:r>
            <a:r>
              <a:rPr lang="en-US" dirty="0"/>
              <a:t> – Port bindings</a:t>
            </a:r>
          </a:p>
        </p:txBody>
      </p:sp>
      <p:pic>
        <p:nvPicPr>
          <p:cNvPr id="1026" name="Picture 2" descr="Screenshot of the results of the command docker inspect edgeHub.">
            <a:extLst>
              <a:ext uri="{FF2B5EF4-FFF2-40B4-BE49-F238E27FC236}">
                <a16:creationId xmlns:a16="http://schemas.microsoft.com/office/drawing/2014/main" id="{62668354-CDA2-D316-7816-1B642A5C9E7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043" r="50000" b="8186"/>
          <a:stretch/>
        </p:blipFill>
        <p:spPr bwMode="auto">
          <a:xfrm>
            <a:off x="914400" y="4060158"/>
            <a:ext cx="4055956" cy="255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79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3C10-24D0-9148-D071-C72E642D9A0B}"/>
              </a:ext>
            </a:extLst>
          </p:cNvPr>
          <p:cNvSpPr>
            <a:spLocks noGrp="1"/>
          </p:cNvSpPr>
          <p:nvPr>
            <p:ph type="title"/>
          </p:nvPr>
        </p:nvSpPr>
        <p:spPr/>
        <p:txBody>
          <a:bodyPr/>
          <a:lstStyle/>
          <a:p>
            <a:r>
              <a:rPr lang="en-SG" dirty="0"/>
              <a:t>Step 2- Take Snapshot </a:t>
            </a:r>
          </a:p>
        </p:txBody>
      </p:sp>
      <p:sp>
        <p:nvSpPr>
          <p:cNvPr id="5" name="Footer Placeholder 4">
            <a:extLst>
              <a:ext uri="{FF2B5EF4-FFF2-40B4-BE49-F238E27FC236}">
                <a16:creationId xmlns:a16="http://schemas.microsoft.com/office/drawing/2014/main" id="{54E79FF6-BB55-DF57-9702-C29644BF0A0A}"/>
              </a:ext>
            </a:extLst>
          </p:cNvPr>
          <p:cNvSpPr>
            <a:spLocks noGrp="1"/>
          </p:cNvSpPr>
          <p:nvPr>
            <p:ph type="ftr" sz="quarter" idx="11"/>
          </p:nvPr>
        </p:nvSpPr>
        <p:spPr/>
        <p:txBody>
          <a:bodyPr/>
          <a:lstStyle/>
          <a:p>
            <a:r>
              <a:rPr lang="en-SG" dirty="0"/>
              <a:t>RESTRICTED</a:t>
            </a:r>
          </a:p>
        </p:txBody>
      </p:sp>
      <p:sp>
        <p:nvSpPr>
          <p:cNvPr id="6" name="Slide Number Placeholder 5">
            <a:extLst>
              <a:ext uri="{FF2B5EF4-FFF2-40B4-BE49-F238E27FC236}">
                <a16:creationId xmlns:a16="http://schemas.microsoft.com/office/drawing/2014/main" id="{E5D49E9D-8F59-E542-83E7-C51A00D7FE69}"/>
              </a:ext>
            </a:extLst>
          </p:cNvPr>
          <p:cNvSpPr>
            <a:spLocks noGrp="1"/>
          </p:cNvSpPr>
          <p:nvPr>
            <p:ph type="sldNum" sz="quarter" idx="12"/>
          </p:nvPr>
        </p:nvSpPr>
        <p:spPr/>
        <p:txBody>
          <a:bodyPr/>
          <a:lstStyle/>
          <a:p>
            <a:fld id="{6712FDF4-ACCC-40AF-9985-6C3E21818D68}" type="slidenum">
              <a:rPr lang="en-SG" smtClean="0"/>
              <a:t>25</a:t>
            </a:fld>
            <a:endParaRPr lang="en-SG"/>
          </a:p>
        </p:txBody>
      </p:sp>
      <p:pic>
        <p:nvPicPr>
          <p:cNvPr id="10" name="Picture 9">
            <a:extLst>
              <a:ext uri="{FF2B5EF4-FFF2-40B4-BE49-F238E27FC236}">
                <a16:creationId xmlns:a16="http://schemas.microsoft.com/office/drawing/2014/main" id="{07C702E3-2A87-1078-2F40-81D4CEACF601}"/>
              </a:ext>
            </a:extLst>
          </p:cNvPr>
          <p:cNvPicPr>
            <a:picLocks noChangeAspect="1"/>
          </p:cNvPicPr>
          <p:nvPr/>
        </p:nvPicPr>
        <p:blipFill>
          <a:blip r:embed="rId3"/>
          <a:stretch>
            <a:fillRect/>
          </a:stretch>
        </p:blipFill>
        <p:spPr>
          <a:xfrm>
            <a:off x="0" y="2380193"/>
            <a:ext cx="12192000" cy="2097614"/>
          </a:xfrm>
          <a:prstGeom prst="rect">
            <a:avLst/>
          </a:prstGeom>
        </p:spPr>
      </p:pic>
      <p:sp>
        <p:nvSpPr>
          <p:cNvPr id="11" name="Content Placeholder 2">
            <a:extLst>
              <a:ext uri="{FF2B5EF4-FFF2-40B4-BE49-F238E27FC236}">
                <a16:creationId xmlns:a16="http://schemas.microsoft.com/office/drawing/2014/main" id="{4A8E488D-DCAB-1AD7-D50C-002C1DC45993}"/>
              </a:ext>
            </a:extLst>
          </p:cNvPr>
          <p:cNvSpPr>
            <a:spLocks noGrp="1"/>
          </p:cNvSpPr>
          <p:nvPr>
            <p:ph sz="half" idx="1"/>
          </p:nvPr>
        </p:nvSpPr>
        <p:spPr>
          <a:xfrm>
            <a:off x="71168" y="1516930"/>
            <a:ext cx="6381391" cy="786323"/>
          </a:xfrm>
          <a:noFill/>
        </p:spPr>
        <p:txBody>
          <a:bodyPr>
            <a:normAutofit/>
          </a:bodyPr>
          <a:lstStyle/>
          <a:p>
            <a:pPr marL="0" indent="0">
              <a:buNone/>
            </a:pPr>
            <a:r>
              <a:rPr lang="en-SG" sz="2000" b="1" dirty="0"/>
              <a:t>docker commit [container] [evidence name]</a:t>
            </a:r>
          </a:p>
          <a:p>
            <a:pPr marL="0" indent="0">
              <a:buNone/>
            </a:pPr>
            <a:r>
              <a:rPr lang="en-SG" sz="2000" b="1" dirty="0"/>
              <a:t>docker save [evidence name] | </a:t>
            </a:r>
            <a:r>
              <a:rPr lang="en-SG" sz="2000" b="1" dirty="0" err="1"/>
              <a:t>gzip</a:t>
            </a:r>
            <a:r>
              <a:rPr lang="en-SG" sz="2000" b="1" dirty="0"/>
              <a:t> &gt; evidence.tar.gz</a:t>
            </a:r>
          </a:p>
        </p:txBody>
      </p:sp>
      <p:sp>
        <p:nvSpPr>
          <p:cNvPr id="12" name="Rectangle 11">
            <a:extLst>
              <a:ext uri="{FF2B5EF4-FFF2-40B4-BE49-F238E27FC236}">
                <a16:creationId xmlns:a16="http://schemas.microsoft.com/office/drawing/2014/main" id="{911098B5-7AAD-F81D-CC7F-B37EAB8FEF27}"/>
              </a:ext>
            </a:extLst>
          </p:cNvPr>
          <p:cNvSpPr/>
          <p:nvPr/>
        </p:nvSpPr>
        <p:spPr>
          <a:xfrm>
            <a:off x="3372929" y="2380193"/>
            <a:ext cx="6159260" cy="242237"/>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63A3B05C-2B95-C227-73FA-013D2B85C7ED}"/>
              </a:ext>
            </a:extLst>
          </p:cNvPr>
          <p:cNvSpPr/>
          <p:nvPr/>
        </p:nvSpPr>
        <p:spPr>
          <a:xfrm>
            <a:off x="3372929" y="2842493"/>
            <a:ext cx="8819071" cy="242237"/>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36955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644F-D60D-7B1B-721B-DD5153B4BF4E}"/>
              </a:ext>
            </a:extLst>
          </p:cNvPr>
          <p:cNvSpPr>
            <a:spLocks noGrp="1"/>
          </p:cNvSpPr>
          <p:nvPr>
            <p:ph type="title"/>
          </p:nvPr>
        </p:nvSpPr>
        <p:spPr/>
        <p:txBody>
          <a:bodyPr/>
          <a:lstStyle/>
          <a:p>
            <a:r>
              <a:rPr lang="en-SG" dirty="0"/>
              <a:t>Step 3 – Collect Logs</a:t>
            </a:r>
          </a:p>
        </p:txBody>
      </p:sp>
      <p:sp>
        <p:nvSpPr>
          <p:cNvPr id="4" name="Footer Placeholder 3">
            <a:extLst>
              <a:ext uri="{FF2B5EF4-FFF2-40B4-BE49-F238E27FC236}">
                <a16:creationId xmlns:a16="http://schemas.microsoft.com/office/drawing/2014/main" id="{0C0FA6BA-1CD4-285E-8159-6082E3C6A75F}"/>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4703F612-AC12-0140-8E1B-076E83AA1244}"/>
              </a:ext>
            </a:extLst>
          </p:cNvPr>
          <p:cNvSpPr>
            <a:spLocks noGrp="1"/>
          </p:cNvSpPr>
          <p:nvPr>
            <p:ph type="sldNum" sz="quarter" idx="12"/>
          </p:nvPr>
        </p:nvSpPr>
        <p:spPr/>
        <p:txBody>
          <a:bodyPr/>
          <a:lstStyle/>
          <a:p>
            <a:fld id="{6712FDF4-ACCC-40AF-9985-6C3E21818D68}" type="slidenum">
              <a:rPr lang="en-SG" smtClean="0"/>
              <a:t>26</a:t>
            </a:fld>
            <a:endParaRPr lang="en-SG"/>
          </a:p>
        </p:txBody>
      </p:sp>
      <p:pic>
        <p:nvPicPr>
          <p:cNvPr id="7" name="Picture 6">
            <a:extLst>
              <a:ext uri="{FF2B5EF4-FFF2-40B4-BE49-F238E27FC236}">
                <a16:creationId xmlns:a16="http://schemas.microsoft.com/office/drawing/2014/main" id="{433E3448-A804-46C0-3B0B-C52B5A1BB77E}"/>
              </a:ext>
            </a:extLst>
          </p:cNvPr>
          <p:cNvPicPr>
            <a:picLocks noChangeAspect="1"/>
          </p:cNvPicPr>
          <p:nvPr/>
        </p:nvPicPr>
        <p:blipFill>
          <a:blip r:embed="rId3"/>
          <a:stretch>
            <a:fillRect/>
          </a:stretch>
        </p:blipFill>
        <p:spPr>
          <a:xfrm>
            <a:off x="0" y="2173137"/>
            <a:ext cx="12192000" cy="3656957"/>
          </a:xfrm>
          <a:prstGeom prst="rect">
            <a:avLst/>
          </a:prstGeom>
        </p:spPr>
      </p:pic>
      <p:sp>
        <p:nvSpPr>
          <p:cNvPr id="8" name="Content Placeholder 2">
            <a:extLst>
              <a:ext uri="{FF2B5EF4-FFF2-40B4-BE49-F238E27FC236}">
                <a16:creationId xmlns:a16="http://schemas.microsoft.com/office/drawing/2014/main" id="{7CD26B0A-62ED-E916-1067-43A5873471F1}"/>
              </a:ext>
            </a:extLst>
          </p:cNvPr>
          <p:cNvSpPr>
            <a:spLocks noGrp="1"/>
          </p:cNvSpPr>
          <p:nvPr>
            <p:ph sz="half" idx="1"/>
          </p:nvPr>
        </p:nvSpPr>
        <p:spPr>
          <a:xfrm>
            <a:off x="0" y="1538751"/>
            <a:ext cx="6381391" cy="786323"/>
          </a:xfrm>
          <a:noFill/>
        </p:spPr>
        <p:txBody>
          <a:bodyPr>
            <a:normAutofit/>
          </a:bodyPr>
          <a:lstStyle/>
          <a:p>
            <a:pPr marL="0" indent="0">
              <a:buNone/>
            </a:pPr>
            <a:r>
              <a:rPr lang="en-SG" sz="2000" b="1" dirty="0"/>
              <a:t>docker logs [container name]</a:t>
            </a:r>
          </a:p>
        </p:txBody>
      </p:sp>
    </p:spTree>
    <p:extLst>
      <p:ext uri="{BB962C8B-B14F-4D97-AF65-F5344CB8AC3E}">
        <p14:creationId xmlns:p14="http://schemas.microsoft.com/office/powerpoint/2010/main" val="3950159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21B6-9310-F50D-C270-441C2FD44B53}"/>
              </a:ext>
            </a:extLst>
          </p:cNvPr>
          <p:cNvSpPr>
            <a:spLocks noGrp="1"/>
          </p:cNvSpPr>
          <p:nvPr>
            <p:ph type="title"/>
          </p:nvPr>
        </p:nvSpPr>
        <p:spPr/>
        <p:txBody>
          <a:bodyPr/>
          <a:lstStyle/>
          <a:p>
            <a:r>
              <a:rPr lang="en-SG" dirty="0"/>
              <a:t>Step 3 – Collect Logs</a:t>
            </a:r>
          </a:p>
        </p:txBody>
      </p:sp>
      <p:sp>
        <p:nvSpPr>
          <p:cNvPr id="4" name="Footer Placeholder 3">
            <a:extLst>
              <a:ext uri="{FF2B5EF4-FFF2-40B4-BE49-F238E27FC236}">
                <a16:creationId xmlns:a16="http://schemas.microsoft.com/office/drawing/2014/main" id="{BF187B44-B90D-19BB-A49F-434E7CF908A2}"/>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225F224F-5D3D-106B-9D6F-416F8DF8801F}"/>
              </a:ext>
            </a:extLst>
          </p:cNvPr>
          <p:cNvSpPr>
            <a:spLocks noGrp="1"/>
          </p:cNvSpPr>
          <p:nvPr>
            <p:ph type="sldNum" sz="quarter" idx="12"/>
          </p:nvPr>
        </p:nvSpPr>
        <p:spPr/>
        <p:txBody>
          <a:bodyPr/>
          <a:lstStyle/>
          <a:p>
            <a:fld id="{6712FDF4-ACCC-40AF-9985-6C3E21818D68}" type="slidenum">
              <a:rPr lang="en-SG" smtClean="0"/>
              <a:t>27</a:t>
            </a:fld>
            <a:endParaRPr lang="en-SG"/>
          </a:p>
        </p:txBody>
      </p:sp>
      <p:pic>
        <p:nvPicPr>
          <p:cNvPr id="7" name="Picture 6">
            <a:extLst>
              <a:ext uri="{FF2B5EF4-FFF2-40B4-BE49-F238E27FC236}">
                <a16:creationId xmlns:a16="http://schemas.microsoft.com/office/drawing/2014/main" id="{1D7D2452-6F68-C6D9-0A6C-D797D1FA8F1A}"/>
              </a:ext>
            </a:extLst>
          </p:cNvPr>
          <p:cNvPicPr>
            <a:picLocks noChangeAspect="1"/>
          </p:cNvPicPr>
          <p:nvPr/>
        </p:nvPicPr>
        <p:blipFill>
          <a:blip r:embed="rId3"/>
          <a:stretch>
            <a:fillRect/>
          </a:stretch>
        </p:blipFill>
        <p:spPr>
          <a:xfrm>
            <a:off x="1132782" y="2528762"/>
            <a:ext cx="9926435" cy="1800476"/>
          </a:xfrm>
          <a:prstGeom prst="rect">
            <a:avLst/>
          </a:prstGeom>
        </p:spPr>
      </p:pic>
      <p:sp>
        <p:nvSpPr>
          <p:cNvPr id="8" name="Content Placeholder 2">
            <a:extLst>
              <a:ext uri="{FF2B5EF4-FFF2-40B4-BE49-F238E27FC236}">
                <a16:creationId xmlns:a16="http://schemas.microsoft.com/office/drawing/2014/main" id="{EF3E2F2F-825A-5FAA-F71E-A24CCF96FB2D}"/>
              </a:ext>
            </a:extLst>
          </p:cNvPr>
          <p:cNvSpPr>
            <a:spLocks noGrp="1"/>
          </p:cNvSpPr>
          <p:nvPr>
            <p:ph sz="half" idx="1"/>
          </p:nvPr>
        </p:nvSpPr>
        <p:spPr>
          <a:xfrm>
            <a:off x="1132782" y="1690688"/>
            <a:ext cx="6381391" cy="786323"/>
          </a:xfrm>
          <a:noFill/>
        </p:spPr>
        <p:txBody>
          <a:bodyPr>
            <a:normAutofit/>
          </a:bodyPr>
          <a:lstStyle/>
          <a:p>
            <a:pPr marL="0" indent="0">
              <a:buNone/>
            </a:pPr>
            <a:r>
              <a:rPr lang="en-SG" sz="2000" b="1" dirty="0"/>
              <a:t>docker cp [container]:path [destination path]</a:t>
            </a:r>
          </a:p>
        </p:txBody>
      </p:sp>
    </p:spTree>
    <p:extLst>
      <p:ext uri="{BB962C8B-B14F-4D97-AF65-F5344CB8AC3E}">
        <p14:creationId xmlns:p14="http://schemas.microsoft.com/office/powerpoint/2010/main" val="3820852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3CDE-4DC6-FE26-B9B7-18BD628092AC}"/>
              </a:ext>
            </a:extLst>
          </p:cNvPr>
          <p:cNvSpPr>
            <a:spLocks noGrp="1"/>
          </p:cNvSpPr>
          <p:nvPr>
            <p:ph type="title"/>
          </p:nvPr>
        </p:nvSpPr>
        <p:spPr/>
        <p:txBody>
          <a:bodyPr/>
          <a:lstStyle/>
          <a:p>
            <a:r>
              <a:rPr lang="en-SG" dirty="0"/>
              <a:t>Step 4 – Grab running process</a:t>
            </a:r>
          </a:p>
        </p:txBody>
      </p:sp>
      <p:sp>
        <p:nvSpPr>
          <p:cNvPr id="4" name="Footer Placeholder 3">
            <a:extLst>
              <a:ext uri="{FF2B5EF4-FFF2-40B4-BE49-F238E27FC236}">
                <a16:creationId xmlns:a16="http://schemas.microsoft.com/office/drawing/2014/main" id="{F2480409-4BEB-C5EE-1964-FA1367DEB52C}"/>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56303F29-0A9B-CD2B-46B4-4643C5F61CC7}"/>
              </a:ext>
            </a:extLst>
          </p:cNvPr>
          <p:cNvSpPr>
            <a:spLocks noGrp="1"/>
          </p:cNvSpPr>
          <p:nvPr>
            <p:ph type="sldNum" sz="quarter" idx="12"/>
          </p:nvPr>
        </p:nvSpPr>
        <p:spPr/>
        <p:txBody>
          <a:bodyPr/>
          <a:lstStyle/>
          <a:p>
            <a:fld id="{6712FDF4-ACCC-40AF-9985-6C3E21818D68}" type="slidenum">
              <a:rPr lang="en-SG" smtClean="0"/>
              <a:t>28</a:t>
            </a:fld>
            <a:endParaRPr lang="en-SG"/>
          </a:p>
        </p:txBody>
      </p:sp>
      <p:pic>
        <p:nvPicPr>
          <p:cNvPr id="7" name="Picture 6">
            <a:extLst>
              <a:ext uri="{FF2B5EF4-FFF2-40B4-BE49-F238E27FC236}">
                <a16:creationId xmlns:a16="http://schemas.microsoft.com/office/drawing/2014/main" id="{7A144A46-4F70-1B06-7F52-30BBF5C82319}"/>
              </a:ext>
            </a:extLst>
          </p:cNvPr>
          <p:cNvPicPr>
            <a:picLocks noChangeAspect="1"/>
          </p:cNvPicPr>
          <p:nvPr/>
        </p:nvPicPr>
        <p:blipFill>
          <a:blip r:embed="rId3"/>
          <a:stretch>
            <a:fillRect/>
          </a:stretch>
        </p:blipFill>
        <p:spPr>
          <a:xfrm>
            <a:off x="0" y="2132237"/>
            <a:ext cx="12192000" cy="1421577"/>
          </a:xfrm>
          <a:prstGeom prst="rect">
            <a:avLst/>
          </a:prstGeom>
        </p:spPr>
      </p:pic>
      <p:sp>
        <p:nvSpPr>
          <p:cNvPr id="8" name="Content Placeholder 2">
            <a:extLst>
              <a:ext uri="{FF2B5EF4-FFF2-40B4-BE49-F238E27FC236}">
                <a16:creationId xmlns:a16="http://schemas.microsoft.com/office/drawing/2014/main" id="{F57375BA-5F0E-217A-50EB-915BEAB18E5C}"/>
              </a:ext>
            </a:extLst>
          </p:cNvPr>
          <p:cNvSpPr>
            <a:spLocks noGrp="1"/>
          </p:cNvSpPr>
          <p:nvPr>
            <p:ph sz="half" idx="1"/>
          </p:nvPr>
        </p:nvSpPr>
        <p:spPr>
          <a:xfrm>
            <a:off x="847904" y="1345914"/>
            <a:ext cx="6381391" cy="786323"/>
          </a:xfrm>
          <a:noFill/>
        </p:spPr>
        <p:txBody>
          <a:bodyPr>
            <a:normAutofit fontScale="92500"/>
          </a:bodyPr>
          <a:lstStyle/>
          <a:p>
            <a:pPr marL="0" indent="0">
              <a:buNone/>
            </a:pPr>
            <a:r>
              <a:rPr lang="en-SG" sz="2000" b="1" dirty="0"/>
              <a:t>docker top [container]</a:t>
            </a:r>
          </a:p>
          <a:p>
            <a:pPr marL="0" indent="0">
              <a:buNone/>
            </a:pPr>
            <a:r>
              <a:rPr lang="en-SG" sz="2000" b="1" dirty="0"/>
              <a:t>docker container top [container name] [</a:t>
            </a:r>
            <a:r>
              <a:rPr lang="en-SG" sz="2000" b="1" dirty="0" err="1"/>
              <a:t>ps</a:t>
            </a:r>
            <a:r>
              <a:rPr lang="en-SG" sz="2000" b="1" dirty="0"/>
              <a:t> arguments]</a:t>
            </a:r>
          </a:p>
        </p:txBody>
      </p:sp>
      <p:sp>
        <p:nvSpPr>
          <p:cNvPr id="9" name="Rectangle 8">
            <a:extLst>
              <a:ext uri="{FF2B5EF4-FFF2-40B4-BE49-F238E27FC236}">
                <a16:creationId xmlns:a16="http://schemas.microsoft.com/office/drawing/2014/main" id="{E82E2DAE-3E3F-7EB2-E3C3-10F4B2BB8E56}"/>
              </a:ext>
            </a:extLst>
          </p:cNvPr>
          <p:cNvSpPr/>
          <p:nvPr/>
        </p:nvSpPr>
        <p:spPr>
          <a:xfrm>
            <a:off x="0" y="3390803"/>
            <a:ext cx="10774392" cy="163011"/>
          </a:xfrm>
          <a:prstGeom prst="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a:extLst>
              <a:ext uri="{FF2B5EF4-FFF2-40B4-BE49-F238E27FC236}">
                <a16:creationId xmlns:a16="http://schemas.microsoft.com/office/drawing/2014/main" id="{031E81F5-F41A-8288-2D08-5366B01723E4}"/>
              </a:ext>
            </a:extLst>
          </p:cNvPr>
          <p:cNvPicPr>
            <a:picLocks noChangeAspect="1"/>
          </p:cNvPicPr>
          <p:nvPr/>
        </p:nvPicPr>
        <p:blipFill>
          <a:blip r:embed="rId4"/>
          <a:stretch>
            <a:fillRect/>
          </a:stretch>
        </p:blipFill>
        <p:spPr>
          <a:xfrm>
            <a:off x="0" y="3646788"/>
            <a:ext cx="12192000" cy="2184670"/>
          </a:xfrm>
          <a:prstGeom prst="rect">
            <a:avLst/>
          </a:prstGeom>
        </p:spPr>
      </p:pic>
    </p:spTree>
    <p:extLst>
      <p:ext uri="{BB962C8B-B14F-4D97-AF65-F5344CB8AC3E}">
        <p14:creationId xmlns:p14="http://schemas.microsoft.com/office/powerpoint/2010/main" val="4199485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8F04-6C99-E88E-A551-439FB2EA8927}"/>
              </a:ext>
            </a:extLst>
          </p:cNvPr>
          <p:cNvSpPr>
            <a:spLocks noGrp="1"/>
          </p:cNvSpPr>
          <p:nvPr>
            <p:ph type="title"/>
          </p:nvPr>
        </p:nvSpPr>
        <p:spPr/>
        <p:txBody>
          <a:bodyPr/>
          <a:lstStyle/>
          <a:p>
            <a:r>
              <a:rPr lang="en-SG" dirty="0"/>
              <a:t>Step 5 – Gather Triage Data</a:t>
            </a:r>
          </a:p>
        </p:txBody>
      </p:sp>
      <p:graphicFrame>
        <p:nvGraphicFramePr>
          <p:cNvPr id="6" name="Content Placeholder 5">
            <a:extLst>
              <a:ext uri="{FF2B5EF4-FFF2-40B4-BE49-F238E27FC236}">
                <a16:creationId xmlns:a16="http://schemas.microsoft.com/office/drawing/2014/main" id="{FBA753B0-7805-7CC3-E271-50C345DE2263}"/>
              </a:ext>
            </a:extLst>
          </p:cNvPr>
          <p:cNvGraphicFramePr>
            <a:graphicFrameLocks noGrp="1"/>
          </p:cNvGraphicFramePr>
          <p:nvPr>
            <p:ph idx="1"/>
            <p:extLst>
              <p:ext uri="{D42A27DB-BD31-4B8C-83A1-F6EECF244321}">
                <p14:modId xmlns:p14="http://schemas.microsoft.com/office/powerpoint/2010/main" val="32690357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414E3E56-FA99-B59E-C431-25DE3C5450FF}"/>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16C99949-AFE6-3D8C-B065-44764E6F2311}"/>
              </a:ext>
            </a:extLst>
          </p:cNvPr>
          <p:cNvSpPr>
            <a:spLocks noGrp="1"/>
          </p:cNvSpPr>
          <p:nvPr>
            <p:ph type="sldNum" sz="quarter" idx="12"/>
          </p:nvPr>
        </p:nvSpPr>
        <p:spPr/>
        <p:txBody>
          <a:bodyPr/>
          <a:lstStyle/>
          <a:p>
            <a:fld id="{6712FDF4-ACCC-40AF-9985-6C3E21818D68}" type="slidenum">
              <a:rPr lang="en-SG" smtClean="0"/>
              <a:t>29</a:t>
            </a:fld>
            <a:endParaRPr lang="en-SG"/>
          </a:p>
        </p:txBody>
      </p:sp>
    </p:spTree>
    <p:extLst>
      <p:ext uri="{BB962C8B-B14F-4D97-AF65-F5344CB8AC3E}">
        <p14:creationId xmlns:p14="http://schemas.microsoft.com/office/powerpoint/2010/main" val="42628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5199-180F-6424-7062-731251FBD658}"/>
              </a:ext>
            </a:extLst>
          </p:cNvPr>
          <p:cNvSpPr>
            <a:spLocks noGrp="1"/>
          </p:cNvSpPr>
          <p:nvPr>
            <p:ph type="title"/>
          </p:nvPr>
        </p:nvSpPr>
        <p:spPr>
          <a:xfrm>
            <a:off x="838200" y="365125"/>
            <a:ext cx="10515600" cy="1325563"/>
          </a:xfrm>
        </p:spPr>
        <p:txBody>
          <a:bodyPr anchor="ctr">
            <a:normAutofit/>
          </a:bodyPr>
          <a:lstStyle/>
          <a:p>
            <a:r>
              <a:rPr lang="en-SG" dirty="0"/>
              <a:t>What is a Container?</a:t>
            </a:r>
          </a:p>
        </p:txBody>
      </p:sp>
      <p:sp>
        <p:nvSpPr>
          <p:cNvPr id="5" name="Footer Placeholder 4">
            <a:extLst>
              <a:ext uri="{FF2B5EF4-FFF2-40B4-BE49-F238E27FC236}">
                <a16:creationId xmlns:a16="http://schemas.microsoft.com/office/drawing/2014/main" id="{1B70FB64-D1B8-F2CF-EB20-C3561E2090FF}"/>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26477EF2-96E0-F047-DB35-968991FF508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3</a:t>
            </a:fld>
            <a:endParaRPr lang="en-SG"/>
          </a:p>
        </p:txBody>
      </p:sp>
      <p:graphicFrame>
        <p:nvGraphicFramePr>
          <p:cNvPr id="8" name="Content Placeholder 2">
            <a:extLst>
              <a:ext uri="{FF2B5EF4-FFF2-40B4-BE49-F238E27FC236}">
                <a16:creationId xmlns:a16="http://schemas.microsoft.com/office/drawing/2014/main" id="{28505FBA-E62D-D027-3B62-B188D417D255}"/>
              </a:ext>
            </a:extLst>
          </p:cNvPr>
          <p:cNvGraphicFramePr>
            <a:graphicFrameLocks noGrp="1"/>
          </p:cNvGraphicFramePr>
          <p:nvPr>
            <p:ph idx="1"/>
            <p:extLst>
              <p:ext uri="{D42A27DB-BD31-4B8C-83A1-F6EECF244321}">
                <p14:modId xmlns:p14="http://schemas.microsoft.com/office/powerpoint/2010/main" val="3566871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1346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3B58D-3C9C-5EF4-FD72-520AB752A0FA}"/>
              </a:ext>
            </a:extLst>
          </p:cNvPr>
          <p:cNvSpPr>
            <a:spLocks noGrp="1"/>
          </p:cNvSpPr>
          <p:nvPr>
            <p:ph type="title"/>
          </p:nvPr>
        </p:nvSpPr>
        <p:spPr/>
        <p:txBody>
          <a:bodyPr/>
          <a:lstStyle/>
          <a:p>
            <a:r>
              <a:rPr lang="en-SG" dirty="0"/>
              <a:t>Step 6 – Review the Image</a:t>
            </a:r>
          </a:p>
        </p:txBody>
      </p:sp>
      <p:graphicFrame>
        <p:nvGraphicFramePr>
          <p:cNvPr id="6" name="Content Placeholder 5">
            <a:extLst>
              <a:ext uri="{FF2B5EF4-FFF2-40B4-BE49-F238E27FC236}">
                <a16:creationId xmlns:a16="http://schemas.microsoft.com/office/drawing/2014/main" id="{961B2485-5573-DE40-C78A-4AC45079A163}"/>
              </a:ext>
            </a:extLst>
          </p:cNvPr>
          <p:cNvGraphicFramePr>
            <a:graphicFrameLocks noGrp="1"/>
          </p:cNvGraphicFramePr>
          <p:nvPr>
            <p:ph idx="1"/>
            <p:extLst>
              <p:ext uri="{D42A27DB-BD31-4B8C-83A1-F6EECF244321}">
                <p14:modId xmlns:p14="http://schemas.microsoft.com/office/powerpoint/2010/main" val="15733004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85942B44-FB27-A0BD-2A09-B90E3F8A315B}"/>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4E771A59-9C80-D548-FE8F-182839DD5CD2}"/>
              </a:ext>
            </a:extLst>
          </p:cNvPr>
          <p:cNvSpPr>
            <a:spLocks noGrp="1"/>
          </p:cNvSpPr>
          <p:nvPr>
            <p:ph type="sldNum" sz="quarter" idx="12"/>
          </p:nvPr>
        </p:nvSpPr>
        <p:spPr/>
        <p:txBody>
          <a:bodyPr/>
          <a:lstStyle/>
          <a:p>
            <a:fld id="{6712FDF4-ACCC-40AF-9985-6C3E21818D68}" type="slidenum">
              <a:rPr lang="en-SG" smtClean="0"/>
              <a:t>30</a:t>
            </a:fld>
            <a:endParaRPr lang="en-SG"/>
          </a:p>
        </p:txBody>
      </p:sp>
    </p:spTree>
    <p:extLst>
      <p:ext uri="{BB962C8B-B14F-4D97-AF65-F5344CB8AC3E}">
        <p14:creationId xmlns:p14="http://schemas.microsoft.com/office/powerpoint/2010/main" val="4139001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C30F-F44B-954A-9FAA-51D1667BEE7F}"/>
              </a:ext>
            </a:extLst>
          </p:cNvPr>
          <p:cNvSpPr>
            <a:spLocks noGrp="1"/>
          </p:cNvSpPr>
          <p:nvPr>
            <p:ph type="title"/>
          </p:nvPr>
        </p:nvSpPr>
        <p:spPr/>
        <p:txBody>
          <a:bodyPr/>
          <a:lstStyle/>
          <a:p>
            <a:r>
              <a:rPr lang="en-SG" dirty="0"/>
              <a:t>Step 6 – Review the Image</a:t>
            </a:r>
          </a:p>
        </p:txBody>
      </p:sp>
      <p:graphicFrame>
        <p:nvGraphicFramePr>
          <p:cNvPr id="6" name="Content Placeholder 5">
            <a:extLst>
              <a:ext uri="{FF2B5EF4-FFF2-40B4-BE49-F238E27FC236}">
                <a16:creationId xmlns:a16="http://schemas.microsoft.com/office/drawing/2014/main" id="{27E56F1B-9142-A8BC-D90D-7B6062D63835}"/>
              </a:ext>
            </a:extLst>
          </p:cNvPr>
          <p:cNvGraphicFramePr>
            <a:graphicFrameLocks noGrp="1"/>
          </p:cNvGraphicFramePr>
          <p:nvPr>
            <p:ph idx="1"/>
            <p:extLst>
              <p:ext uri="{D42A27DB-BD31-4B8C-83A1-F6EECF244321}">
                <p14:modId xmlns:p14="http://schemas.microsoft.com/office/powerpoint/2010/main" val="2558136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a16="http://schemas.microsoft.com/office/drawing/2014/main" id="{0CC51302-671E-F190-D3C5-3607D17183CF}"/>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5E029E8E-15C5-F7E3-8991-212726D0FEAA}"/>
              </a:ext>
            </a:extLst>
          </p:cNvPr>
          <p:cNvSpPr>
            <a:spLocks noGrp="1"/>
          </p:cNvSpPr>
          <p:nvPr>
            <p:ph type="sldNum" sz="quarter" idx="12"/>
          </p:nvPr>
        </p:nvSpPr>
        <p:spPr/>
        <p:txBody>
          <a:bodyPr/>
          <a:lstStyle/>
          <a:p>
            <a:fld id="{6712FDF4-ACCC-40AF-9985-6C3E21818D68}" type="slidenum">
              <a:rPr lang="en-SG" smtClean="0"/>
              <a:t>31</a:t>
            </a:fld>
            <a:endParaRPr lang="en-SG"/>
          </a:p>
        </p:txBody>
      </p:sp>
    </p:spTree>
    <p:extLst>
      <p:ext uri="{BB962C8B-B14F-4D97-AF65-F5344CB8AC3E}">
        <p14:creationId xmlns:p14="http://schemas.microsoft.com/office/powerpoint/2010/main" val="135319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FA2A-1B8C-5A75-A773-0EA6273B9545}"/>
              </a:ext>
            </a:extLst>
          </p:cNvPr>
          <p:cNvSpPr>
            <a:spLocks noGrp="1"/>
          </p:cNvSpPr>
          <p:nvPr>
            <p:ph type="title"/>
          </p:nvPr>
        </p:nvSpPr>
        <p:spPr/>
        <p:txBody>
          <a:bodyPr/>
          <a:lstStyle/>
          <a:p>
            <a:r>
              <a:rPr lang="en-SG" dirty="0"/>
              <a:t>Step 6 – Review the Image</a:t>
            </a:r>
          </a:p>
        </p:txBody>
      </p:sp>
      <p:pic>
        <p:nvPicPr>
          <p:cNvPr id="7" name="Content Placeholder 6">
            <a:extLst>
              <a:ext uri="{FF2B5EF4-FFF2-40B4-BE49-F238E27FC236}">
                <a16:creationId xmlns:a16="http://schemas.microsoft.com/office/drawing/2014/main" id="{2384FF71-1B01-C36F-B0CF-D1E573534936}"/>
              </a:ext>
            </a:extLst>
          </p:cNvPr>
          <p:cNvPicPr>
            <a:picLocks noGrp="1" noChangeAspect="1"/>
          </p:cNvPicPr>
          <p:nvPr>
            <p:ph idx="1"/>
          </p:nvPr>
        </p:nvPicPr>
        <p:blipFill>
          <a:blip r:embed="rId3"/>
          <a:stretch>
            <a:fillRect/>
          </a:stretch>
        </p:blipFill>
        <p:spPr>
          <a:xfrm>
            <a:off x="838200" y="3703916"/>
            <a:ext cx="10515600" cy="594755"/>
          </a:xfrm>
        </p:spPr>
      </p:pic>
      <p:sp>
        <p:nvSpPr>
          <p:cNvPr id="4" name="Footer Placeholder 3">
            <a:extLst>
              <a:ext uri="{FF2B5EF4-FFF2-40B4-BE49-F238E27FC236}">
                <a16:creationId xmlns:a16="http://schemas.microsoft.com/office/drawing/2014/main" id="{5D1E72B1-5697-9455-497A-DBDD812BAF30}"/>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8C94D8C5-6590-50B0-47A2-F48C7AC9A885}"/>
              </a:ext>
            </a:extLst>
          </p:cNvPr>
          <p:cNvSpPr>
            <a:spLocks noGrp="1"/>
          </p:cNvSpPr>
          <p:nvPr>
            <p:ph type="sldNum" sz="quarter" idx="12"/>
          </p:nvPr>
        </p:nvSpPr>
        <p:spPr/>
        <p:txBody>
          <a:bodyPr/>
          <a:lstStyle/>
          <a:p>
            <a:fld id="{6712FDF4-ACCC-40AF-9985-6C3E21818D68}" type="slidenum">
              <a:rPr lang="en-SG" smtClean="0"/>
              <a:t>32</a:t>
            </a:fld>
            <a:endParaRPr lang="en-SG"/>
          </a:p>
        </p:txBody>
      </p:sp>
      <p:sp>
        <p:nvSpPr>
          <p:cNvPr id="8" name="Content Placeholder 2">
            <a:extLst>
              <a:ext uri="{FF2B5EF4-FFF2-40B4-BE49-F238E27FC236}">
                <a16:creationId xmlns:a16="http://schemas.microsoft.com/office/drawing/2014/main" id="{7B4E7A5B-08BC-5584-4985-0017B0CAF551}"/>
              </a:ext>
            </a:extLst>
          </p:cNvPr>
          <p:cNvSpPr txBox="1">
            <a:spLocks/>
          </p:cNvSpPr>
          <p:nvPr/>
        </p:nvSpPr>
        <p:spPr>
          <a:xfrm>
            <a:off x="838200" y="1984075"/>
            <a:ext cx="9478992" cy="1444925"/>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3000" b="1" dirty="0"/>
              <a:t>docker load -</a:t>
            </a:r>
            <a:r>
              <a:rPr lang="en-SG" sz="3000" b="1" dirty="0" err="1"/>
              <a:t>i</a:t>
            </a:r>
            <a:r>
              <a:rPr lang="en-SG" sz="3000" b="1" dirty="0"/>
              <a:t> [imagename].tar or tar.gz</a:t>
            </a:r>
          </a:p>
          <a:p>
            <a:r>
              <a:rPr lang="en-SG" sz="4600" dirty="0"/>
              <a:t>Loads an image into the local registry</a:t>
            </a:r>
          </a:p>
        </p:txBody>
      </p:sp>
    </p:spTree>
    <p:extLst>
      <p:ext uri="{BB962C8B-B14F-4D97-AF65-F5344CB8AC3E}">
        <p14:creationId xmlns:p14="http://schemas.microsoft.com/office/powerpoint/2010/main" val="1194706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94E53-3898-2C12-33BA-B5E840CD8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73D49-0B25-3136-D831-93D4931845CA}"/>
              </a:ext>
            </a:extLst>
          </p:cNvPr>
          <p:cNvSpPr>
            <a:spLocks noGrp="1"/>
          </p:cNvSpPr>
          <p:nvPr>
            <p:ph type="title"/>
          </p:nvPr>
        </p:nvSpPr>
        <p:spPr>
          <a:xfrm>
            <a:off x="838200" y="365125"/>
            <a:ext cx="10515600" cy="1325563"/>
          </a:xfrm>
        </p:spPr>
        <p:txBody>
          <a:bodyPr anchor="ctr">
            <a:normAutofit/>
          </a:bodyPr>
          <a:lstStyle/>
          <a:p>
            <a:r>
              <a:rPr lang="en-SG" dirty="0"/>
              <a:t>Step 6 – Review the Image</a:t>
            </a:r>
          </a:p>
        </p:txBody>
      </p:sp>
      <p:pic>
        <p:nvPicPr>
          <p:cNvPr id="10" name="Content Placeholder 9">
            <a:extLst>
              <a:ext uri="{FF2B5EF4-FFF2-40B4-BE49-F238E27FC236}">
                <a16:creationId xmlns:a16="http://schemas.microsoft.com/office/drawing/2014/main" id="{F23D4E68-C697-BF6C-1E8A-CD1E9309E34D}"/>
              </a:ext>
            </a:extLst>
          </p:cNvPr>
          <p:cNvPicPr>
            <a:picLocks noGrp="1" noChangeAspect="1"/>
          </p:cNvPicPr>
          <p:nvPr>
            <p:ph sz="half" idx="1"/>
          </p:nvPr>
        </p:nvPicPr>
        <p:blipFill>
          <a:blip r:embed="rId3"/>
          <a:stretch>
            <a:fillRect/>
          </a:stretch>
        </p:blipFill>
        <p:spPr>
          <a:xfrm>
            <a:off x="838200" y="2161826"/>
            <a:ext cx="5181600" cy="3678936"/>
          </a:xfrm>
          <a:noFill/>
        </p:spPr>
      </p:pic>
      <p:sp>
        <p:nvSpPr>
          <p:cNvPr id="15" name="Content Placeholder 3">
            <a:extLst>
              <a:ext uri="{FF2B5EF4-FFF2-40B4-BE49-F238E27FC236}">
                <a16:creationId xmlns:a16="http://schemas.microsoft.com/office/drawing/2014/main" id="{C63A877F-2D39-1F38-03D8-9DE5C64D1A5F}"/>
              </a:ext>
            </a:extLst>
          </p:cNvPr>
          <p:cNvSpPr>
            <a:spLocks noGrp="1"/>
          </p:cNvSpPr>
          <p:nvPr>
            <p:ph sz="half" idx="2"/>
          </p:nvPr>
        </p:nvSpPr>
        <p:spPr>
          <a:xfrm>
            <a:off x="6172200" y="1825625"/>
            <a:ext cx="5181600" cy="4351338"/>
          </a:xfrm>
        </p:spPr>
        <p:txBody>
          <a:bodyPr/>
          <a:lstStyle/>
          <a:p>
            <a:r>
              <a:rPr lang="en-US" dirty="0"/>
              <a:t>Manifest – List each layer of the image in order</a:t>
            </a:r>
          </a:p>
          <a:p>
            <a:r>
              <a:rPr lang="en-US" dirty="0"/>
              <a:t>Blobs folder – where tar file of each layer is stored (SHA 256 hash identifier)</a:t>
            </a:r>
          </a:p>
        </p:txBody>
      </p:sp>
      <p:sp>
        <p:nvSpPr>
          <p:cNvPr id="4" name="Footer Placeholder 3">
            <a:extLst>
              <a:ext uri="{FF2B5EF4-FFF2-40B4-BE49-F238E27FC236}">
                <a16:creationId xmlns:a16="http://schemas.microsoft.com/office/drawing/2014/main" id="{A53C9797-5B9A-7116-04BA-15019E2C2F9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5" name="Slide Number Placeholder 4">
            <a:extLst>
              <a:ext uri="{FF2B5EF4-FFF2-40B4-BE49-F238E27FC236}">
                <a16:creationId xmlns:a16="http://schemas.microsoft.com/office/drawing/2014/main" id="{113E9443-C5D4-670E-E19C-59B1BA3EA36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33</a:t>
            </a:fld>
            <a:endParaRPr lang="en-SG"/>
          </a:p>
        </p:txBody>
      </p:sp>
    </p:spTree>
    <p:extLst>
      <p:ext uri="{BB962C8B-B14F-4D97-AF65-F5344CB8AC3E}">
        <p14:creationId xmlns:p14="http://schemas.microsoft.com/office/powerpoint/2010/main" val="3526144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97551-9C1E-403D-18C0-2E46130B0619}"/>
              </a:ext>
            </a:extLst>
          </p:cNvPr>
          <p:cNvSpPr>
            <a:spLocks noGrp="1"/>
          </p:cNvSpPr>
          <p:nvPr>
            <p:ph type="title"/>
          </p:nvPr>
        </p:nvSpPr>
        <p:spPr/>
        <p:txBody>
          <a:bodyPr/>
          <a:lstStyle/>
          <a:p>
            <a:r>
              <a:rPr lang="en-SG" dirty="0"/>
              <a:t>Step 6 – Review the Image</a:t>
            </a:r>
          </a:p>
        </p:txBody>
      </p:sp>
      <p:sp>
        <p:nvSpPr>
          <p:cNvPr id="5" name="Footer Placeholder 4">
            <a:extLst>
              <a:ext uri="{FF2B5EF4-FFF2-40B4-BE49-F238E27FC236}">
                <a16:creationId xmlns:a16="http://schemas.microsoft.com/office/drawing/2014/main" id="{9B6A9265-C4FD-B7F1-EC3E-8D8200EA792F}"/>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11AEF4D1-B797-1963-23AB-6A77535C96BB}"/>
              </a:ext>
            </a:extLst>
          </p:cNvPr>
          <p:cNvSpPr>
            <a:spLocks noGrp="1"/>
          </p:cNvSpPr>
          <p:nvPr>
            <p:ph type="sldNum" sz="quarter" idx="12"/>
          </p:nvPr>
        </p:nvSpPr>
        <p:spPr/>
        <p:txBody>
          <a:bodyPr/>
          <a:lstStyle/>
          <a:p>
            <a:fld id="{6712FDF4-ACCC-40AF-9985-6C3E21818D68}" type="slidenum">
              <a:rPr lang="en-SG" smtClean="0"/>
              <a:t>34</a:t>
            </a:fld>
            <a:endParaRPr lang="en-SG"/>
          </a:p>
        </p:txBody>
      </p:sp>
      <p:pic>
        <p:nvPicPr>
          <p:cNvPr id="8" name="Picture 7">
            <a:extLst>
              <a:ext uri="{FF2B5EF4-FFF2-40B4-BE49-F238E27FC236}">
                <a16:creationId xmlns:a16="http://schemas.microsoft.com/office/drawing/2014/main" id="{8BD20D3E-74C4-1B40-ECA8-88CBDBA0DB9D}"/>
              </a:ext>
            </a:extLst>
          </p:cNvPr>
          <p:cNvPicPr>
            <a:picLocks noChangeAspect="1"/>
          </p:cNvPicPr>
          <p:nvPr/>
        </p:nvPicPr>
        <p:blipFill>
          <a:blip r:embed="rId3"/>
          <a:stretch>
            <a:fillRect/>
          </a:stretch>
        </p:blipFill>
        <p:spPr>
          <a:xfrm>
            <a:off x="993476" y="2132252"/>
            <a:ext cx="9084870" cy="2949813"/>
          </a:xfrm>
          <a:prstGeom prst="rect">
            <a:avLst/>
          </a:prstGeom>
        </p:spPr>
      </p:pic>
      <p:sp>
        <p:nvSpPr>
          <p:cNvPr id="9" name="Content Placeholder 3">
            <a:extLst>
              <a:ext uri="{FF2B5EF4-FFF2-40B4-BE49-F238E27FC236}">
                <a16:creationId xmlns:a16="http://schemas.microsoft.com/office/drawing/2014/main" id="{D6BAF18B-EDD1-7D77-B309-C864228B9084}"/>
              </a:ext>
            </a:extLst>
          </p:cNvPr>
          <p:cNvSpPr txBox="1">
            <a:spLocks/>
          </p:cNvSpPr>
          <p:nvPr/>
        </p:nvSpPr>
        <p:spPr>
          <a:xfrm>
            <a:off x="993476" y="1495530"/>
            <a:ext cx="8974348" cy="1685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a:t>json_pp</a:t>
            </a:r>
            <a:r>
              <a:rPr lang="en-US" b="1" dirty="0"/>
              <a:t> &lt; </a:t>
            </a:r>
            <a:r>
              <a:rPr lang="en-US" b="1" dirty="0" err="1"/>
              <a:t>manifest.json</a:t>
            </a:r>
            <a:endParaRPr lang="en-US" b="1" dirty="0"/>
          </a:p>
        </p:txBody>
      </p:sp>
      <p:cxnSp>
        <p:nvCxnSpPr>
          <p:cNvPr id="11" name="Straight Arrow Connector 10">
            <a:extLst>
              <a:ext uri="{FF2B5EF4-FFF2-40B4-BE49-F238E27FC236}">
                <a16:creationId xmlns:a16="http://schemas.microsoft.com/office/drawing/2014/main" id="{79E76EF2-8BD6-331F-5F8B-1F7DECBAC21C}"/>
              </a:ext>
            </a:extLst>
          </p:cNvPr>
          <p:cNvCxnSpPr/>
          <p:nvPr/>
        </p:nvCxnSpPr>
        <p:spPr>
          <a:xfrm>
            <a:off x="9747849" y="2458528"/>
            <a:ext cx="0" cy="205308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792A2ED-26AB-1701-2876-387F239AD3BF}"/>
              </a:ext>
            </a:extLst>
          </p:cNvPr>
          <p:cNvSpPr txBox="1"/>
          <p:nvPr/>
        </p:nvSpPr>
        <p:spPr>
          <a:xfrm>
            <a:off x="8936966" y="2087294"/>
            <a:ext cx="1621766" cy="369332"/>
          </a:xfrm>
          <a:prstGeom prst="rect">
            <a:avLst/>
          </a:prstGeom>
          <a:solidFill>
            <a:srgbClr val="FFFF00"/>
          </a:solidFill>
        </p:spPr>
        <p:txBody>
          <a:bodyPr wrap="square" rtlCol="0">
            <a:spAutoFit/>
          </a:bodyPr>
          <a:lstStyle/>
          <a:p>
            <a:r>
              <a:rPr lang="en-SG" dirty="0"/>
              <a:t>Earliest</a:t>
            </a:r>
          </a:p>
        </p:txBody>
      </p:sp>
      <p:sp>
        <p:nvSpPr>
          <p:cNvPr id="13" name="TextBox 12">
            <a:extLst>
              <a:ext uri="{FF2B5EF4-FFF2-40B4-BE49-F238E27FC236}">
                <a16:creationId xmlns:a16="http://schemas.microsoft.com/office/drawing/2014/main" id="{3FBEBB99-3DD4-1BEF-6D15-E21A02992046}"/>
              </a:ext>
            </a:extLst>
          </p:cNvPr>
          <p:cNvSpPr txBox="1"/>
          <p:nvPr/>
        </p:nvSpPr>
        <p:spPr>
          <a:xfrm>
            <a:off x="8936966" y="4511539"/>
            <a:ext cx="1621766" cy="369332"/>
          </a:xfrm>
          <a:prstGeom prst="rect">
            <a:avLst/>
          </a:prstGeom>
          <a:solidFill>
            <a:srgbClr val="FFFF00"/>
          </a:solidFill>
        </p:spPr>
        <p:txBody>
          <a:bodyPr wrap="square" rtlCol="0">
            <a:spAutoFit/>
          </a:bodyPr>
          <a:lstStyle/>
          <a:p>
            <a:r>
              <a:rPr lang="en-SG" dirty="0"/>
              <a:t>Latest</a:t>
            </a:r>
          </a:p>
        </p:txBody>
      </p:sp>
    </p:spTree>
    <p:extLst>
      <p:ext uri="{BB962C8B-B14F-4D97-AF65-F5344CB8AC3E}">
        <p14:creationId xmlns:p14="http://schemas.microsoft.com/office/powerpoint/2010/main" val="619965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1376-AEEA-D350-4115-43D83078E3CA}"/>
              </a:ext>
            </a:extLst>
          </p:cNvPr>
          <p:cNvSpPr>
            <a:spLocks noGrp="1"/>
          </p:cNvSpPr>
          <p:nvPr>
            <p:ph type="title"/>
          </p:nvPr>
        </p:nvSpPr>
        <p:spPr/>
        <p:txBody>
          <a:bodyPr/>
          <a:lstStyle/>
          <a:p>
            <a:r>
              <a:rPr lang="en-SG" dirty="0"/>
              <a:t>Step 6 – Review the Image</a:t>
            </a:r>
          </a:p>
        </p:txBody>
      </p:sp>
      <p:sp>
        <p:nvSpPr>
          <p:cNvPr id="5" name="Footer Placeholder 4">
            <a:extLst>
              <a:ext uri="{FF2B5EF4-FFF2-40B4-BE49-F238E27FC236}">
                <a16:creationId xmlns:a16="http://schemas.microsoft.com/office/drawing/2014/main" id="{B70B3DC7-F06D-3443-1EBD-A301280E2CF9}"/>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784C5D32-FCD8-633C-DAC3-2C18AC6C6B19}"/>
              </a:ext>
            </a:extLst>
          </p:cNvPr>
          <p:cNvSpPr>
            <a:spLocks noGrp="1"/>
          </p:cNvSpPr>
          <p:nvPr>
            <p:ph type="sldNum" sz="quarter" idx="12"/>
          </p:nvPr>
        </p:nvSpPr>
        <p:spPr/>
        <p:txBody>
          <a:bodyPr/>
          <a:lstStyle/>
          <a:p>
            <a:fld id="{6712FDF4-ACCC-40AF-9985-6C3E21818D68}" type="slidenum">
              <a:rPr lang="en-SG" smtClean="0"/>
              <a:t>35</a:t>
            </a:fld>
            <a:endParaRPr lang="en-SG"/>
          </a:p>
        </p:txBody>
      </p:sp>
      <p:sp>
        <p:nvSpPr>
          <p:cNvPr id="3" name="Content Placeholder 3">
            <a:extLst>
              <a:ext uri="{FF2B5EF4-FFF2-40B4-BE49-F238E27FC236}">
                <a16:creationId xmlns:a16="http://schemas.microsoft.com/office/drawing/2014/main" id="{1B059408-EFD9-1053-45C3-124C69E13649}"/>
              </a:ext>
            </a:extLst>
          </p:cNvPr>
          <p:cNvSpPr txBox="1">
            <a:spLocks/>
          </p:cNvSpPr>
          <p:nvPr/>
        </p:nvSpPr>
        <p:spPr>
          <a:xfrm>
            <a:off x="993476" y="1495530"/>
            <a:ext cx="8974348" cy="1685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Untar</a:t>
            </a:r>
            <a:r>
              <a:rPr lang="en-US" dirty="0"/>
              <a:t> layer of interest</a:t>
            </a:r>
          </a:p>
          <a:p>
            <a:r>
              <a:rPr lang="en-US" dirty="0"/>
              <a:t>tar </a:t>
            </a:r>
            <a:r>
              <a:rPr lang="en-US" dirty="0" err="1"/>
              <a:t>xvf</a:t>
            </a:r>
            <a:r>
              <a:rPr lang="en-US" dirty="0"/>
              <a:t> layer.tar</a:t>
            </a:r>
          </a:p>
          <a:p>
            <a:pPr marL="0" indent="0">
              <a:buNone/>
            </a:pPr>
            <a:endParaRPr lang="en-US" dirty="0"/>
          </a:p>
        </p:txBody>
      </p:sp>
      <p:pic>
        <p:nvPicPr>
          <p:cNvPr id="7" name="Picture 6">
            <a:extLst>
              <a:ext uri="{FF2B5EF4-FFF2-40B4-BE49-F238E27FC236}">
                <a16:creationId xmlns:a16="http://schemas.microsoft.com/office/drawing/2014/main" id="{6F3D3210-B047-EF74-78B8-3382C0E3E1EF}"/>
              </a:ext>
            </a:extLst>
          </p:cNvPr>
          <p:cNvPicPr>
            <a:picLocks noChangeAspect="1"/>
          </p:cNvPicPr>
          <p:nvPr/>
        </p:nvPicPr>
        <p:blipFill>
          <a:blip r:embed="rId3"/>
          <a:stretch>
            <a:fillRect/>
          </a:stretch>
        </p:blipFill>
        <p:spPr>
          <a:xfrm>
            <a:off x="0" y="2443709"/>
            <a:ext cx="12192000" cy="2324893"/>
          </a:xfrm>
          <a:prstGeom prst="rect">
            <a:avLst/>
          </a:prstGeom>
        </p:spPr>
      </p:pic>
      <p:pic>
        <p:nvPicPr>
          <p:cNvPr id="9" name="Picture 8">
            <a:extLst>
              <a:ext uri="{FF2B5EF4-FFF2-40B4-BE49-F238E27FC236}">
                <a16:creationId xmlns:a16="http://schemas.microsoft.com/office/drawing/2014/main" id="{762AC155-471D-2D39-0778-B787F07BD6F7}"/>
              </a:ext>
            </a:extLst>
          </p:cNvPr>
          <p:cNvPicPr>
            <a:picLocks noChangeAspect="1"/>
          </p:cNvPicPr>
          <p:nvPr/>
        </p:nvPicPr>
        <p:blipFill>
          <a:blip r:embed="rId4"/>
          <a:stretch>
            <a:fillRect/>
          </a:stretch>
        </p:blipFill>
        <p:spPr>
          <a:xfrm>
            <a:off x="0" y="5196184"/>
            <a:ext cx="12192000" cy="477150"/>
          </a:xfrm>
          <a:prstGeom prst="rect">
            <a:avLst/>
          </a:prstGeom>
        </p:spPr>
      </p:pic>
      <p:sp>
        <p:nvSpPr>
          <p:cNvPr id="10" name="Content Placeholder 3">
            <a:extLst>
              <a:ext uri="{FF2B5EF4-FFF2-40B4-BE49-F238E27FC236}">
                <a16:creationId xmlns:a16="http://schemas.microsoft.com/office/drawing/2014/main" id="{C99B562E-A6D9-13E0-E1D2-99A048840354}"/>
              </a:ext>
            </a:extLst>
          </p:cNvPr>
          <p:cNvSpPr txBox="1">
            <a:spLocks/>
          </p:cNvSpPr>
          <p:nvPr/>
        </p:nvSpPr>
        <p:spPr>
          <a:xfrm>
            <a:off x="993476" y="4768602"/>
            <a:ext cx="8974348" cy="1685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Check the output </a:t>
            </a:r>
          </a:p>
        </p:txBody>
      </p:sp>
    </p:spTree>
    <p:extLst>
      <p:ext uri="{BB962C8B-B14F-4D97-AF65-F5344CB8AC3E}">
        <p14:creationId xmlns:p14="http://schemas.microsoft.com/office/powerpoint/2010/main" val="1244487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B42A-C3FE-FF11-50EB-FA00D26319BF}"/>
              </a:ext>
            </a:extLst>
          </p:cNvPr>
          <p:cNvSpPr>
            <a:spLocks noGrp="1"/>
          </p:cNvSpPr>
          <p:nvPr>
            <p:ph type="title"/>
          </p:nvPr>
        </p:nvSpPr>
        <p:spPr/>
        <p:txBody>
          <a:bodyPr/>
          <a:lstStyle/>
          <a:p>
            <a:r>
              <a:rPr lang="en-US" dirty="0"/>
              <a:t>Summary</a:t>
            </a:r>
            <a:endParaRPr lang="en-SG" dirty="0"/>
          </a:p>
        </p:txBody>
      </p:sp>
      <p:sp>
        <p:nvSpPr>
          <p:cNvPr id="3" name="Content Placeholder 2">
            <a:extLst>
              <a:ext uri="{FF2B5EF4-FFF2-40B4-BE49-F238E27FC236}">
                <a16:creationId xmlns:a16="http://schemas.microsoft.com/office/drawing/2014/main" id="{1A4BD28A-AAEB-939A-A110-1E411971BAF6}"/>
              </a:ext>
            </a:extLst>
          </p:cNvPr>
          <p:cNvSpPr>
            <a:spLocks noGrp="1"/>
          </p:cNvSpPr>
          <p:nvPr>
            <p:ph sz="half" idx="1"/>
          </p:nvPr>
        </p:nvSpPr>
        <p:spPr>
          <a:xfrm>
            <a:off x="838199" y="1825625"/>
            <a:ext cx="10686691" cy="4351338"/>
          </a:xfrm>
        </p:spPr>
        <p:txBody>
          <a:bodyPr/>
          <a:lstStyle/>
          <a:p>
            <a:r>
              <a:rPr lang="en-US" dirty="0"/>
              <a:t>Lightweight and focused</a:t>
            </a:r>
          </a:p>
          <a:p>
            <a:r>
              <a:rPr lang="en-US" dirty="0"/>
              <a:t>Can be exploited</a:t>
            </a:r>
          </a:p>
          <a:p>
            <a:pPr lvl="1"/>
            <a:r>
              <a:rPr lang="en-US" dirty="0"/>
              <a:t>Container attacks</a:t>
            </a:r>
          </a:p>
          <a:p>
            <a:pPr lvl="1"/>
            <a:r>
              <a:rPr lang="en-US" dirty="0"/>
              <a:t>Break out</a:t>
            </a:r>
          </a:p>
          <a:p>
            <a:r>
              <a:rPr lang="en-SG" dirty="0"/>
              <a:t>Images are immutable, persistence is hard</a:t>
            </a:r>
          </a:p>
          <a:p>
            <a:r>
              <a:rPr lang="en-SG" dirty="0"/>
              <a:t>Investigate container and host</a:t>
            </a:r>
          </a:p>
          <a:p>
            <a:r>
              <a:rPr lang="en-SG" dirty="0"/>
              <a:t>OS data can be useful</a:t>
            </a:r>
          </a:p>
        </p:txBody>
      </p:sp>
      <p:sp>
        <p:nvSpPr>
          <p:cNvPr id="5" name="Footer Placeholder 4">
            <a:extLst>
              <a:ext uri="{FF2B5EF4-FFF2-40B4-BE49-F238E27FC236}">
                <a16:creationId xmlns:a16="http://schemas.microsoft.com/office/drawing/2014/main" id="{499158E1-DB55-DC66-B8D1-A555095212D1}"/>
              </a:ext>
            </a:extLst>
          </p:cNvPr>
          <p:cNvSpPr>
            <a:spLocks noGrp="1"/>
          </p:cNvSpPr>
          <p:nvPr>
            <p:ph type="ftr" sz="quarter" idx="11"/>
          </p:nvPr>
        </p:nvSpPr>
        <p:spPr/>
        <p:txBody>
          <a:bodyPr/>
          <a:lstStyle/>
          <a:p>
            <a:r>
              <a:rPr lang="en-SG"/>
              <a:t>RESTRICTED</a:t>
            </a:r>
          </a:p>
        </p:txBody>
      </p:sp>
      <p:sp>
        <p:nvSpPr>
          <p:cNvPr id="6" name="Slide Number Placeholder 5">
            <a:extLst>
              <a:ext uri="{FF2B5EF4-FFF2-40B4-BE49-F238E27FC236}">
                <a16:creationId xmlns:a16="http://schemas.microsoft.com/office/drawing/2014/main" id="{896C3593-5BD9-C0C3-80E0-0020F0F398AD}"/>
              </a:ext>
            </a:extLst>
          </p:cNvPr>
          <p:cNvSpPr>
            <a:spLocks noGrp="1"/>
          </p:cNvSpPr>
          <p:nvPr>
            <p:ph type="sldNum" sz="quarter" idx="12"/>
          </p:nvPr>
        </p:nvSpPr>
        <p:spPr/>
        <p:txBody>
          <a:bodyPr/>
          <a:lstStyle/>
          <a:p>
            <a:fld id="{6712FDF4-ACCC-40AF-9985-6C3E21818D68}" type="slidenum">
              <a:rPr lang="en-SG" smtClean="0"/>
              <a:t>36</a:t>
            </a:fld>
            <a:endParaRPr lang="en-SG"/>
          </a:p>
        </p:txBody>
      </p:sp>
    </p:spTree>
    <p:extLst>
      <p:ext uri="{BB962C8B-B14F-4D97-AF65-F5344CB8AC3E}">
        <p14:creationId xmlns:p14="http://schemas.microsoft.com/office/powerpoint/2010/main" val="1669563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D6DB0-7D15-0957-14D8-891763620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D9B58-13F8-C85F-3A01-F874848A9D90}"/>
              </a:ext>
            </a:extLst>
          </p:cNvPr>
          <p:cNvSpPr>
            <a:spLocks noGrp="1"/>
          </p:cNvSpPr>
          <p:nvPr>
            <p:ph type="title"/>
          </p:nvPr>
        </p:nvSpPr>
        <p:spPr>
          <a:xfrm>
            <a:off x="838200" y="365125"/>
            <a:ext cx="10515600" cy="1325563"/>
          </a:xfrm>
        </p:spPr>
        <p:txBody>
          <a:bodyPr anchor="ctr">
            <a:normAutofit/>
          </a:bodyPr>
          <a:lstStyle/>
          <a:p>
            <a:r>
              <a:rPr lang="en-SG" dirty="0"/>
              <a:t>Container vs VM</a:t>
            </a:r>
          </a:p>
        </p:txBody>
      </p:sp>
      <p:sp>
        <p:nvSpPr>
          <p:cNvPr id="5" name="Footer Placeholder 4">
            <a:extLst>
              <a:ext uri="{FF2B5EF4-FFF2-40B4-BE49-F238E27FC236}">
                <a16:creationId xmlns:a16="http://schemas.microsoft.com/office/drawing/2014/main" id="{BCE475D6-BF25-0B72-E052-2514953DD8C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9E459BA9-DADE-3C1F-1CD1-1E4DEF76154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4</a:t>
            </a:fld>
            <a:endParaRPr lang="en-SG"/>
          </a:p>
        </p:txBody>
      </p:sp>
      <p:pic>
        <p:nvPicPr>
          <p:cNvPr id="1030" name="Picture 6" descr="Certified Kubernetes Administrator - Overview of Pods">
            <a:extLst>
              <a:ext uri="{FF2B5EF4-FFF2-40B4-BE49-F238E27FC236}">
                <a16:creationId xmlns:a16="http://schemas.microsoft.com/office/drawing/2014/main" id="{DB356C35-233A-21AE-F1CF-75C6249C3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57313"/>
            <a:ext cx="975360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04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A850-7ADE-3501-BA99-8D3260B1F189}"/>
              </a:ext>
            </a:extLst>
          </p:cNvPr>
          <p:cNvSpPr>
            <a:spLocks noGrp="1"/>
          </p:cNvSpPr>
          <p:nvPr>
            <p:ph type="title"/>
          </p:nvPr>
        </p:nvSpPr>
        <p:spPr/>
        <p:txBody>
          <a:bodyPr/>
          <a:lstStyle/>
          <a:p>
            <a:r>
              <a:rPr lang="en-SG" dirty="0"/>
              <a:t>Images and Containers</a:t>
            </a:r>
          </a:p>
        </p:txBody>
      </p:sp>
      <p:sp>
        <p:nvSpPr>
          <p:cNvPr id="4" name="Footer Placeholder 3">
            <a:extLst>
              <a:ext uri="{FF2B5EF4-FFF2-40B4-BE49-F238E27FC236}">
                <a16:creationId xmlns:a16="http://schemas.microsoft.com/office/drawing/2014/main" id="{E34491D7-9E3C-34FF-1DE7-150ED1A39850}"/>
              </a:ext>
            </a:extLst>
          </p:cNvPr>
          <p:cNvSpPr>
            <a:spLocks noGrp="1"/>
          </p:cNvSpPr>
          <p:nvPr>
            <p:ph type="ftr" sz="quarter" idx="11"/>
          </p:nvPr>
        </p:nvSpPr>
        <p:spPr/>
        <p:txBody>
          <a:bodyPr/>
          <a:lstStyle/>
          <a:p>
            <a:r>
              <a:rPr lang="en-SG"/>
              <a:t>RESTRICTED</a:t>
            </a:r>
          </a:p>
        </p:txBody>
      </p:sp>
      <p:sp>
        <p:nvSpPr>
          <p:cNvPr id="5" name="Slide Number Placeholder 4">
            <a:extLst>
              <a:ext uri="{FF2B5EF4-FFF2-40B4-BE49-F238E27FC236}">
                <a16:creationId xmlns:a16="http://schemas.microsoft.com/office/drawing/2014/main" id="{F72ADD4F-C7C6-2025-8728-DF1C3E568A87}"/>
              </a:ext>
            </a:extLst>
          </p:cNvPr>
          <p:cNvSpPr>
            <a:spLocks noGrp="1"/>
          </p:cNvSpPr>
          <p:nvPr>
            <p:ph type="sldNum" sz="quarter" idx="12"/>
          </p:nvPr>
        </p:nvSpPr>
        <p:spPr/>
        <p:txBody>
          <a:bodyPr/>
          <a:lstStyle/>
          <a:p>
            <a:fld id="{6712FDF4-ACCC-40AF-9985-6C3E21818D68}" type="slidenum">
              <a:rPr lang="en-SG" smtClean="0"/>
              <a:t>5</a:t>
            </a:fld>
            <a:endParaRPr lang="en-SG"/>
          </a:p>
        </p:txBody>
      </p:sp>
      <p:pic>
        <p:nvPicPr>
          <p:cNvPr id="7" name="Picture 6">
            <a:extLst>
              <a:ext uri="{FF2B5EF4-FFF2-40B4-BE49-F238E27FC236}">
                <a16:creationId xmlns:a16="http://schemas.microsoft.com/office/drawing/2014/main" id="{DDA435DD-9C7B-A1FF-FD4E-B9DDC8606562}"/>
              </a:ext>
            </a:extLst>
          </p:cNvPr>
          <p:cNvPicPr>
            <a:picLocks noChangeAspect="1"/>
          </p:cNvPicPr>
          <p:nvPr/>
        </p:nvPicPr>
        <p:blipFill>
          <a:blip r:embed="rId3"/>
          <a:stretch>
            <a:fillRect/>
          </a:stretch>
        </p:blipFill>
        <p:spPr>
          <a:xfrm>
            <a:off x="1790700" y="1302522"/>
            <a:ext cx="8610600" cy="4252956"/>
          </a:xfrm>
          <a:prstGeom prst="rect">
            <a:avLst/>
          </a:prstGeom>
        </p:spPr>
      </p:pic>
    </p:spTree>
    <p:extLst>
      <p:ext uri="{BB962C8B-B14F-4D97-AF65-F5344CB8AC3E}">
        <p14:creationId xmlns:p14="http://schemas.microsoft.com/office/powerpoint/2010/main" val="423522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B647-5A48-65FB-CC48-6E2B04033B84}"/>
              </a:ext>
            </a:extLst>
          </p:cNvPr>
          <p:cNvSpPr>
            <a:spLocks noGrp="1"/>
          </p:cNvSpPr>
          <p:nvPr>
            <p:ph type="title"/>
          </p:nvPr>
        </p:nvSpPr>
        <p:spPr>
          <a:xfrm>
            <a:off x="838200" y="365125"/>
            <a:ext cx="10515600" cy="1325563"/>
          </a:xfrm>
        </p:spPr>
        <p:txBody>
          <a:bodyPr anchor="ctr">
            <a:normAutofit/>
          </a:bodyPr>
          <a:lstStyle/>
          <a:p>
            <a:r>
              <a:rPr lang="en-SG" dirty="0"/>
              <a:t>Benefits of Containerisation</a:t>
            </a:r>
          </a:p>
        </p:txBody>
      </p:sp>
      <p:sp>
        <p:nvSpPr>
          <p:cNvPr id="18" name="Content Placeholder 3">
            <a:extLst>
              <a:ext uri="{FF2B5EF4-FFF2-40B4-BE49-F238E27FC236}">
                <a16:creationId xmlns:a16="http://schemas.microsoft.com/office/drawing/2014/main" id="{8990D2D5-23FC-A3F1-80CF-CD5E61D9D008}"/>
              </a:ext>
            </a:extLst>
          </p:cNvPr>
          <p:cNvSpPr>
            <a:spLocks noGrp="1"/>
          </p:cNvSpPr>
          <p:nvPr>
            <p:ph sz="half" idx="2"/>
          </p:nvPr>
        </p:nvSpPr>
        <p:spPr>
          <a:xfrm>
            <a:off x="6172200" y="1825625"/>
            <a:ext cx="5181600" cy="4351338"/>
          </a:xfrm>
        </p:spPr>
        <p:txBody>
          <a:bodyPr>
            <a:normAutofit/>
          </a:bodyPr>
          <a:lstStyle/>
          <a:p>
            <a:pPr marL="0" indent="0">
              <a:buNone/>
            </a:pPr>
            <a:r>
              <a:rPr lang="en-US" b="1" dirty="0"/>
              <a:t>Key Benefits</a:t>
            </a:r>
          </a:p>
          <a:p>
            <a:pPr marL="0" indent="0">
              <a:buNone/>
            </a:pPr>
            <a:endParaRPr lang="en-US" b="1" dirty="0"/>
          </a:p>
          <a:p>
            <a:r>
              <a:rPr lang="en-US" dirty="0"/>
              <a:t>Efficient resource usage</a:t>
            </a:r>
          </a:p>
          <a:p>
            <a:endParaRPr lang="en-US" dirty="0"/>
          </a:p>
          <a:p>
            <a:r>
              <a:rPr lang="en-US" dirty="0"/>
              <a:t>Rapid deployment</a:t>
            </a:r>
          </a:p>
          <a:p>
            <a:endParaRPr lang="en-US" dirty="0"/>
          </a:p>
          <a:p>
            <a:r>
              <a:rPr lang="en-US" dirty="0"/>
              <a:t>Consistency across different computing environments</a:t>
            </a:r>
          </a:p>
        </p:txBody>
      </p:sp>
      <p:sp>
        <p:nvSpPr>
          <p:cNvPr id="4" name="Footer Placeholder 3">
            <a:extLst>
              <a:ext uri="{FF2B5EF4-FFF2-40B4-BE49-F238E27FC236}">
                <a16:creationId xmlns:a16="http://schemas.microsoft.com/office/drawing/2014/main" id="{7DABA9D6-1D29-FAEE-79BA-D46C7F9132D8}"/>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5" name="Slide Number Placeholder 4">
            <a:extLst>
              <a:ext uri="{FF2B5EF4-FFF2-40B4-BE49-F238E27FC236}">
                <a16:creationId xmlns:a16="http://schemas.microsoft.com/office/drawing/2014/main" id="{44CA0F59-16E3-ECCD-5E0B-B10E79ACF49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6</a:t>
            </a:fld>
            <a:endParaRPr lang="en-SG"/>
          </a:p>
        </p:txBody>
      </p:sp>
      <p:graphicFrame>
        <p:nvGraphicFramePr>
          <p:cNvPr id="13" name="Content Placeholder 2">
            <a:extLst>
              <a:ext uri="{FF2B5EF4-FFF2-40B4-BE49-F238E27FC236}">
                <a16:creationId xmlns:a16="http://schemas.microsoft.com/office/drawing/2014/main" id="{4BA36A2B-3173-91D2-4726-19C7F5665362}"/>
              </a:ext>
            </a:extLst>
          </p:cNvPr>
          <p:cNvGraphicFramePr>
            <a:graphicFrameLocks noGrp="1"/>
          </p:cNvGraphicFramePr>
          <p:nvPr>
            <p:ph sz="half" idx="1"/>
            <p:extLst>
              <p:ext uri="{D42A27DB-BD31-4B8C-83A1-F6EECF244321}">
                <p14:modId xmlns:p14="http://schemas.microsoft.com/office/powerpoint/2010/main" val="2012723710"/>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380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cker for Developers: Understanding ...">
            <a:extLst>
              <a:ext uri="{FF2B5EF4-FFF2-40B4-BE49-F238E27FC236}">
                <a16:creationId xmlns:a16="http://schemas.microsoft.com/office/drawing/2014/main" id="{23BE453D-B02B-02D2-A501-E7693F558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429" y="1570121"/>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44C4C2-DA7A-EAD1-2E47-2203034B18BE}"/>
              </a:ext>
            </a:extLst>
          </p:cNvPr>
          <p:cNvSpPr>
            <a:spLocks noGrp="1"/>
          </p:cNvSpPr>
          <p:nvPr>
            <p:ph type="title"/>
          </p:nvPr>
        </p:nvSpPr>
        <p:spPr>
          <a:xfrm>
            <a:off x="718753" y="57159"/>
            <a:ext cx="3932237" cy="1600200"/>
          </a:xfrm>
        </p:spPr>
        <p:txBody>
          <a:bodyPr anchor="b">
            <a:normAutofit/>
          </a:bodyPr>
          <a:lstStyle/>
          <a:p>
            <a:r>
              <a:rPr lang="en-SG" dirty="0"/>
              <a:t>Popular Container Platforms</a:t>
            </a:r>
          </a:p>
        </p:txBody>
      </p:sp>
      <p:sp>
        <p:nvSpPr>
          <p:cNvPr id="4" name="Footer Placeholder 3">
            <a:extLst>
              <a:ext uri="{FF2B5EF4-FFF2-40B4-BE49-F238E27FC236}">
                <a16:creationId xmlns:a16="http://schemas.microsoft.com/office/drawing/2014/main" id="{2B4E9230-03E8-BB4E-A7AB-15DA4E6E4C7F}"/>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5" name="Slide Number Placeholder 4">
            <a:extLst>
              <a:ext uri="{FF2B5EF4-FFF2-40B4-BE49-F238E27FC236}">
                <a16:creationId xmlns:a16="http://schemas.microsoft.com/office/drawing/2014/main" id="{31B03107-47B6-77EE-3C3B-6AD2DDCD15F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7</a:t>
            </a:fld>
            <a:endParaRPr lang="en-SG"/>
          </a:p>
        </p:txBody>
      </p:sp>
      <p:graphicFrame>
        <p:nvGraphicFramePr>
          <p:cNvPr id="7" name="Content Placeholder 2">
            <a:extLst>
              <a:ext uri="{FF2B5EF4-FFF2-40B4-BE49-F238E27FC236}">
                <a16:creationId xmlns:a16="http://schemas.microsoft.com/office/drawing/2014/main" id="{BF9D7810-2C0B-3CAA-64AF-B75FC00EBE46}"/>
              </a:ext>
            </a:extLst>
          </p:cNvPr>
          <p:cNvGraphicFramePr>
            <a:graphicFrameLocks noGrp="1"/>
          </p:cNvGraphicFramePr>
          <p:nvPr>
            <p:ph idx="1"/>
            <p:extLst>
              <p:ext uri="{D42A27DB-BD31-4B8C-83A1-F6EECF244321}">
                <p14:modId xmlns:p14="http://schemas.microsoft.com/office/powerpoint/2010/main" val="2991799986"/>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30" name="Picture 6" descr="What exactly is Kubernetes - Dots and Brackets: Code Blog">
            <a:extLst>
              <a:ext uri="{FF2B5EF4-FFF2-40B4-BE49-F238E27FC236}">
                <a16:creationId xmlns:a16="http://schemas.microsoft.com/office/drawing/2014/main" id="{2FE6F6AF-BE83-E524-2D03-9ECD357F02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5219" y="4870450"/>
            <a:ext cx="1554505" cy="135190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10" descr="OpenShift - Wikipedia">
            <a:extLst>
              <a:ext uri="{FF2B5EF4-FFF2-40B4-BE49-F238E27FC236}">
                <a16:creationId xmlns:a16="http://schemas.microsoft.com/office/drawing/2014/main" id="{B7605ABF-F907-96F8-E6CF-649D8C3D27F9}"/>
              </a:ext>
            </a:extLst>
          </p:cNvPr>
          <p:cNvSpPr>
            <a:spLocks noChangeAspect="1" noChangeArrowheads="1"/>
          </p:cNvSpPr>
          <p:nvPr/>
        </p:nvSpPr>
        <p:spPr bwMode="auto">
          <a:xfrm>
            <a:off x="2532472" y="48704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36" name="Picture 12" descr="Red Hat OpenShift Container Platform">
            <a:extLst>
              <a:ext uri="{FF2B5EF4-FFF2-40B4-BE49-F238E27FC236}">
                <a16:creationId xmlns:a16="http://schemas.microsoft.com/office/drawing/2014/main" id="{768D83FF-196E-95F8-A491-D87699823D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391" y="2893010"/>
            <a:ext cx="4219575" cy="10858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 to Podman | Red Hat Developer">
            <a:extLst>
              <a:ext uri="{FF2B5EF4-FFF2-40B4-BE49-F238E27FC236}">
                <a16:creationId xmlns:a16="http://schemas.microsoft.com/office/drawing/2014/main" id="{17264862-9DD3-1A84-8717-AF1F4AEF663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26231" b="26988"/>
          <a:stretch/>
        </p:blipFill>
        <p:spPr bwMode="auto">
          <a:xfrm>
            <a:off x="577180" y="4061911"/>
            <a:ext cx="3553996" cy="86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703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3E920180-8108-488F-FBAD-0C01AF2754A9}"/>
              </a:ext>
            </a:extLst>
          </p:cNvPr>
          <p:cNvSpPr>
            <a:spLocks noGrp="1"/>
          </p:cNvSpPr>
          <p:nvPr>
            <p:ph type="title"/>
          </p:nvPr>
        </p:nvSpPr>
        <p:spPr>
          <a:xfrm>
            <a:off x="838200" y="365125"/>
            <a:ext cx="10515600" cy="1325563"/>
          </a:xfrm>
        </p:spPr>
        <p:txBody>
          <a:bodyPr anchor="ctr">
            <a:normAutofit/>
          </a:bodyPr>
          <a:lstStyle/>
          <a:p>
            <a:r>
              <a:rPr lang="en-US" dirty="0"/>
              <a:t>Intro to Docker</a:t>
            </a:r>
          </a:p>
        </p:txBody>
      </p:sp>
      <p:graphicFrame>
        <p:nvGraphicFramePr>
          <p:cNvPr id="3" name="Content Placeholder 2">
            <a:extLst>
              <a:ext uri="{FF2B5EF4-FFF2-40B4-BE49-F238E27FC236}">
                <a16:creationId xmlns:a16="http://schemas.microsoft.com/office/drawing/2014/main" id="{0A7A673F-B9DF-56BA-4B52-BA6251DD2610}"/>
              </a:ext>
            </a:extLst>
          </p:cNvPr>
          <p:cNvGraphicFramePr>
            <a:graphicFrameLocks noGrp="1"/>
          </p:cNvGraphicFramePr>
          <p:nvPr>
            <p:ph sz="half" idx="2"/>
            <p:extLst>
              <p:ext uri="{D42A27DB-BD31-4B8C-83A1-F6EECF244321}">
                <p14:modId xmlns:p14="http://schemas.microsoft.com/office/powerpoint/2010/main" val="2688968510"/>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57E39BE5-0154-AE18-FDEA-82D4C242EBEC}"/>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D2208A39-1049-7730-CB56-C30C7298E728}"/>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8</a:t>
            </a:fld>
            <a:endParaRPr lang="en-SG"/>
          </a:p>
        </p:txBody>
      </p:sp>
      <p:pic>
        <p:nvPicPr>
          <p:cNvPr id="2" name="Picture 2">
            <a:extLst>
              <a:ext uri="{FF2B5EF4-FFF2-40B4-BE49-F238E27FC236}">
                <a16:creationId xmlns:a16="http://schemas.microsoft.com/office/drawing/2014/main" id="{0A00136B-07E6-7A01-E3A2-7B75515C0FD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280" y="1825625"/>
            <a:ext cx="5679521" cy="296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55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35FF-4156-7414-96E5-09B0861EB980}"/>
              </a:ext>
            </a:extLst>
          </p:cNvPr>
          <p:cNvSpPr>
            <a:spLocks noGrp="1"/>
          </p:cNvSpPr>
          <p:nvPr>
            <p:ph type="title"/>
          </p:nvPr>
        </p:nvSpPr>
        <p:spPr>
          <a:xfrm>
            <a:off x="838200" y="365125"/>
            <a:ext cx="10515600" cy="1325563"/>
          </a:xfrm>
        </p:spPr>
        <p:txBody>
          <a:bodyPr anchor="ctr">
            <a:normAutofit/>
          </a:bodyPr>
          <a:lstStyle/>
          <a:p>
            <a:r>
              <a:rPr lang="en-SG" dirty="0"/>
              <a:t>Docker File</a:t>
            </a:r>
          </a:p>
        </p:txBody>
      </p:sp>
      <p:pic>
        <p:nvPicPr>
          <p:cNvPr id="1026" name="Picture 2" descr="Understand Dockerfile. Dockerfile is the basic concept for… | by Rocky Chen  | The Startup | Medium">
            <a:extLst>
              <a:ext uri="{FF2B5EF4-FFF2-40B4-BE49-F238E27FC236}">
                <a16:creationId xmlns:a16="http://schemas.microsoft.com/office/drawing/2014/main" id="{B1DD3394-784D-310A-4D1A-84FC57834E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8200" y="2253076"/>
            <a:ext cx="10515600" cy="3496436"/>
          </a:xfrm>
          <a:prstGeom prst="rect">
            <a:avLst/>
          </a:prstGeom>
          <a:solidFill>
            <a:srgbClr val="FFFFFF"/>
          </a:solidFill>
        </p:spPr>
      </p:pic>
      <p:sp>
        <p:nvSpPr>
          <p:cNvPr id="5" name="Footer Placeholder 4">
            <a:extLst>
              <a:ext uri="{FF2B5EF4-FFF2-40B4-BE49-F238E27FC236}">
                <a16:creationId xmlns:a16="http://schemas.microsoft.com/office/drawing/2014/main" id="{FCDD396C-F6DE-0801-5C78-0D6696D57BE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SG"/>
              <a:t>RESTRICTED</a:t>
            </a:r>
          </a:p>
        </p:txBody>
      </p:sp>
      <p:sp>
        <p:nvSpPr>
          <p:cNvPr id="6" name="Slide Number Placeholder 5">
            <a:extLst>
              <a:ext uri="{FF2B5EF4-FFF2-40B4-BE49-F238E27FC236}">
                <a16:creationId xmlns:a16="http://schemas.microsoft.com/office/drawing/2014/main" id="{935257CD-BD38-87AF-29AF-2BA5750069D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6712FDF4-ACCC-40AF-9985-6C3E21818D68}" type="slidenum">
              <a:rPr lang="en-SG" smtClean="0"/>
              <a:pPr>
                <a:spcAft>
                  <a:spcPts val="600"/>
                </a:spcAft>
              </a:pPr>
              <a:t>9</a:t>
            </a:fld>
            <a:endParaRPr lang="en-SG"/>
          </a:p>
        </p:txBody>
      </p:sp>
      <p:pic>
        <p:nvPicPr>
          <p:cNvPr id="3" name="Picture 2" descr="A step-by-step guide to create Dockerfile | by Anshita Bhasin | Medium">
            <a:extLst>
              <a:ext uri="{FF2B5EF4-FFF2-40B4-BE49-F238E27FC236}">
                <a16:creationId xmlns:a16="http://schemas.microsoft.com/office/drawing/2014/main" id="{252CE056-B80B-1C34-3A09-EFB72F2A4F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305" y="2337759"/>
            <a:ext cx="2577793" cy="23913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C609274-2DA3-0EFA-587F-54883842AF84}"/>
              </a:ext>
            </a:extLst>
          </p:cNvPr>
          <p:cNvPicPr>
            <a:picLocks noChangeAspect="1"/>
          </p:cNvPicPr>
          <p:nvPr/>
        </p:nvPicPr>
        <p:blipFill>
          <a:blip r:embed="rId5"/>
          <a:stretch>
            <a:fillRect/>
          </a:stretch>
        </p:blipFill>
        <p:spPr>
          <a:xfrm>
            <a:off x="4471038" y="3200103"/>
            <a:ext cx="3128834" cy="1298433"/>
          </a:xfrm>
          <a:prstGeom prst="rect">
            <a:avLst/>
          </a:prstGeom>
        </p:spPr>
      </p:pic>
      <p:pic>
        <p:nvPicPr>
          <p:cNvPr id="11" name="Picture 10">
            <a:extLst>
              <a:ext uri="{FF2B5EF4-FFF2-40B4-BE49-F238E27FC236}">
                <a16:creationId xmlns:a16="http://schemas.microsoft.com/office/drawing/2014/main" id="{3E7A3AA9-A952-58AC-B00C-E4864A95086B}"/>
              </a:ext>
            </a:extLst>
          </p:cNvPr>
          <p:cNvPicPr>
            <a:picLocks noChangeAspect="1"/>
          </p:cNvPicPr>
          <p:nvPr/>
        </p:nvPicPr>
        <p:blipFill>
          <a:blip r:embed="rId6"/>
          <a:stretch>
            <a:fillRect/>
          </a:stretch>
        </p:blipFill>
        <p:spPr>
          <a:xfrm>
            <a:off x="8153400" y="3122763"/>
            <a:ext cx="3858883" cy="1604670"/>
          </a:xfrm>
          <a:prstGeom prst="rect">
            <a:avLst/>
          </a:prstGeom>
        </p:spPr>
      </p:pic>
      <p:sp>
        <p:nvSpPr>
          <p:cNvPr id="12" name="Rectangle 11">
            <a:extLst>
              <a:ext uri="{FF2B5EF4-FFF2-40B4-BE49-F238E27FC236}">
                <a16:creationId xmlns:a16="http://schemas.microsoft.com/office/drawing/2014/main" id="{B2C70250-7C1C-8DC3-C6D7-DEFB59B44C38}"/>
              </a:ext>
            </a:extLst>
          </p:cNvPr>
          <p:cNvSpPr/>
          <p:nvPr/>
        </p:nvSpPr>
        <p:spPr>
          <a:xfrm>
            <a:off x="8153400" y="3429000"/>
            <a:ext cx="3858883" cy="2717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AEC0A2FD-C692-E24C-4CD3-2EB0DF80730B}"/>
              </a:ext>
            </a:extLst>
          </p:cNvPr>
          <p:cNvSpPr/>
          <p:nvPr/>
        </p:nvSpPr>
        <p:spPr>
          <a:xfrm>
            <a:off x="6569075" y="3200103"/>
            <a:ext cx="860426" cy="8284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8403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4764</TotalTime>
  <Words>6372</Words>
  <Application>Microsoft Office PowerPoint</Application>
  <PresentationFormat>Widescreen</PresentationFormat>
  <Paragraphs>686</Paragraphs>
  <Slides>36</Slides>
  <Notes>35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Courier</vt:lpstr>
      <vt:lpstr>Google Sans</vt:lpstr>
      <vt:lpstr>inherit</vt:lpstr>
      <vt:lpstr>TimesNewRoman</vt:lpstr>
      <vt:lpstr>TimesNewRoman,Bold</vt:lpstr>
      <vt:lpstr>TimesNewRoman,Italic</vt:lpstr>
      <vt:lpstr>Aptos</vt:lpstr>
      <vt:lpstr>Aptos Display</vt:lpstr>
      <vt:lpstr>Arial</vt:lpstr>
      <vt:lpstr>Open Sans</vt:lpstr>
      <vt:lpstr>Office Theme</vt:lpstr>
      <vt:lpstr>Investigating Containerised Environments</vt:lpstr>
      <vt:lpstr>Scope</vt:lpstr>
      <vt:lpstr>What is a Container?</vt:lpstr>
      <vt:lpstr>Container vs VM</vt:lpstr>
      <vt:lpstr>Images and Containers</vt:lpstr>
      <vt:lpstr>Benefits of Containerisation</vt:lpstr>
      <vt:lpstr>Popular Container Platforms</vt:lpstr>
      <vt:lpstr>Intro to Docker</vt:lpstr>
      <vt:lpstr>Docker File</vt:lpstr>
      <vt:lpstr>Docker Build</vt:lpstr>
      <vt:lpstr>Intro to Podman</vt:lpstr>
      <vt:lpstr>Docker vs Podman</vt:lpstr>
      <vt:lpstr>Container Escape</vt:lpstr>
      <vt:lpstr>Common Docker Attacks</vt:lpstr>
      <vt:lpstr>Forensic Challenges</vt:lpstr>
      <vt:lpstr>DFIR Workflow</vt:lpstr>
      <vt:lpstr>Step 1 - Collect Metadata</vt:lpstr>
      <vt:lpstr>Step 1 - Collect Metadata</vt:lpstr>
      <vt:lpstr>Step 1 – Collect Metadata</vt:lpstr>
      <vt:lpstr>Step 1 – Collect Metadata</vt:lpstr>
      <vt:lpstr>Step 1 – Collect Metadata</vt:lpstr>
      <vt:lpstr>Step 1 – Collect Metadata</vt:lpstr>
      <vt:lpstr>Step 1 – Collect Metadata</vt:lpstr>
      <vt:lpstr>Step 1 – Collect Metatdata</vt:lpstr>
      <vt:lpstr>Step 2- Take Snapshot </vt:lpstr>
      <vt:lpstr>Step 3 – Collect Logs</vt:lpstr>
      <vt:lpstr>Step 3 – Collect Logs</vt:lpstr>
      <vt:lpstr>Step 4 – Grab running process</vt:lpstr>
      <vt:lpstr>Step 5 – Gather Triage Data</vt:lpstr>
      <vt:lpstr>Step 6 – Review the Image</vt:lpstr>
      <vt:lpstr>Step 6 – Review the Image</vt:lpstr>
      <vt:lpstr>Step 6 – Review the Image</vt:lpstr>
      <vt:lpstr>Step 6 – Review the Image</vt:lpstr>
      <vt:lpstr>Step 6 – Review the Image</vt:lpstr>
      <vt:lpstr>Step 6 – Review the Image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Loh De</dc:creator>
  <cp:lastModifiedBy>Loh De</cp:lastModifiedBy>
  <cp:revision>114</cp:revision>
  <dcterms:created xsi:type="dcterms:W3CDTF">2025-02-12T02:16:51Z</dcterms:created>
  <dcterms:modified xsi:type="dcterms:W3CDTF">2025-04-11T03:42:46Z</dcterms:modified>
</cp:coreProperties>
</file>