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4" r:id="rId6"/>
    <p:sldId id="261" r:id="rId7"/>
    <p:sldId id="266" r:id="rId8"/>
    <p:sldId id="273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svg"/><Relationship Id="rId1" Type="http://schemas.openxmlformats.org/officeDocument/2006/relationships/image" Target="../media/image14.png"/><Relationship Id="rId6" Type="http://schemas.openxmlformats.org/officeDocument/2006/relationships/image" Target="../media/image24.svg"/><Relationship Id="rId5" Type="http://schemas.openxmlformats.org/officeDocument/2006/relationships/image" Target="../media/image16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svg"/><Relationship Id="rId1" Type="http://schemas.openxmlformats.org/officeDocument/2006/relationships/image" Target="../media/image14.png"/><Relationship Id="rId6" Type="http://schemas.openxmlformats.org/officeDocument/2006/relationships/image" Target="../media/image24.svg"/><Relationship Id="rId5" Type="http://schemas.openxmlformats.org/officeDocument/2006/relationships/image" Target="../media/image16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 rtl="0">
            <a:defRPr cap="all"/>
          </a:pPr>
          <a:r>
            <a:rPr lang="es-ES" noProof="0" dirty="0" smtClean="0">
              <a:solidFill>
                <a:schemeClr val="tx1"/>
              </a:solidFill>
            </a:rPr>
            <a:t>API</a:t>
          </a:r>
        </a:p>
        <a:p>
          <a:pPr rtl="0">
            <a:defRPr cap="all"/>
          </a:pPr>
          <a:r>
            <a:rPr lang="es-ES" noProof="0" dirty="0" smtClean="0">
              <a:solidFill>
                <a:schemeClr val="tx1"/>
              </a:solidFill>
            </a:rPr>
            <a:t>‘EDAMAM’</a:t>
          </a:r>
          <a:endParaRPr lang="es-ES" noProof="0" dirty="0">
            <a:solidFill>
              <a:schemeClr val="tx1"/>
            </a:solidFill>
          </a:endParaRP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es-ES" noProof="0" dirty="0">
            <a:solidFill>
              <a:schemeClr val="tx1"/>
            </a:solidFill>
          </a:endParaRPr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es-ES" noProof="0" dirty="0">
            <a:solidFill>
              <a:schemeClr val="tx1"/>
            </a:solidFill>
          </a:endParaRPr>
        </a:p>
      </dgm:t>
    </dgm:pt>
    <dgm:pt modelId="{4D7D34C7-9466-4514-BF51-7396C17436B5}">
      <dgm:prSet/>
      <dgm:spPr/>
      <dgm:t>
        <a:bodyPr rtlCol="0" anchor="ctr"/>
        <a:lstStyle/>
        <a:p>
          <a:pPr rtl="0">
            <a:defRPr cap="all"/>
          </a:pPr>
          <a:r>
            <a:rPr lang="es-ES" noProof="0" dirty="0" smtClean="0">
              <a:solidFill>
                <a:schemeClr val="tx1"/>
              </a:solidFill>
            </a:rPr>
            <a:t>Transformación y limpieza 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es-ES" noProof="0" dirty="0">
            <a:solidFill>
              <a:schemeClr val="tx1"/>
            </a:solidFill>
          </a:endParaRPr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es-ES" noProof="0" dirty="0">
            <a:solidFill>
              <a:schemeClr val="tx1"/>
            </a:solidFill>
          </a:endParaRPr>
        </a:p>
      </dgm:t>
    </dgm:pt>
    <dgm:pt modelId="{8E185869-F0D4-43E2-B08A-2F3E83EE98F3}">
      <dgm:prSet/>
      <dgm:spPr/>
      <dgm:t>
        <a:bodyPr rtlCol="0" anchor="ctr"/>
        <a:lstStyle/>
        <a:p>
          <a:pPr rtl="0">
            <a:defRPr cap="all"/>
          </a:pPr>
          <a:r>
            <a:rPr lang="es-ES" noProof="0" dirty="0" smtClean="0">
              <a:solidFill>
                <a:schemeClr val="tx1"/>
              </a:solidFill>
            </a:rPr>
            <a:t>Carga a una base de datos SQL</a:t>
          </a:r>
          <a:endParaRPr lang="es-ES" noProof="0" dirty="0">
            <a:solidFill>
              <a:schemeClr val="tx1"/>
            </a:solidFill>
          </a:endParaRP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es-ES" noProof="0" dirty="0">
            <a:solidFill>
              <a:schemeClr val="tx1"/>
            </a:solidFill>
          </a:endParaRPr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es-ES" noProof="0" dirty="0">
            <a:solidFill>
              <a:schemeClr val="tx1"/>
            </a:solidFill>
          </a:endParaRPr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Ang="10800000" custScaleX="145499" custScaleY="152993" custLinFactNeighborX="-10346" custLinFactNeighborY="-7313"/>
      <dgm:spPr>
        <a:prstGeom prst="flowChartAlternateProcess">
          <a:avLst/>
        </a:prstGeom>
        <a:solidFill>
          <a:schemeClr val="accent2"/>
        </a:solidFill>
      </dgm:spPr>
      <dgm:t>
        <a:bodyPr/>
        <a:lstStyle/>
        <a:p>
          <a:endParaRPr lang="es-ES"/>
        </a:p>
      </dgm:t>
    </dgm:pt>
    <dgm:pt modelId="{CEC3BB2D-F9F1-4489-93C4-A156AC3849E7}" type="pres">
      <dgm:prSet presAssocID="{41CDB9B8-E81E-41E7-AE89-8F6EDFC88D92}" presName="iconRect" presStyleLbl="node1" presStyleIdx="0" presStyleCnt="3" custScaleX="175933" custScaleY="199250" custLinFactNeighborX="-17749" custLinFactNeighborY="-156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 custLinFactNeighborX="-4691" custLinFactNeighborY="9819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Ang="10800000" custScaleX="145191" custScaleY="141176" custLinFactNeighborY="-8586"/>
      <dgm:spPr>
        <a:prstGeom prst="flowChartAlternateProcess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8BA5F9BB-3E28-4026-A392-7F4C0A3085E2}" type="pres">
      <dgm:prSet presAssocID="{4D7D34C7-9466-4514-BF51-7396C17436B5}" presName="iconRect" presStyleLbl="node1" presStyleIdx="1" presStyleCnt="3" custScaleX="173334" custScaleY="186516" custLinFactNeighborX="-2010" custLinFactNeighborY="-94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Ang="10800000" custScaleX="128035" custScaleY="135974" custLinFactNeighborY="-8586"/>
      <dgm:spPr>
        <a:prstGeom prst="flowChartAlternateProcess">
          <a:avLst/>
        </a:prstGeom>
        <a:solidFill>
          <a:schemeClr val="accent2"/>
        </a:solidFill>
      </dgm:spPr>
    </dgm:pt>
    <dgm:pt modelId="{FD5546ED-1D49-469E-BE29-17C87FAFD7C8}" type="pres">
      <dgm:prSet presAssocID="{8E185869-F0D4-43E2-B08A-2F3E83EE98F3}" presName="iconRect" presStyleLbl="node1" presStyleIdx="2" presStyleCnt="3" custScaleX="139066" custScaleY="156686" custLinFactNeighborX="-2106" custLinFactNeighborY="-712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A001473D-3297-7D45-84AC-0B226F7C2AAB}" type="presOf" srcId="{8E185869-F0D4-43E2-B08A-2F3E83EE98F3}" destId="{3360347C-5C69-4C15-9A6A-3E9A9E20C3DA}" srcOrd="0" destOrd="0" presId="urn:microsoft.com/office/officeart/2018/5/layout/IconCircleLabelList"/>
    <dgm:cxn modelId="{42D2B1F0-5121-8B4F-A45A-08B836B744A0}" type="presOf" srcId="{41CDB9B8-E81E-41E7-AE89-8F6EDFC88D92}" destId="{7600CD1A-2D28-4054-8809-838E618A0595}" srcOrd="0" destOrd="0" presId="urn:microsoft.com/office/officeart/2018/5/layout/IconCircleLabelList"/>
    <dgm:cxn modelId="{943952FA-ED89-A54B-B607-EA71B7A0FD37}" type="presOf" srcId="{4D7D34C7-9466-4514-BF51-7396C17436B5}" destId="{529F61D3-444E-4541-AC4F-326FDA9BEAF3}" srcOrd="0" destOrd="0" presId="urn:microsoft.com/office/officeart/2018/5/layout/IconCircleLabel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C7C57223-128C-D045-9445-4EB53CB7DBA0}" type="presOf" srcId="{7B62DEA7-9DCD-4B2E-9DC5-BE121C266AFD}" destId="{87B1B46A-CA1D-4445-8579-F40C78A1880B}" srcOrd="0" destOrd="0" presId="urn:microsoft.com/office/officeart/2018/5/layout/IconCircleLabelList"/>
    <dgm:cxn modelId="{5EBFF232-F7A7-2D46-838E-C1DC0DC45441}" type="presParOf" srcId="{87B1B46A-CA1D-4445-8579-F40C78A1880B}" destId="{B78F77A9-D452-4F3F-ADF1-08124CDCB940}" srcOrd="0" destOrd="0" presId="urn:microsoft.com/office/officeart/2018/5/layout/IconCircleLabelList"/>
    <dgm:cxn modelId="{D42C670A-A6E9-B346-9697-C254261F351D}" type="presParOf" srcId="{B78F77A9-D452-4F3F-ADF1-08124CDCB940}" destId="{223CEBFB-B6C0-4518-9E76-B1250D3AEE20}" srcOrd="0" destOrd="0" presId="urn:microsoft.com/office/officeart/2018/5/layout/IconCircleLabelList"/>
    <dgm:cxn modelId="{C868C8F4-3E34-6843-9C0A-37F0A4E25803}" type="presParOf" srcId="{B78F77A9-D452-4F3F-ADF1-08124CDCB940}" destId="{CEC3BB2D-F9F1-4489-93C4-A156AC3849E7}" srcOrd="1" destOrd="0" presId="urn:microsoft.com/office/officeart/2018/5/layout/IconCircleLabelList"/>
    <dgm:cxn modelId="{D025EAC7-D623-3242-B506-0E81D95E5CD7}" type="presParOf" srcId="{B78F77A9-D452-4F3F-ADF1-08124CDCB940}" destId="{99D442A7-5D31-4CD1-A931-5F3D628718C8}" srcOrd="2" destOrd="0" presId="urn:microsoft.com/office/officeart/2018/5/layout/IconCircleLabelList"/>
    <dgm:cxn modelId="{E1E909F0-336D-674B-9FA1-FC739DF7FE51}" type="presParOf" srcId="{B78F77A9-D452-4F3F-ADF1-08124CDCB940}" destId="{7600CD1A-2D28-4054-8809-838E618A0595}" srcOrd="3" destOrd="0" presId="urn:microsoft.com/office/officeart/2018/5/layout/IconCircleLabelList"/>
    <dgm:cxn modelId="{5262FBE1-63B4-AA41-A54A-ECED07154A7A}" type="presParOf" srcId="{87B1B46A-CA1D-4445-8579-F40C78A1880B}" destId="{9D599636-89FD-41B5-970D-9F8617BA295C}" srcOrd="1" destOrd="0" presId="urn:microsoft.com/office/officeart/2018/5/layout/IconCircleLabelList"/>
    <dgm:cxn modelId="{CA9393FE-4693-1D4B-8B34-DE2ACE402067}" type="presParOf" srcId="{87B1B46A-CA1D-4445-8579-F40C78A1880B}" destId="{E765D845-767A-46E9-BD73-B0B0E82FE9B0}" srcOrd="2" destOrd="0" presId="urn:microsoft.com/office/officeart/2018/5/layout/IconCircleLabelList"/>
    <dgm:cxn modelId="{9CEDDB38-FDB7-CA43-A348-3505FC1F0B5B}" type="presParOf" srcId="{E765D845-767A-46E9-BD73-B0B0E82FE9B0}" destId="{F82A6E7C-4234-4816-9EB8-ED399009E25C}" srcOrd="0" destOrd="0" presId="urn:microsoft.com/office/officeart/2018/5/layout/IconCircleLabelList"/>
    <dgm:cxn modelId="{C6FA9580-19CC-2A48-906B-E1BAE52D431F}" type="presParOf" srcId="{E765D845-767A-46E9-BD73-B0B0E82FE9B0}" destId="{8BA5F9BB-3E28-4026-A392-7F4C0A3085E2}" srcOrd="1" destOrd="0" presId="urn:microsoft.com/office/officeart/2018/5/layout/IconCircleLabelList"/>
    <dgm:cxn modelId="{4B648784-2E04-4143-80C9-C4646C1E0425}" type="presParOf" srcId="{E765D845-767A-46E9-BD73-B0B0E82FE9B0}" destId="{DC8182C7-C8E0-4DAE-B344-FE508B06E860}" srcOrd="2" destOrd="0" presId="urn:microsoft.com/office/officeart/2018/5/layout/IconCircleLabelList"/>
    <dgm:cxn modelId="{AF68AB63-F8A3-DD4A-9759-D43E709017AB}" type="presParOf" srcId="{E765D845-767A-46E9-BD73-B0B0E82FE9B0}" destId="{529F61D3-444E-4541-AC4F-326FDA9BEAF3}" srcOrd="3" destOrd="0" presId="urn:microsoft.com/office/officeart/2018/5/layout/IconCircleLabelList"/>
    <dgm:cxn modelId="{D63C15A7-49C2-CD4F-8F08-8FF35B43080D}" type="presParOf" srcId="{87B1B46A-CA1D-4445-8579-F40C78A1880B}" destId="{A999AABC-CAD9-4E1C-B78B-2BECA8D43C27}" srcOrd="3" destOrd="0" presId="urn:microsoft.com/office/officeart/2018/5/layout/IconCircleLabelList"/>
    <dgm:cxn modelId="{5160E128-ACBA-0B47-A34F-4921A967C90D}" type="presParOf" srcId="{87B1B46A-CA1D-4445-8579-F40C78A1880B}" destId="{DB99A9BB-B1B8-433F-A4FA-6F31B826EE48}" srcOrd="4" destOrd="0" presId="urn:microsoft.com/office/officeart/2018/5/layout/IconCircleLabelList"/>
    <dgm:cxn modelId="{D7D48B26-A481-BA43-9905-5FED3593232E}" type="presParOf" srcId="{DB99A9BB-B1B8-433F-A4FA-6F31B826EE48}" destId="{CA848760-99D5-488A-AFB3-9EA6BD946B87}" srcOrd="0" destOrd="0" presId="urn:microsoft.com/office/officeart/2018/5/layout/IconCircleLabelList"/>
    <dgm:cxn modelId="{3DAEF284-ECC4-B84C-B919-25F937F9278E}" type="presParOf" srcId="{DB99A9BB-B1B8-433F-A4FA-6F31B826EE48}" destId="{FD5546ED-1D49-469E-BE29-17C87FAFD7C8}" srcOrd="1" destOrd="0" presId="urn:microsoft.com/office/officeart/2018/5/layout/IconCircleLabelList"/>
    <dgm:cxn modelId="{EDDA1972-D6E4-D54F-90C4-C7C06F920946}" type="presParOf" srcId="{DB99A9BB-B1B8-433F-A4FA-6F31B826EE48}" destId="{408A0B1B-BC17-40DB-A76F-65541C3B4325}" srcOrd="2" destOrd="0" presId="urn:microsoft.com/office/officeart/2018/5/layout/IconCircleLabelList"/>
    <dgm:cxn modelId="{A9D4C85D-074D-8E47-822F-ED978054DA4A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es-ES" noProof="0" dirty="0" smtClean="0"/>
            <a:t>Introducir </a:t>
          </a:r>
          <a:r>
            <a:rPr lang="es-ES" noProof="0" dirty="0" err="1" smtClean="0"/>
            <a:t>Parametros</a:t>
          </a:r>
          <a:endParaRPr lang="es-ES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es-ES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es-ES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es-ES" noProof="0" dirty="0" smtClean="0"/>
            <a:t>Calculo de </a:t>
          </a:r>
          <a:r>
            <a:rPr lang="es-ES" noProof="0" dirty="0" err="1" smtClean="0"/>
            <a:t>Calorias</a:t>
          </a:r>
          <a:endParaRPr lang="es-ES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es-ES" sz="4000" noProof="0" dirty="0"/>
        </a:p>
      </dgm:t>
    </dgm:pt>
    <dgm:pt modelId="{FEF1E80E-8A9E-4B0A-817C-2A4CFDCF3FB2}" type="sibTrans" cxnId="{0F866C41-EB5F-47BD-A2CD-A58671F15B67}">
      <dgm:prSet phldrT="2" phldr="0"/>
      <dgm:spPr/>
      <dgm:t>
        <a:bodyPr rtlCol="0"/>
        <a:lstStyle/>
        <a:p>
          <a:pPr rtl="0"/>
          <a:endParaRPr lang="es-ES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es-ES" noProof="0" dirty="0" smtClean="0"/>
            <a:t>Visualización de recetas</a:t>
          </a:r>
          <a:endParaRPr lang="es-ES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es-ES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es-ES" noProof="0" dirty="0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3" custLinFactNeighborX="-1322" custLinFactNeighborY="-80069"/>
      <dgm:spPr/>
    </dgm:pt>
    <dgm:pt modelId="{D5B4F75B-F23E-458D-8503-2D17FB11A702}" type="pres">
      <dgm:prSet presAssocID="{AAC263CB-8256-4B03-92FE-1622698FB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3"/>
      <dgm:spPr/>
    </dgm:pt>
    <dgm:pt modelId="{BF46F64E-08D3-4401-971A-A37980929B2F}" type="pres">
      <dgm:prSet presAssocID="{4E8D2E69-0173-4BD3-B96A-7A9C5DD12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D9C062C7-DE09-4BE5-9372-87D3C2DBB0FF}" type="pres">
      <dgm:prSet presAssocID="{FEF1E80E-8A9E-4B0A-817C-2A4CFDCF3FB2}" presName="sibTrans" presStyleCnt="0"/>
      <dgm:spPr/>
    </dgm:pt>
    <dgm:pt modelId="{2D358619-623B-4E64-8786-ED7DAFC11DC5}" type="pres">
      <dgm:prSet presAssocID="{93A6A030-ABAB-4EFA-B539-0FDB3E07C1EF}" presName="compNode" presStyleCnt="0"/>
      <dgm:spPr/>
    </dgm:pt>
    <dgm:pt modelId="{AFB2F689-BE38-4D4D-BBC2-8CA8AEAAD3B8}" type="pres">
      <dgm:prSet presAssocID="{93A6A030-ABAB-4EFA-B539-0FDB3E07C1EF}" presName="bgRect" presStyleLbl="bgShp" presStyleIdx="2" presStyleCnt="3"/>
      <dgm:spPr/>
    </dgm:pt>
    <dgm:pt modelId="{37FC968D-54D8-4E5B-AA68-7BB356A0611B}" type="pres">
      <dgm:prSet presAssocID="{93A6A030-ABAB-4EFA-B539-0FDB3E07C1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02DB9CD-1B62-4E12-BB7D-3B0DBA05F346}" type="pres">
      <dgm:prSet presAssocID="{93A6A030-ABAB-4EFA-B539-0FDB3E07C1EF}" presName="spaceRect" presStyleCnt="0"/>
      <dgm:spPr/>
    </dgm:pt>
    <dgm:pt modelId="{73BA3BD0-B804-40ED-B730-B739330E1722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8D594CBB-8E88-448B-B883-09FA83506CBA}" type="presOf" srcId="{93A6A030-ABAB-4EFA-B539-0FDB3E07C1EF}" destId="{73BA3BD0-B804-40ED-B730-B739330E1722}" srcOrd="0" destOrd="0" presId="urn:microsoft.com/office/officeart/2018/2/layout/IconVerticalSolidList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C5FC9A7-25F9-4AD0-A8EB-A5EECA41C85F}" type="presParOf" srcId="{5C75D25B-729C-4880-9D2E-0125BC8E10B6}" destId="{D9C062C7-DE09-4BE5-9372-87D3C2DBB0FF}" srcOrd="3" destOrd="0" presId="urn:microsoft.com/office/officeart/2018/2/layout/IconVerticalSolidList"/>
    <dgm:cxn modelId="{4634DE91-2234-4348-B1EC-7B8B567420AC}" type="presParOf" srcId="{5C75D25B-729C-4880-9D2E-0125BC8E10B6}" destId="{2D358619-623B-4E64-8786-ED7DAFC11DC5}" srcOrd="4" destOrd="0" presId="urn:microsoft.com/office/officeart/2018/2/layout/IconVerticalSolidList"/>
    <dgm:cxn modelId="{2395A12A-8748-45E6-9C28-28CB820A8A39}" type="presParOf" srcId="{2D358619-623B-4E64-8786-ED7DAFC11DC5}" destId="{AFB2F689-BE38-4D4D-BBC2-8CA8AEAAD3B8}" srcOrd="0" destOrd="0" presId="urn:microsoft.com/office/officeart/2018/2/layout/IconVerticalSolidList"/>
    <dgm:cxn modelId="{87BAECAA-A3D7-46BD-8287-CA89F53A243F}" type="presParOf" srcId="{2D358619-623B-4E64-8786-ED7DAFC11DC5}" destId="{37FC968D-54D8-4E5B-AA68-7BB356A0611B}" srcOrd="1" destOrd="0" presId="urn:microsoft.com/office/officeart/2018/2/layout/IconVerticalSolidList"/>
    <dgm:cxn modelId="{6FC48B28-F8ED-42E3-80EF-C9EE90CBA7D3}" type="presParOf" srcId="{2D358619-623B-4E64-8786-ED7DAFC11DC5}" destId="{F02DB9CD-1B62-4E12-BB7D-3B0DBA05F346}" srcOrd="2" destOrd="0" presId="urn:microsoft.com/office/officeart/2018/2/layout/IconVerticalSolidList"/>
    <dgm:cxn modelId="{D0DDCEB8-C95F-4C04-A9B2-D8A4F5D54EA1}" type="presParOf" srcId="{2D358619-623B-4E64-8786-ED7DAFC11DC5}" destId="{73BA3BD0-B804-40ED-B730-B739330E172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10800000">
          <a:off x="15087" y="99230"/>
          <a:ext cx="2645990" cy="2782273"/>
        </a:xfrm>
        <a:prstGeom prst="flowChartAlternateProces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423156" y="420473"/>
          <a:ext cx="1835750" cy="2079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0" y="31697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ES" sz="2200" kern="1200" noProof="0" dirty="0" smtClean="0">
              <a:solidFill>
                <a:schemeClr val="tx1"/>
              </a:solidFill>
            </a:rPr>
            <a:t>API</a:t>
          </a:r>
        </a:p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ES" sz="2200" kern="1200" noProof="0" dirty="0" smtClean="0">
              <a:solidFill>
                <a:schemeClr val="tx1"/>
              </a:solidFill>
            </a:rPr>
            <a:t>‘EDAMAM’</a:t>
          </a:r>
          <a:endParaRPr lang="es-ES" sz="2200" kern="1200" noProof="0" dirty="0">
            <a:solidFill>
              <a:schemeClr val="tx1"/>
            </a:solidFill>
          </a:endParaRPr>
        </a:p>
      </dsp:txBody>
      <dsp:txXfrm>
        <a:off x="0" y="3169774"/>
        <a:ext cx="2981250" cy="720000"/>
      </dsp:txXfrm>
    </dsp:sp>
    <dsp:sp modelId="{F82A6E7C-4234-4816-9EB8-ED399009E25C}">
      <dsp:nvSpPr>
        <dsp:cNvPr id="0" name=""/>
        <dsp:cNvSpPr/>
      </dsp:nvSpPr>
      <dsp:spPr>
        <a:xfrm rot="10800000">
          <a:off x="3709005" y="129805"/>
          <a:ext cx="2640389" cy="2567373"/>
        </a:xfrm>
        <a:prstGeom prst="flowChartAlternateProcess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4103910" y="497648"/>
          <a:ext cx="1808631" cy="1946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3538574" y="304535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ES" sz="2200" kern="1200" noProof="0" dirty="0" smtClean="0">
              <a:solidFill>
                <a:schemeClr val="tx1"/>
              </a:solidFill>
            </a:rPr>
            <a:t>Transformación y limpieza </a:t>
          </a:r>
        </a:p>
      </dsp:txBody>
      <dsp:txXfrm>
        <a:off x="3538574" y="3045352"/>
        <a:ext cx="2981250" cy="720000"/>
      </dsp:txXfrm>
    </dsp:sp>
    <dsp:sp modelId="{CA848760-99D5-488A-AFB3-9EA6BD946B87}">
      <dsp:nvSpPr>
        <dsp:cNvPr id="0" name=""/>
        <dsp:cNvSpPr/>
      </dsp:nvSpPr>
      <dsp:spPr>
        <a:xfrm rot="10800000">
          <a:off x="7367970" y="153455"/>
          <a:ext cx="2328396" cy="2472772"/>
        </a:xfrm>
        <a:prstGeom prst="flowChartAlternateProces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7784660" y="654136"/>
          <a:ext cx="1451066" cy="163492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7041543" y="302170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ES" sz="2200" kern="1200" noProof="0" dirty="0" smtClean="0">
              <a:solidFill>
                <a:schemeClr val="tx1"/>
              </a:solidFill>
            </a:rPr>
            <a:t>Carga a una base de datos SQL</a:t>
          </a:r>
          <a:endParaRPr lang="es-ES" sz="2200" kern="1200" noProof="0" dirty="0">
            <a:solidFill>
              <a:schemeClr val="tx1"/>
            </a:solidFill>
          </a:endParaRPr>
        </a:p>
      </dsp:txBody>
      <dsp:txXfrm>
        <a:off x="7041543" y="3021702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0" y="0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1336435" y="494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/>
            <a:t>Introducir </a:t>
          </a:r>
          <a:r>
            <a:rPr lang="es-ES" sz="2500" kern="1200" noProof="0" dirty="0" err="1" smtClean="0"/>
            <a:t>Parametros</a:t>
          </a:r>
          <a:endParaRPr lang="es-ES" sz="2500" kern="1200" noProof="0" dirty="0"/>
        </a:p>
      </dsp:txBody>
      <dsp:txXfrm>
        <a:off x="1336435" y="494"/>
        <a:ext cx="3963149" cy="1157086"/>
      </dsp:txXfrm>
    </dsp:sp>
    <dsp:sp modelId="{0F6BAAF8-CB60-4B3A-8B7F-F036077073E4}">
      <dsp:nvSpPr>
        <dsp:cNvPr id="0" name=""/>
        <dsp:cNvSpPr/>
      </dsp:nvSpPr>
      <dsp:spPr>
        <a:xfrm>
          <a:off x="0" y="1446852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336435" y="1446852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/>
            <a:t>Calculo de </a:t>
          </a:r>
          <a:r>
            <a:rPr lang="es-ES" sz="2500" kern="1200" noProof="0" dirty="0" err="1" smtClean="0"/>
            <a:t>Calorias</a:t>
          </a:r>
          <a:endParaRPr lang="es-ES" sz="2500" kern="1200" noProof="0" dirty="0"/>
        </a:p>
      </dsp:txBody>
      <dsp:txXfrm>
        <a:off x="1336435" y="1446852"/>
        <a:ext cx="3963149" cy="1157086"/>
      </dsp:txXfrm>
    </dsp:sp>
    <dsp:sp modelId="{AFB2F689-BE38-4D4D-BBC2-8CA8AEAAD3B8}">
      <dsp:nvSpPr>
        <dsp:cNvPr id="0" name=""/>
        <dsp:cNvSpPr/>
      </dsp:nvSpPr>
      <dsp:spPr>
        <a:xfrm>
          <a:off x="0" y="2893210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968D-54D8-4E5B-AA68-7BB356A0611B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3BD0-B804-40ED-B730-B739330E1722}">
      <dsp:nvSpPr>
        <dsp:cNvPr id="0" name=""/>
        <dsp:cNvSpPr/>
      </dsp:nvSpPr>
      <dsp:spPr>
        <a:xfrm>
          <a:off x="1336435" y="2893210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/>
            <a:t>Visualización de recetas</a:t>
          </a:r>
          <a:endParaRPr lang="es-ES" sz="2500" kern="1200" noProof="0" dirty="0"/>
        </a:p>
      </dsp:txBody>
      <dsp:txXfrm>
        <a:off x="1336435" y="2893210"/>
        <a:ext cx="3963149" cy="115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F407BBA-F7AA-421C-B4F2-64C71106C3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2E0639-FA2A-4AF9-A4DC-30B9B070CC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7DC23-C354-4B90-A957-656A10E3572B}" type="datetime1">
              <a:rPr lang="es-ES" smtClean="0"/>
              <a:t>16/03/2023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008BE0-4D60-4BBB-98C4-B549647DB1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EC0AAB-9374-4D18-808C-BC254FA8A4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2EFFE-3585-4B0E-B91B-D104AA914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938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E2390A-6637-4837-84E4-5639FACD9BA9}" type="datetime1">
              <a:rPr lang="es-ES" noProof="0" smtClean="0"/>
              <a:t>16/03/2023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D76E09-41B7-FE4E-B099-04DFD58B8CF1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339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23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81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4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upo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Elipse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Elipse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340D9-1803-4ABC-ADEE-3F7BD95005BA}" type="datetime1">
              <a:rPr lang="es-ES" noProof="0" smtClean="0"/>
              <a:t>16/03/2023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BB4D2D-D8F4-4446-AD38-55B40B2FD170}" type="datetime1">
              <a:rPr lang="es-ES" noProof="0" smtClean="0"/>
              <a:t>16/03/2023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5EF2D-D8EB-46C6-8CCF-8F8ECD8C0CEC}" type="datetime1">
              <a:rPr lang="es-ES" noProof="0" smtClean="0"/>
              <a:t>16/03/2023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5A960E-1277-4E5E-A44B-1AAA296DC251}" type="datetime1">
              <a:rPr lang="es-ES" noProof="0" smtClean="0"/>
              <a:t>16/03/2023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0FB0ECE8-A92F-4671-B96A-B16D16043F74}" type="datetime1">
              <a:rPr lang="es-ES" noProof="0" smtClean="0"/>
              <a:t>16/03/2023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grpSp>
        <p:nvGrpSpPr>
          <p:cNvPr id="8" name="Grupo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Elipse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Elipse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DED72A-4DEE-40F3-98A2-0717240C3F57}" type="datetime1">
              <a:rPr lang="es-ES" noProof="0" smtClean="0"/>
              <a:t>16/03/2023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270938-F4EE-4EA6-B7F2-1E8DD1CED220}" type="datetime1">
              <a:rPr lang="es-ES" noProof="0" smtClean="0"/>
              <a:t>16/03/2023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15F1C-9CF3-4FCF-80DF-BFCDF94E1994}" type="datetime1">
              <a:rPr lang="es-ES" noProof="0" smtClean="0"/>
              <a:t>16/03/2023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2BFB2A-2DA4-4387-B1BD-A620452E6E65}" type="datetime1">
              <a:rPr lang="es-ES" noProof="0" smtClean="0"/>
              <a:t>16/03/2023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E1FDF3-0063-4252-AF6F-940C0EE5F458}" type="datetime1">
              <a:rPr lang="es-ES" noProof="0" smtClean="0"/>
              <a:t>16/03/2023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grpSp>
        <p:nvGrpSpPr>
          <p:cNvPr id="9" name="Grupo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Elipse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Elipse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8D240-DD46-419D-85DC-820B60495F29}" type="datetime1">
              <a:rPr lang="es-ES" noProof="0" smtClean="0"/>
              <a:t>16/03/2023</a:t>
            </a:fld>
            <a:endParaRPr lang="es-ES" noProof="0"/>
          </a:p>
        </p:txBody>
      </p:sp>
      <p:grpSp>
        <p:nvGrpSpPr>
          <p:cNvPr id="8" name="Grupo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Elipse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Elipse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004E9072-808A-4671-AF9D-A2C3123CF0A2}" type="datetime1">
              <a:rPr lang="es-ES" noProof="0" smtClean="0"/>
              <a:t>16/03/2023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grpSp>
        <p:nvGrpSpPr>
          <p:cNvPr id="7" name="Grupo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Elipse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Elipse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8.png"/><Relationship Id="rId5" Type="http://schemas.openxmlformats.org/officeDocument/2006/relationships/diagramData" Target="../diagrams/data2.xml"/><Relationship Id="rId10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13" name="Imagen 12" descr="Aguacates y pimientos en una tabla de cortar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40" y="-662863"/>
            <a:ext cx="9966960" cy="3648522"/>
          </a:xfrm>
        </p:spPr>
        <p:txBody>
          <a:bodyPr rtlCol="0" anchor="b">
            <a:normAutofit/>
          </a:bodyPr>
          <a:lstStyle/>
          <a:p>
            <a:pPr rtl="0"/>
            <a:r>
              <a:rPr lang="es-ES" sz="9400" dirty="0" err="1" smtClean="0">
                <a:solidFill>
                  <a:srgbClr val="FFFFFF"/>
                </a:solidFill>
              </a:rPr>
              <a:t>Recomendador</a:t>
            </a:r>
            <a:r>
              <a:rPr lang="es-ES" sz="9400" dirty="0" smtClean="0">
                <a:solidFill>
                  <a:srgbClr val="FFFFFF"/>
                </a:solidFill>
              </a:rPr>
              <a:t> de Recetas</a:t>
            </a:r>
            <a:endParaRPr lang="es-ES" sz="9400" dirty="0">
              <a:solidFill>
                <a:srgbClr val="FFFFFF"/>
              </a:solidFill>
            </a:endParaRP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" y="5761297"/>
            <a:ext cx="7891272" cy="1069848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 smtClean="0">
                <a:solidFill>
                  <a:srgbClr val="FFFFFF"/>
                </a:solidFill>
              </a:rPr>
              <a:t>Lohengrin</a:t>
            </a:r>
            <a:r>
              <a:rPr lang="es-ES" dirty="0" smtClean="0">
                <a:solidFill>
                  <a:srgbClr val="FFFFFF"/>
                </a:solidFill>
              </a:rPr>
              <a:t> Verde 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</a:t>
            </a:fld>
            <a:endParaRPr lang="es-ES" noProof="0"/>
          </a:p>
        </p:txBody>
      </p:sp>
      <p:pic>
        <p:nvPicPr>
          <p:cNvPr id="6" name="Imagen 5" descr="Lechuga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8" y="1"/>
            <a:ext cx="12192000" cy="6857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19919" y="520862"/>
            <a:ext cx="110912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/>
              <a:t>Objetivo: </a:t>
            </a:r>
          </a:p>
          <a:p>
            <a:r>
              <a:rPr lang="es-MX" sz="4400" dirty="0" smtClean="0"/>
              <a:t>Ayudar </a:t>
            </a:r>
            <a:r>
              <a:rPr lang="es-MX" sz="4400" dirty="0"/>
              <a:t>a los usuarios a encontrar recetas que se adapten a sus </a:t>
            </a:r>
            <a:r>
              <a:rPr lang="es-MX" sz="4400" dirty="0" smtClean="0"/>
              <a:t>parámetros </a:t>
            </a:r>
            <a:r>
              <a:rPr lang="es-MX" sz="4400" dirty="0"/>
              <a:t>de vida, donde tomamos en cuenta datos como peso, estatura y edad para hacer un cálculo de gasto energético y que tipo de actividad realizan para especificar el consumo diario de calorías por día.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9512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dirty="0"/>
          </a:p>
        </p:txBody>
      </p:sp>
      <p:pic>
        <p:nvPicPr>
          <p:cNvPr id="9" name="Imagen 8" descr="Lechuga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8" y="1"/>
            <a:ext cx="12192000" cy="6857999"/>
          </a:xfrm>
          <a:prstGeom prst="rect">
            <a:avLst/>
          </a:prstGeom>
        </p:spPr>
      </p:pic>
      <p:sp>
        <p:nvSpPr>
          <p:cNvPr id="23" name="Rectángulo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				ETL </a:t>
            </a:r>
            <a:br>
              <a:rPr lang="es-ES" dirty="0" smtClean="0"/>
            </a:br>
            <a:r>
              <a:rPr lang="es-ES" dirty="0" smtClean="0"/>
              <a:t>(Extracción-</a:t>
            </a:r>
            <a:r>
              <a:rPr lang="es-ES" dirty="0" err="1" smtClean="0"/>
              <a:t>Transformaciòn</a:t>
            </a:r>
            <a:r>
              <a:rPr lang="es-ES" dirty="0" smtClean="0"/>
              <a:t>-Carga) </a:t>
            </a:r>
            <a:endParaRPr lang="es-ES" dirty="0"/>
          </a:p>
        </p:txBody>
      </p:sp>
      <p:grpSp>
        <p:nvGrpSpPr>
          <p:cNvPr id="24" name="Grupo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Marcador de posición de número de diapositiva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s-ES" smtClean="0"/>
              <a:pPr rtl="0">
                <a:spcAft>
                  <a:spcPts val="600"/>
                </a:spcAft>
              </a:pPr>
              <a:t>3</a:t>
            </a:fld>
            <a:endParaRPr lang="es-ES" dirty="0"/>
          </a:p>
        </p:txBody>
      </p:sp>
      <p:graphicFrame>
        <p:nvGraphicFramePr>
          <p:cNvPr id="21" name="Marcador de posición de contenido 2" descr="Gráfico de SmartArt, icono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78455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Flecha derecha 4"/>
          <p:cNvSpPr/>
          <p:nvPr/>
        </p:nvSpPr>
        <p:spPr>
          <a:xfrm>
            <a:off x="3946967" y="3449256"/>
            <a:ext cx="821803" cy="4861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derecha 12"/>
          <p:cNvSpPr/>
          <p:nvPr/>
        </p:nvSpPr>
        <p:spPr>
          <a:xfrm>
            <a:off x="7537671" y="3449256"/>
            <a:ext cx="821803" cy="4861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ángulo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Marcador de posición de número de diapositiva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s-ES" smtClean="0"/>
              <a:pPr rtl="0">
                <a:spcAft>
                  <a:spcPts val="600"/>
                </a:spcAft>
              </a:pPr>
              <a:t>4</a:t>
            </a:fld>
            <a:endParaRPr lang="es-ES" dirty="0"/>
          </a:p>
        </p:txBody>
      </p:sp>
      <p:graphicFrame>
        <p:nvGraphicFramePr>
          <p:cNvPr id="76" name="Marcador de posición de contenido 2" descr="Gráfico de SmartArt, icono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062588"/>
              </p:ext>
            </p:extLst>
          </p:nvPr>
        </p:nvGraphicFramePr>
        <p:xfrm>
          <a:off x="6400799" y="1403603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" y="3668888"/>
            <a:ext cx="5930718" cy="3098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2" y="695220"/>
            <a:ext cx="5293782" cy="29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Aguacates y pimientos en una tabla de cortar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b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5F63BB-8299-4DC6-BEF4-D74C2867262F}">
  <ds:schemaRefs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para productos</Template>
  <TotalTime>0</TotalTime>
  <Words>87</Words>
  <Application>Microsoft Office PowerPoint</Application>
  <PresentationFormat>Panorámica</PresentationFormat>
  <Paragraphs>20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Letras en madera</vt:lpstr>
      <vt:lpstr>Recomendador de Recetas</vt:lpstr>
      <vt:lpstr>Presentación de PowerPoint</vt:lpstr>
      <vt:lpstr>    ETL  (Extracción-Transformaciòn-Carga) 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2023-03-16T19:08:18Z</dcterms:created>
  <dcterms:modified xsi:type="dcterms:W3CDTF">2023-03-16T21:45:40Z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