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7" r:id="rId5"/>
    <p:sldId id="258" r:id="rId6"/>
    <p:sldId id="260" r:id="rId7"/>
    <p:sldId id="264" r:id="rId8"/>
    <p:sldId id="265" r:id="rId9"/>
    <p:sldId id="271" r:id="rId10"/>
    <p:sldId id="272" r:id="rId11"/>
    <p:sldId id="274" r:id="rId12"/>
    <p:sldId id="277" r:id="rId13"/>
    <p:sldId id="273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6" r:id="rId27"/>
    <p:sldId id="291" r:id="rId28"/>
    <p:sldId id="289" r:id="rId29"/>
    <p:sldId id="290" r:id="rId30"/>
    <p:sldId id="297" r:id="rId31"/>
    <p:sldId id="298" r:id="rId32"/>
    <p:sldId id="299" r:id="rId33"/>
    <p:sldId id="300" r:id="rId34"/>
    <p:sldId id="292" r:id="rId35"/>
    <p:sldId id="275" r:id="rId36"/>
    <p:sldId id="26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hith Reddy" initials="LR" lastIdx="2" clrIdx="0">
    <p:extLst>
      <p:ext uri="{19B8F6BF-5375-455C-9EA6-DF929625EA0E}">
        <p15:presenceInfo xmlns:p15="http://schemas.microsoft.com/office/powerpoint/2012/main" userId="2ab2b182cceb05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1T10:43:13.9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5/9/2023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5/9/2023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5/9/2023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/>
              <a:pPr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3638" y="1863306"/>
            <a:ext cx="9915915" cy="1010728"/>
          </a:xfrm>
        </p:spPr>
        <p:txBody>
          <a:bodyPr/>
          <a:lstStyle/>
          <a:p>
            <a:r>
              <a:rPr lang="en-US" dirty="0"/>
              <a:t>Disaster Tweets </a:t>
            </a:r>
            <a:r>
              <a:rPr lang="en-US" sz="4500" dirty="0"/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8253" y="2961736"/>
            <a:ext cx="3843219" cy="467264"/>
          </a:xfrm>
        </p:spPr>
        <p:txBody>
          <a:bodyPr/>
          <a:lstStyle/>
          <a:p>
            <a:r>
              <a:rPr lang="en-US" dirty="0"/>
              <a:t>CS304N course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DC3BF6-815C-159A-1BC8-C8A10219364D}"/>
              </a:ext>
            </a:extLst>
          </p:cNvPr>
          <p:cNvSpPr txBox="1">
            <a:spLocks/>
          </p:cNvSpPr>
          <p:nvPr/>
        </p:nvSpPr>
        <p:spPr>
          <a:xfrm>
            <a:off x="7951515" y="3580755"/>
            <a:ext cx="4715840" cy="575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- Lohith Reddy Ramireddy     200001066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67A3-4AE7-EFF6-8530-1D616E1A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B050"/>
                </a:solidFill>
              </a:rPr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3F37-8892-CAC6-3FD2-75BE2F5F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I’ll be using some already developed models to classify the tweets into REAL disasters or NOT.</a:t>
            </a:r>
          </a:p>
          <a:p>
            <a:r>
              <a:rPr lang="en-IN" dirty="0"/>
              <a:t>Here I’ll be implementing 3 classification models and  use the model which gives me more accurate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Logistic Regression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Decision tree classifier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93646804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9D41-BF09-0D17-232D-78D810A7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986319"/>
            <a:ext cx="6075327" cy="537680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performance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D16F-68F5-EDDA-88DF-89DA7A0D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2449530"/>
          </a:xfrm>
        </p:spPr>
        <p:txBody>
          <a:bodyPr/>
          <a:lstStyle/>
          <a:p>
            <a:r>
              <a:rPr lang="en-IN" dirty="0"/>
              <a:t>Here ill be using these 3 performance metrics: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Confusion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F1 score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Accuracy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2074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54C8-01E0-8BEF-D150-9D980E88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60752-A421-AADF-A19A-4C11D1835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341" y="2260517"/>
            <a:ext cx="7652143" cy="3213265"/>
          </a:xfrm>
        </p:spPr>
      </p:pic>
    </p:spTree>
    <p:extLst>
      <p:ext uri="{BB962C8B-B14F-4D97-AF65-F5344CB8AC3E}">
        <p14:creationId xmlns:p14="http://schemas.microsoft.com/office/powerpoint/2010/main" val="369096412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68F5-6890-B56B-A5AA-9155FF1D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 </a:t>
            </a:r>
            <a:r>
              <a:rPr lang="en-IN" dirty="0" err="1"/>
              <a:t>Contd</a:t>
            </a:r>
            <a:r>
              <a:rPr lang="en-IN" dirty="0"/>
              <a:t>…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D230A-FF25-BCEB-FEB6-27B99E89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307" y="2158912"/>
            <a:ext cx="5969307" cy="3416476"/>
          </a:xfrm>
        </p:spPr>
      </p:pic>
    </p:spTree>
    <p:extLst>
      <p:ext uri="{BB962C8B-B14F-4D97-AF65-F5344CB8AC3E}">
        <p14:creationId xmlns:p14="http://schemas.microsoft.com/office/powerpoint/2010/main" val="418018952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ACBF-EBB0-AD39-2C23-906CB088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654AA-EE38-A586-0042-F4E4DB98B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092" y="2294695"/>
            <a:ext cx="9582642" cy="3124361"/>
          </a:xfrm>
        </p:spPr>
      </p:pic>
    </p:spTree>
    <p:extLst>
      <p:ext uri="{BB962C8B-B14F-4D97-AF65-F5344CB8AC3E}">
        <p14:creationId xmlns:p14="http://schemas.microsoft.com/office/powerpoint/2010/main" val="30393925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0161-1E2F-164C-44A2-1A3A3992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 </a:t>
            </a:r>
            <a:r>
              <a:rPr lang="en-IN" dirty="0" err="1"/>
              <a:t>contd</a:t>
            </a:r>
            <a:r>
              <a:rPr lang="en-IN" dirty="0"/>
              <a:t>…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1E7E6-7252-05C4-9E90-334AB28A6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491" y="1822345"/>
            <a:ext cx="6667843" cy="4089610"/>
          </a:xfrm>
        </p:spPr>
      </p:pic>
    </p:spTree>
    <p:extLst>
      <p:ext uri="{BB962C8B-B14F-4D97-AF65-F5344CB8AC3E}">
        <p14:creationId xmlns:p14="http://schemas.microsoft.com/office/powerpoint/2010/main" val="389458327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35A-9FA5-B860-1AEA-6351376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 words removal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304A-A12B-0D64-5F03-C9EBFF74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276" y="2552632"/>
            <a:ext cx="5334274" cy="2629035"/>
          </a:xfrm>
        </p:spPr>
      </p:pic>
    </p:spTree>
    <p:extLst>
      <p:ext uri="{BB962C8B-B14F-4D97-AF65-F5344CB8AC3E}">
        <p14:creationId xmlns:p14="http://schemas.microsoft.com/office/powerpoint/2010/main" val="318802161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8BAA-32A6-9E23-521A-2A9FD29D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 words removal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A6B19-B12B-4AD6-D68E-54ACCD93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664" y="2089058"/>
            <a:ext cx="5791498" cy="3556183"/>
          </a:xfrm>
        </p:spPr>
      </p:pic>
    </p:spTree>
    <p:extLst>
      <p:ext uri="{BB962C8B-B14F-4D97-AF65-F5344CB8AC3E}">
        <p14:creationId xmlns:p14="http://schemas.microsoft.com/office/powerpoint/2010/main" val="212949920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E222-FDF5-241B-46D1-35E9F222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all the tokens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98B74-6323-94DD-30C4-9BD774F4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743" y="1752600"/>
            <a:ext cx="5905339" cy="4229100"/>
          </a:xfrm>
        </p:spPr>
      </p:pic>
    </p:spTree>
    <p:extLst>
      <p:ext uri="{BB962C8B-B14F-4D97-AF65-F5344CB8AC3E}">
        <p14:creationId xmlns:p14="http://schemas.microsoft.com/office/powerpoint/2010/main" val="275324854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CB2C-ED6D-92C2-34BC-B67DB90A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vs After Data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C97AB-B398-D9AB-B15A-DD7F110A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046" y="1752600"/>
            <a:ext cx="6270734" cy="4229100"/>
          </a:xfrm>
        </p:spPr>
      </p:pic>
    </p:spTree>
    <p:extLst>
      <p:ext uri="{BB962C8B-B14F-4D97-AF65-F5344CB8AC3E}">
        <p14:creationId xmlns:p14="http://schemas.microsoft.com/office/powerpoint/2010/main" val="2744322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IN" dirty="0"/>
              <a:t>able of contents: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Data set collection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Further scope and learning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11D55-C92C-8AEE-9E8B-B8006FA2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06" y="2232021"/>
            <a:ext cx="6858594" cy="3182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ADEEA-4924-4A2F-3775-D797A718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83" y="2396407"/>
            <a:ext cx="6858594" cy="349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AC3DA-D123-4A1E-0DA1-B8024F36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53" y="1511157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AA87-5126-795A-8EFA-60DCAFA8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Vectorization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550-D31D-45C4-C743-58A7ECFE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There are mainly 2 types of vectorization we use: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Count vectorization</a:t>
            </a:r>
          </a:p>
          <a:p>
            <a:pPr marL="457200" indent="-457200">
              <a:buAutoNum type="arabicPeriod" startAt="2"/>
            </a:pPr>
            <a:r>
              <a:rPr lang="en-IN" dirty="0" err="1"/>
              <a:t>Tf-idf</a:t>
            </a:r>
            <a:r>
              <a:rPr lang="en-IN" dirty="0"/>
              <a:t> vectorization</a:t>
            </a:r>
          </a:p>
        </p:txBody>
      </p:sp>
    </p:spTree>
    <p:extLst>
      <p:ext uri="{BB962C8B-B14F-4D97-AF65-F5344CB8AC3E}">
        <p14:creationId xmlns:p14="http://schemas.microsoft.com/office/powerpoint/2010/main" val="424820613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48A9-08CE-0C81-D079-D631693B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&amp; TF-IDF vectorization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A6938-C95E-2AC6-1DB4-C38570427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04" y="2178121"/>
            <a:ext cx="9147252" cy="3323282"/>
          </a:xfrm>
        </p:spPr>
      </p:pic>
    </p:spTree>
    <p:extLst>
      <p:ext uri="{BB962C8B-B14F-4D97-AF65-F5344CB8AC3E}">
        <p14:creationId xmlns:p14="http://schemas.microsoft.com/office/powerpoint/2010/main" val="205674233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0178-68B6-8BB0-6FC0-A04ECA20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 and Predict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09F56-0D7F-4DA0-377C-60EAAD0BC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688" y="1524001"/>
            <a:ext cx="7720081" cy="4804880"/>
          </a:xfrm>
        </p:spPr>
      </p:pic>
    </p:spTree>
    <p:extLst>
      <p:ext uri="{BB962C8B-B14F-4D97-AF65-F5344CB8AC3E}">
        <p14:creationId xmlns:p14="http://schemas.microsoft.com/office/powerpoint/2010/main" val="260413165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1D9A-4C50-7DB9-5B73-3E704945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819400"/>
            <a:ext cx="10058402" cy="1219200"/>
          </a:xfrm>
        </p:spPr>
        <p:txBody>
          <a:bodyPr/>
          <a:lstStyle/>
          <a:p>
            <a:pPr algn="ctr"/>
            <a:r>
              <a:rPr lang="en-IN" dirty="0"/>
              <a:t>Confusion matrices of various models using Count vectorization</a:t>
            </a:r>
          </a:p>
        </p:txBody>
      </p:sp>
    </p:spTree>
    <p:extLst>
      <p:ext uri="{BB962C8B-B14F-4D97-AF65-F5344CB8AC3E}">
        <p14:creationId xmlns:p14="http://schemas.microsoft.com/office/powerpoint/2010/main" val="127063079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0DB6-1291-A797-03A8-315896C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matrix- Logistic Regression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AB540-12FC-D560-1234-73FED48E6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1752600"/>
            <a:ext cx="452278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1045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3D3-57F2-D640-F04F-280BD640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matrix- </a:t>
            </a:r>
            <a:r>
              <a:rPr lang="en-IN" dirty="0" err="1"/>
              <a:t>DecisionTreeClassifier</a:t>
            </a:r>
            <a:r>
              <a:rPr lang="en-IN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D679E-95BC-DAC9-BE90-B6D3C10AD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1752600"/>
            <a:ext cx="452278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347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58D-0736-8C54-1873-4D00BD2B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matrix- </a:t>
            </a:r>
            <a:r>
              <a:rPr lang="en-IN" dirty="0" err="1"/>
              <a:t>RandomForestClassifier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74234C4-4E54-09D1-A206-E618DC52F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1752600"/>
            <a:ext cx="452278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96819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1D9A-4C50-7DB9-5B73-3E704945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819400"/>
            <a:ext cx="10058402" cy="1219200"/>
          </a:xfrm>
        </p:spPr>
        <p:txBody>
          <a:bodyPr/>
          <a:lstStyle/>
          <a:p>
            <a:pPr algn="ctr"/>
            <a:r>
              <a:rPr lang="en-IN" dirty="0"/>
              <a:t>Confusion matrices of various models using TF-IDF vectorization</a:t>
            </a:r>
          </a:p>
        </p:txBody>
      </p:sp>
    </p:spTree>
    <p:extLst>
      <p:ext uri="{BB962C8B-B14F-4D97-AF65-F5344CB8AC3E}">
        <p14:creationId xmlns:p14="http://schemas.microsoft.com/office/powerpoint/2010/main" val="2221870288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0DB6-1291-A797-03A8-315896C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matrix- Logistic Regression	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91BAA00-193F-2F58-E5B3-FDD882BA12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1752600"/>
            <a:ext cx="452278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0556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3D3-57F2-D640-F04F-280BD640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matrix- </a:t>
            </a:r>
            <a:r>
              <a:rPr lang="en-IN" dirty="0" err="1"/>
              <a:t>DecisionTreeClassifier</a:t>
            </a:r>
            <a:r>
              <a:rPr lang="en-IN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32EAF3-9EBC-A01F-2138-7E7E79256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1752600"/>
            <a:ext cx="452278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8114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3041"/>
            <a:ext cx="10058402" cy="1219200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8570494" cy="4187952"/>
          </a:xfrm>
        </p:spPr>
        <p:txBody>
          <a:bodyPr>
            <a:normAutofit/>
          </a:bodyPr>
          <a:lstStyle/>
          <a:p>
            <a:r>
              <a:rPr lang="en-US" dirty="0"/>
              <a:t>Third bullet point here</a:t>
            </a:r>
          </a:p>
          <a:p>
            <a:r>
              <a:rPr lang="en-US" dirty="0"/>
              <a:t>The way of communication has changed a lot these days from newspapers, radios to smartphones.</a:t>
            </a:r>
          </a:p>
          <a:p>
            <a:r>
              <a:rPr lang="en-US" dirty="0"/>
              <a:t>Here in this social world emerged “Twitter”.</a:t>
            </a:r>
          </a:p>
          <a:p>
            <a:r>
              <a:rPr lang="en-US" dirty="0"/>
              <a:t>Twitter is being used to spread news, updates, personal opinions </a:t>
            </a:r>
            <a:r>
              <a:rPr lang="en-US" dirty="0" err="1"/>
              <a:t>etc</a:t>
            </a:r>
            <a:r>
              <a:rPr lang="en-US" dirty="0"/>
              <a:t>, and being used widely by many </a:t>
            </a:r>
            <a:r>
              <a:rPr lang="en-US" dirty="0" err="1"/>
              <a:t>organisations</a:t>
            </a:r>
            <a:r>
              <a:rPr lang="en-US" dirty="0"/>
              <a:t> and big companies etc.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691618-A69B-2C7B-8F5E-12B75D7AB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322" y="656746"/>
            <a:ext cx="1892360" cy="1892360"/>
          </a:xfrm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D58D-0736-8C54-1873-4D00BD2B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matrix- </a:t>
            </a:r>
            <a:r>
              <a:rPr lang="en-IN" dirty="0" err="1"/>
              <a:t>RandomForestClassifier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49D716-E7DE-6E0B-877D-382894B3A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19" y="1752600"/>
            <a:ext cx="452278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7926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AFFB-A461-ECF3-621B-F4BE6065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897294"/>
            <a:ext cx="10058402" cy="1219200"/>
          </a:xfrm>
        </p:spPr>
        <p:txBody>
          <a:bodyPr/>
          <a:lstStyle/>
          <a:p>
            <a:r>
              <a:rPr lang="en-IN" dirty="0"/>
              <a:t>		Count 				TF-IDF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F922E-CF56-0D89-6532-B95E577A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946" y="3565310"/>
            <a:ext cx="4496029" cy="2275370"/>
          </a:xfr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42740-35E9-9F02-5519-AA951A69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3565310"/>
            <a:ext cx="4496030" cy="22753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2D3864-BF3C-EABA-CD16-FEEA38F2E63A}"/>
              </a:ext>
            </a:extLst>
          </p:cNvPr>
          <p:cNvSpPr txBox="1">
            <a:spLocks/>
          </p:cNvSpPr>
          <p:nvPr/>
        </p:nvSpPr>
        <p:spPr>
          <a:xfrm>
            <a:off x="1217612" y="4572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Count vs TF-IDF vectorization</a:t>
            </a:r>
          </a:p>
        </p:txBody>
      </p:sp>
    </p:spTree>
    <p:extLst>
      <p:ext uri="{BB962C8B-B14F-4D97-AF65-F5344CB8AC3E}">
        <p14:creationId xmlns:p14="http://schemas.microsoft.com/office/powerpoint/2010/main" val="2179680689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2D39-8DE1-2A9B-ACCF-955161FB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B050"/>
                </a:solidFill>
              </a:rPr>
              <a:t>Further scope for improvement: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E5D9-51DA-A9E1-0BE0-BA840FF4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more further scope to continue this machine learning model and extend it to classifying audios, videos, images etc.</a:t>
            </a:r>
          </a:p>
          <a:p>
            <a:r>
              <a:rPr lang="en-IN" dirty="0"/>
              <a:t>After that we may even classify images, videos, audios into which they are of explicit content or not.</a:t>
            </a:r>
          </a:p>
        </p:txBody>
      </p:sp>
    </p:spTree>
    <p:extLst>
      <p:ext uri="{BB962C8B-B14F-4D97-AF65-F5344CB8AC3E}">
        <p14:creationId xmlns:p14="http://schemas.microsoft.com/office/powerpoint/2010/main" val="4251835041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2" y="2835666"/>
            <a:ext cx="6594171" cy="91440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384" y="1302589"/>
            <a:ext cx="6944092" cy="5006916"/>
          </a:xfrm>
        </p:spPr>
        <p:txBody>
          <a:bodyPr/>
          <a:lstStyle/>
          <a:p>
            <a:r>
              <a:rPr lang="en-US" dirty="0"/>
              <a:t>Twitter has proven its effectiveness in the times of disasters like fire accidents, floods, earthquakes, wildfires etc. </a:t>
            </a:r>
          </a:p>
          <a:p>
            <a:r>
              <a:rPr lang="en-US" dirty="0"/>
              <a:t>There are an estimated 500million users on twitter worldwide.</a:t>
            </a:r>
          </a:p>
          <a:p>
            <a:r>
              <a:rPr lang="en-US" dirty="0"/>
              <a:t>But not all tweets are informative in nature.</a:t>
            </a:r>
          </a:p>
          <a:p>
            <a:r>
              <a:rPr lang="en-US" dirty="0"/>
              <a:t>Here comes the need of classification of tweets regarding various disasters.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4A2766-1472-B81B-CE3C-75678A2690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85" y="462231"/>
            <a:ext cx="4623660" cy="4799882"/>
          </a:xfrm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Problem statement: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B5A7-EB23-576F-2A2E-D5309202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42291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Twitter is an emergency communication channel in times of emergency.</a:t>
            </a:r>
          </a:p>
          <a:p>
            <a:r>
              <a:rPr lang="en-IN" dirty="0"/>
              <a:t>Since use of smartphones has increased drastically these days, which enables people to announce emergency immediately</a:t>
            </a:r>
          </a:p>
          <a:p>
            <a:r>
              <a:rPr lang="en-IN" dirty="0"/>
              <a:t>Because of this more agencies are interested to programmatically monitoring twitter.</a:t>
            </a:r>
          </a:p>
          <a:p>
            <a:r>
              <a:rPr lang="en-IN" dirty="0"/>
              <a:t>A tweet might be clear to human that they are in emergency, but may not be clear for a machine.</a:t>
            </a:r>
          </a:p>
          <a:p>
            <a:r>
              <a:rPr lang="en-IN" dirty="0"/>
              <a:t>So we build a machine learning model that predicts which tweets are real about disasters and which are not.</a:t>
            </a:r>
          </a:p>
          <a:p>
            <a:r>
              <a:rPr lang="en-IN" dirty="0"/>
              <a:t>Its basically a </a:t>
            </a:r>
            <a:r>
              <a:rPr lang="en-IN" b="1" u="sng" dirty="0">
                <a:solidFill>
                  <a:srgbClr val="00B050"/>
                </a:solidFill>
              </a:rPr>
              <a:t>binary classification model </a:t>
            </a:r>
            <a:r>
              <a:rPr lang="en-IN" dirty="0"/>
              <a:t>into REAL or NOT.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744A-C52B-2BAC-4532-0F45D590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B050"/>
                </a:solidFill>
              </a:rPr>
              <a:t>Data set collection: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4F04C-A474-B1CD-6170-A9D47EAB7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43" y="2384331"/>
            <a:ext cx="2951471" cy="1139939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A96096-6B02-51E1-689A-522BFF657C53}"/>
              </a:ext>
            </a:extLst>
          </p:cNvPr>
          <p:cNvSpPr txBox="1">
            <a:spLocks/>
          </p:cNvSpPr>
          <p:nvPr/>
        </p:nvSpPr>
        <p:spPr>
          <a:xfrm>
            <a:off x="1065214" y="1752600"/>
            <a:ext cx="6543284" cy="4229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this study, I’ve used the social media disaster tweets data set provided by </a:t>
            </a:r>
            <a:r>
              <a:rPr lang="en-IN" dirty="0">
                <a:solidFill>
                  <a:schemeClr val="accent3"/>
                </a:solidFill>
              </a:rPr>
              <a:t>Kaggle.</a:t>
            </a:r>
          </a:p>
          <a:p>
            <a:r>
              <a:rPr lang="en-IN" dirty="0"/>
              <a:t>Its freely available to view and download on </a:t>
            </a:r>
            <a:r>
              <a:rPr lang="en-IN" dirty="0">
                <a:solidFill>
                  <a:schemeClr val="accent3"/>
                </a:solidFill>
              </a:rPr>
              <a:t>Kaggle.com.</a:t>
            </a:r>
          </a:p>
          <a:p>
            <a:r>
              <a:rPr lang="en-IN" dirty="0"/>
              <a:t>In this dataset, they’ve provided more than 10,000 tweets.</a:t>
            </a:r>
          </a:p>
          <a:p>
            <a:r>
              <a:rPr lang="en-IN" dirty="0"/>
              <a:t>We estimate whether a tweet is regarding disaster or not from these 10,000 tweets.</a:t>
            </a:r>
          </a:p>
        </p:txBody>
      </p:sp>
    </p:spTree>
    <p:extLst>
      <p:ext uri="{BB962C8B-B14F-4D97-AF65-F5344CB8AC3E}">
        <p14:creationId xmlns:p14="http://schemas.microsoft.com/office/powerpoint/2010/main" val="84304338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84CF-C327-6E04-139C-272FB3D0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21435"/>
            <a:ext cx="10019016" cy="4971140"/>
          </a:xfrm>
        </p:spPr>
        <p:txBody>
          <a:bodyPr/>
          <a:lstStyle/>
          <a:p>
            <a:r>
              <a:rPr lang="en-IN" dirty="0"/>
              <a:t>Each entry in the data set includes the following details: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Id – tweet No.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Text – text of the tweet.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Location – location from which tweet is delivered.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Keyword – a keyword like bushfire, forest fire, cyclone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Target – whether the tweet is REAL disaster or NOT.</a:t>
            </a:r>
          </a:p>
        </p:txBody>
      </p:sp>
    </p:spTree>
    <p:extLst>
      <p:ext uri="{BB962C8B-B14F-4D97-AF65-F5344CB8AC3E}">
        <p14:creationId xmlns:p14="http://schemas.microsoft.com/office/powerpoint/2010/main" val="168419491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9D3D-E0B0-B1BC-CABE-5A33BB1A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00B050"/>
                </a:solidFill>
              </a:rPr>
              <a:t>Data pre-processing: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C566-6D5A-91C2-88F5-5D3ACBE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4" y="1674688"/>
            <a:ext cx="10058400" cy="430701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Data pre processing has different parts in it which includes: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Cleaning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Changing text to all lower or all upper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Removing noise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Stop word removal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Stemming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Lemmatization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F5616-D645-18EE-351C-C83EFE15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819347"/>
            <a:ext cx="1005927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09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E21CF-DF4D-C935-EB4A-223EDC394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15" y="947452"/>
            <a:ext cx="5034248" cy="5034248"/>
          </a:xfrm>
        </p:spPr>
      </p:pic>
    </p:spTree>
    <p:extLst>
      <p:ext uri="{BB962C8B-B14F-4D97-AF65-F5344CB8AC3E}">
        <p14:creationId xmlns:p14="http://schemas.microsoft.com/office/powerpoint/2010/main" val="5893184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2A3E7-B135-4E1F-BCE7-FDF1A0024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8F2BFE-8BB5-4138-9232-B12804F47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3374BC-E25E-4BAE-AD72-418F94B7FFDC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604</Words>
  <Application>Microsoft Office PowerPoint</Application>
  <PresentationFormat>Widescreen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Segoe Print</vt:lpstr>
      <vt:lpstr>Nature Illustration 16x9</vt:lpstr>
      <vt:lpstr>Disaster Tweets Classification</vt:lpstr>
      <vt:lpstr>Table of contents:</vt:lpstr>
      <vt:lpstr>Introduction:</vt:lpstr>
      <vt:lpstr>PowerPoint Presentation</vt:lpstr>
      <vt:lpstr>Problem statement:</vt:lpstr>
      <vt:lpstr>Data set collection:</vt:lpstr>
      <vt:lpstr>PowerPoint Presentation</vt:lpstr>
      <vt:lpstr>Data pre-processing:</vt:lpstr>
      <vt:lpstr>PowerPoint Presentation</vt:lpstr>
      <vt:lpstr>Approach:</vt:lpstr>
      <vt:lpstr>Model performance metrics:</vt:lpstr>
      <vt:lpstr>Data Cleaning</vt:lpstr>
      <vt:lpstr>Data cleaning Contd… </vt:lpstr>
      <vt:lpstr>Tokenization </vt:lpstr>
      <vt:lpstr>Tokenization contd… </vt:lpstr>
      <vt:lpstr>Stop words removal</vt:lpstr>
      <vt:lpstr>Stop words removal contd…</vt:lpstr>
      <vt:lpstr>Combining all the tokens</vt:lpstr>
      <vt:lpstr>Before vs After Data Pre-Processing</vt:lpstr>
      <vt:lpstr>Vectorization of text</vt:lpstr>
      <vt:lpstr>Count &amp; TF-IDF vectorization</vt:lpstr>
      <vt:lpstr>Fit and Predict</vt:lpstr>
      <vt:lpstr>Confusion matrices of various models using Count vectorization</vt:lpstr>
      <vt:lpstr>Confusion matrix- Logistic Regression </vt:lpstr>
      <vt:lpstr>Confusion matrix- DecisionTreeClassifier </vt:lpstr>
      <vt:lpstr>Confusion matrix- RandomForestClassifier</vt:lpstr>
      <vt:lpstr>Confusion matrices of various models using TF-IDF vectorization</vt:lpstr>
      <vt:lpstr>Confusion matrix- Logistic Regression </vt:lpstr>
      <vt:lpstr>Confusion matrix- DecisionTreeClassifier </vt:lpstr>
      <vt:lpstr>Confusion matrix- RandomForestClassifier</vt:lpstr>
      <vt:lpstr>  Count     TF-IDF</vt:lpstr>
      <vt:lpstr>Further scope for improvement: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lohith</dc:creator>
  <cp:lastModifiedBy>Lohith Reddy</cp:lastModifiedBy>
  <cp:revision>7</cp:revision>
  <dcterms:created xsi:type="dcterms:W3CDTF">2023-02-22T07:17:42Z</dcterms:created>
  <dcterms:modified xsi:type="dcterms:W3CDTF">2023-05-09T12:36:43Z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