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in Computer Science: Broad Research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tour through fields where optimization drives innovation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Mining &amp;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Clustering and classification</a:t>
            </a:r>
          </a:p>
          <a:p>
            <a:r>
              <a:t>Recommendation systems</a:t>
            </a:r>
          </a:p>
          <a:p>
            <a:r>
              <a:t>Techniques: Matrix factorization, similarity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Research &amp;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Resource allocation and scheduling</a:t>
            </a:r>
          </a:p>
          <a:p>
            <a:r>
              <a:t>Facility layout and routing problems</a:t>
            </a:r>
          </a:p>
          <a:p>
            <a:r>
              <a:t>Integer programming, dynamic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Bioinformatics &amp;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Gene sequence alignment</a:t>
            </a:r>
          </a:p>
          <a:p>
            <a:r>
              <a:t>Protein structure prediction</a:t>
            </a:r>
          </a:p>
          <a:p>
            <a:r>
              <a:t>Algorithms: Evolutionary, heuristic, dynamic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Quantum circuit optimization</a:t>
            </a:r>
          </a:p>
          <a:p>
            <a:r>
              <a:t>Variational quantum algorithms</a:t>
            </a:r>
          </a:p>
          <a:p>
            <a:r>
              <a:t>Optimization of energy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Graphics &amp;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Mesh smoothing, animation blending</a:t>
            </a:r>
          </a:p>
          <a:p>
            <a:r>
              <a:t>Light simulation and rendering</a:t>
            </a:r>
          </a:p>
          <a:p>
            <a:r>
              <a:t>Uses: Gradient-based, energy minimization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 &amp;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Job scheduling</a:t>
            </a:r>
          </a:p>
          <a:p>
            <a:r>
              <a:t>Energy and cost optimization</a:t>
            </a:r>
          </a:p>
          <a:p>
            <a:r>
              <a:t>Tools: Convex optimization, scheduling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Human-Computer Interaction (HCI)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UI layout and usability optimization</a:t>
            </a:r>
          </a:p>
          <a:p>
            <a:r>
              <a:t>A/B testing</a:t>
            </a:r>
          </a:p>
          <a:p>
            <a:r>
              <a:t>Multi-objective optimization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Optimization is deeply embedded in computer science research</a:t>
            </a:r>
          </a:p>
          <a:p>
            <a:r>
              <a:t>Enables smarter, faster, and more accurate systems</a:t>
            </a:r>
          </a:p>
          <a:p>
            <a:r>
              <a:t>Interdisciplinary by nature and essential for innovation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area interests you the most?</a:t>
            </a:r>
          </a:p>
          <a:p>
            <a:r>
              <a:t>How can we apply optimization to your research?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Optimization is a fundamental tool in solving complex problems.</a:t>
            </a:r>
          </a:p>
          <a:p>
            <a:r>
              <a:t>It finds the best solution under given constraints.</a:t>
            </a:r>
          </a:p>
          <a:p>
            <a:r>
              <a:t>Widely used in computer science research areas to improve performance, accuracy,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training via minimizing loss functions</a:t>
            </a:r>
          </a:p>
          <a:p>
            <a:r>
              <a:t>Hyperparameter tuning</a:t>
            </a:r>
          </a:p>
          <a:p>
            <a:r>
              <a:t>Neural architecture search</a:t>
            </a:r>
          </a:p>
          <a:p>
            <a:r>
              <a:t>Techniques: Gradient descent, convex/non-convex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Applications: Object detection, segmentation, 3D reconstruction</a:t>
            </a:r>
          </a:p>
          <a:p>
            <a:r>
              <a:t>Optimization Examples: Energy minimization, variational inference</a:t>
            </a:r>
          </a:p>
          <a:p>
            <a:r>
              <a:t>Solves high-dimensional and non-convex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in training large language models</a:t>
            </a:r>
          </a:p>
          <a:p>
            <a:r>
              <a:t>Optimization of sequence-to-sequence models</a:t>
            </a:r>
          </a:p>
          <a:p>
            <a:r>
              <a:t>Transformers use advanced optimization techniques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Path and motion planning</a:t>
            </a:r>
          </a:p>
          <a:p>
            <a:r>
              <a:t>Inverse kinematics and control systems</a:t>
            </a:r>
          </a:p>
          <a:p>
            <a:r>
              <a:t>Optimization Techniques: MPC, trajectory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Routing and flow control</a:t>
            </a:r>
          </a:p>
          <a:p>
            <a:r>
              <a:t>Load balancing and resource allocation</a:t>
            </a:r>
          </a:p>
          <a:p>
            <a:r>
              <a:t>Tools: Linear programming, integer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Intrusion and anomaly detection</a:t>
            </a:r>
          </a:p>
          <a:p>
            <a:r>
              <a:t>Cryptography and secure protocol optimization</a:t>
            </a:r>
          </a:p>
          <a:p>
            <a:r>
              <a:t>Game-theory and adversarial optimization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Code optimization and test generation</a:t>
            </a:r>
          </a:p>
          <a:p>
            <a:r>
              <a:t>Program synthesis and debugging tools</a:t>
            </a:r>
          </a:p>
          <a:p>
            <a:r>
              <a:t>Uses search-based and heuristic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Optimization in Computer Science: Broad Research Areas</vt:lpstr>
      <vt:lpstr>Introduction</vt:lpstr>
      <vt:lpstr>Machine Learning &amp; AI</vt:lpstr>
      <vt:lpstr>Computer Vision</vt:lpstr>
      <vt:lpstr>Natural Language Processing (NLP)</vt:lpstr>
      <vt:lpstr>Robotics and Control</vt:lpstr>
      <vt:lpstr>Computer Networks</vt:lpstr>
      <vt:lpstr>Cybersecurity</vt:lpstr>
      <vt:lpstr>Software Engineering</vt:lpstr>
      <vt:lpstr>Data Mining &amp; Information Retrieval</vt:lpstr>
      <vt:lpstr>Operations Research &amp; Algorithms</vt:lpstr>
      <vt:lpstr>Bioinformatics &amp; Computational Biology</vt:lpstr>
      <vt:lpstr>Quantum Computing</vt:lpstr>
      <vt:lpstr>Graphics &amp; Animation</vt:lpstr>
      <vt:lpstr>Cloud Computing &amp; Resource Management</vt:lpstr>
      <vt:lpstr>Human-Computer Interaction (HCI)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in Computer Science: Broad Research Areas</dc:title>
  <dc:subject/>
  <dc:creator>Lohit</dc:creator>
  <cp:keywords/>
  <dc:description>generated using python-pptx</dc:description>
  <cp:lastModifiedBy>Lohitaksha Patary</cp:lastModifiedBy>
  <cp:revision>1</cp:revision>
  <dcterms:created xsi:type="dcterms:W3CDTF">2013-01-27T09:14:16Z</dcterms:created>
  <dcterms:modified xsi:type="dcterms:W3CDTF">2025-07-21T09:19:16Z</dcterms:modified>
  <cp:category/>
</cp:coreProperties>
</file>