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876" r:id="rId1"/>
  </p:sldMasterIdLst>
  <p:notesMasterIdLst>
    <p:notesMasterId r:id="rId46"/>
  </p:notesMasterIdLst>
  <p:sldIdLst>
    <p:sldId id="428" r:id="rId2"/>
    <p:sldId id="427" r:id="rId3"/>
    <p:sldId id="300" r:id="rId4"/>
    <p:sldId id="431" r:id="rId5"/>
    <p:sldId id="429" r:id="rId6"/>
    <p:sldId id="406" r:id="rId7"/>
    <p:sldId id="432" r:id="rId8"/>
    <p:sldId id="439" r:id="rId9"/>
    <p:sldId id="373" r:id="rId10"/>
    <p:sldId id="408" r:id="rId11"/>
    <p:sldId id="409" r:id="rId12"/>
    <p:sldId id="430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25" r:id="rId21"/>
    <p:sldId id="417" r:id="rId22"/>
    <p:sldId id="441" r:id="rId23"/>
    <p:sldId id="419" r:id="rId24"/>
    <p:sldId id="442" r:id="rId25"/>
    <p:sldId id="420" r:id="rId26"/>
    <p:sldId id="421" r:id="rId27"/>
    <p:sldId id="443" r:id="rId28"/>
    <p:sldId id="426" r:id="rId29"/>
    <p:sldId id="444" r:id="rId30"/>
    <p:sldId id="456" r:id="rId31"/>
    <p:sldId id="457" r:id="rId32"/>
    <p:sldId id="458" r:id="rId33"/>
    <p:sldId id="459" r:id="rId34"/>
    <p:sldId id="455" r:id="rId35"/>
    <p:sldId id="454" r:id="rId36"/>
    <p:sldId id="453" r:id="rId37"/>
    <p:sldId id="452" r:id="rId38"/>
    <p:sldId id="445" r:id="rId39"/>
    <p:sldId id="446" r:id="rId40"/>
    <p:sldId id="447" r:id="rId41"/>
    <p:sldId id="448" r:id="rId42"/>
    <p:sldId id="449" r:id="rId43"/>
    <p:sldId id="450" r:id="rId44"/>
    <p:sldId id="4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8"/>
    <a:srgbClr val="B808BC"/>
    <a:srgbClr val="DFE8F1"/>
    <a:srgbClr val="000000"/>
    <a:srgbClr val="DD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triptysingh77@gmail.com" userId="57fa8a36f7eeb83a" providerId="LiveId" clId="{710576F2-DC52-4009-81D4-6E29A8DB1C46}"/>
    <pc:docChg chg="undo redo custSel addSld delSld modSld sldOrd">
      <pc:chgData name="drtriptysingh77@gmail.com" userId="57fa8a36f7eeb83a" providerId="LiveId" clId="{710576F2-DC52-4009-81D4-6E29A8DB1C46}" dt="2024-11-13T03:37:18.202" v="229" actId="1076"/>
      <pc:docMkLst>
        <pc:docMk/>
      </pc:docMkLst>
      <pc:sldChg chg="addSp delSp modSp mod">
        <pc:chgData name="drtriptysingh77@gmail.com" userId="57fa8a36f7eeb83a" providerId="LiveId" clId="{710576F2-DC52-4009-81D4-6E29A8DB1C46}" dt="2024-11-06T03:31:35.667" v="70" actId="1076"/>
        <pc:sldMkLst>
          <pc:docMk/>
          <pc:sldMk cId="752892171" sldId="256"/>
        </pc:sldMkLst>
        <pc:spChg chg="del">
          <ac:chgData name="drtriptysingh77@gmail.com" userId="57fa8a36f7eeb83a" providerId="LiveId" clId="{710576F2-DC52-4009-81D4-6E29A8DB1C46}" dt="2024-11-06T03:31:17.113" v="66" actId="478"/>
          <ac:spMkLst>
            <pc:docMk/>
            <pc:sldMk cId="752892171" sldId="256"/>
            <ac:spMk id="3" creationId="{00000000-0000-0000-0000-000000000000}"/>
          </ac:spMkLst>
        </pc:spChg>
        <pc:spChg chg="add mod">
          <ac:chgData name="drtriptysingh77@gmail.com" userId="57fa8a36f7eeb83a" providerId="LiveId" clId="{710576F2-DC52-4009-81D4-6E29A8DB1C46}" dt="2024-11-06T03:31:17.113" v="66" actId="478"/>
          <ac:spMkLst>
            <pc:docMk/>
            <pc:sldMk cId="752892171" sldId="256"/>
            <ac:spMk id="6" creationId="{799E4A2C-226A-546A-F222-57BEF60FCC24}"/>
          </ac:spMkLst>
        </pc:spChg>
        <pc:picChg chg="del">
          <ac:chgData name="drtriptysingh77@gmail.com" userId="57fa8a36f7eeb83a" providerId="LiveId" clId="{710576F2-DC52-4009-81D4-6E29A8DB1C46}" dt="2024-11-06T03:31:14.313" v="65" actId="478"/>
          <ac:picMkLst>
            <pc:docMk/>
            <pc:sldMk cId="752892171" sldId="256"/>
            <ac:picMk id="5" creationId="{00000000-0000-0000-0000-000000000000}"/>
          </ac:picMkLst>
        </pc:picChg>
        <pc:picChg chg="add mod">
          <ac:chgData name="drtriptysingh77@gmail.com" userId="57fa8a36f7eeb83a" providerId="LiveId" clId="{710576F2-DC52-4009-81D4-6E29A8DB1C46}" dt="2024-11-06T03:31:35.667" v="70" actId="1076"/>
          <ac:picMkLst>
            <pc:docMk/>
            <pc:sldMk cId="752892171" sldId="256"/>
            <ac:picMk id="6146" creationId="{6F462AD6-EF02-A9E7-D521-A68404C6D029}"/>
          </ac:picMkLst>
        </pc:picChg>
      </pc:sldChg>
      <pc:sldChg chg="del">
        <pc:chgData name="drtriptysingh77@gmail.com" userId="57fa8a36f7eeb83a" providerId="LiveId" clId="{710576F2-DC52-4009-81D4-6E29A8DB1C46}" dt="2024-11-06T03:29:44.824" v="56" actId="47"/>
        <pc:sldMkLst>
          <pc:docMk/>
          <pc:sldMk cId="708222847" sldId="257"/>
        </pc:sldMkLst>
      </pc:sldChg>
      <pc:sldChg chg="del">
        <pc:chgData name="drtriptysingh77@gmail.com" userId="57fa8a36f7eeb83a" providerId="LiveId" clId="{710576F2-DC52-4009-81D4-6E29A8DB1C46}" dt="2024-11-12T05:27:08.260" v="71" actId="47"/>
        <pc:sldMkLst>
          <pc:docMk/>
          <pc:sldMk cId="3635958939" sldId="262"/>
        </pc:sldMkLst>
      </pc:sldChg>
      <pc:sldChg chg="modSp mod">
        <pc:chgData name="drtriptysingh77@gmail.com" userId="57fa8a36f7eeb83a" providerId="LiveId" clId="{710576F2-DC52-4009-81D4-6E29A8DB1C46}" dt="2024-11-13T03:30:46.452" v="170" actId="403"/>
        <pc:sldMkLst>
          <pc:docMk/>
          <pc:sldMk cId="11447542" sldId="426"/>
        </pc:sldMkLst>
        <pc:spChg chg="mod">
          <ac:chgData name="drtriptysingh77@gmail.com" userId="57fa8a36f7eeb83a" providerId="LiveId" clId="{710576F2-DC52-4009-81D4-6E29A8DB1C46}" dt="2024-11-13T03:30:46.452" v="170" actId="403"/>
          <ac:spMkLst>
            <pc:docMk/>
            <pc:sldMk cId="11447542" sldId="426"/>
            <ac:spMk id="7" creationId="{00000000-0000-0000-0000-000000000000}"/>
          </ac:spMkLst>
        </pc:spChg>
        <pc:spChg chg="mod">
          <ac:chgData name="drtriptysingh77@gmail.com" userId="57fa8a36f7eeb83a" providerId="LiveId" clId="{710576F2-DC52-4009-81D4-6E29A8DB1C46}" dt="2024-11-13T03:30:18.290" v="166" actId="1076"/>
          <ac:spMkLst>
            <pc:docMk/>
            <pc:sldMk cId="11447542" sldId="426"/>
            <ac:spMk id="8" creationId="{00000000-0000-0000-0000-000000000000}"/>
          </ac:spMkLst>
        </pc:spChg>
      </pc:sldChg>
      <pc:sldChg chg="addSp delSp modSp mod">
        <pc:chgData name="drtriptysingh77@gmail.com" userId="57fa8a36f7eeb83a" providerId="LiveId" clId="{710576F2-DC52-4009-81D4-6E29A8DB1C46}" dt="2024-11-06T03:26:16.517" v="34" actId="1076"/>
        <pc:sldMkLst>
          <pc:docMk/>
          <pc:sldMk cId="288243162" sldId="432"/>
        </pc:sldMkLst>
        <pc:spChg chg="mod">
          <ac:chgData name="drtriptysingh77@gmail.com" userId="57fa8a36f7eeb83a" providerId="LiveId" clId="{710576F2-DC52-4009-81D4-6E29A8DB1C46}" dt="2024-11-06T03:26:13.983" v="33" actId="14100"/>
          <ac:spMkLst>
            <pc:docMk/>
            <pc:sldMk cId="288243162" sldId="432"/>
            <ac:spMk id="3" creationId="{00000000-0000-0000-0000-000000000000}"/>
          </ac:spMkLst>
        </pc:spChg>
        <pc:spChg chg="del">
          <ac:chgData name="drtriptysingh77@gmail.com" userId="57fa8a36f7eeb83a" providerId="LiveId" clId="{710576F2-DC52-4009-81D4-6E29A8DB1C46}" dt="2024-11-06T03:24:33.838" v="7" actId="478"/>
          <ac:spMkLst>
            <pc:docMk/>
            <pc:sldMk cId="288243162" sldId="432"/>
            <ac:spMk id="6" creationId="{00000000-0000-0000-0000-000000000000}"/>
          </ac:spMkLst>
        </pc:spChg>
        <pc:spChg chg="del">
          <ac:chgData name="drtriptysingh77@gmail.com" userId="57fa8a36f7eeb83a" providerId="LiveId" clId="{710576F2-DC52-4009-81D4-6E29A8DB1C46}" dt="2024-11-06T03:24:09.437" v="5" actId="478"/>
          <ac:spMkLst>
            <pc:docMk/>
            <pc:sldMk cId="288243162" sldId="432"/>
            <ac:spMk id="7" creationId="{00000000-0000-0000-0000-000000000000}"/>
          </ac:spMkLst>
        </pc:spChg>
        <pc:spChg chg="del">
          <ac:chgData name="drtriptysingh77@gmail.com" userId="57fa8a36f7eeb83a" providerId="LiveId" clId="{710576F2-DC52-4009-81D4-6E29A8DB1C46}" dt="2024-11-06T03:24:07.769" v="4" actId="478"/>
          <ac:spMkLst>
            <pc:docMk/>
            <pc:sldMk cId="288243162" sldId="432"/>
            <ac:spMk id="8" creationId="{00000000-0000-0000-0000-000000000000}"/>
          </ac:spMkLst>
        </pc:spChg>
        <pc:spChg chg="del">
          <ac:chgData name="drtriptysingh77@gmail.com" userId="57fa8a36f7eeb83a" providerId="LiveId" clId="{710576F2-DC52-4009-81D4-6E29A8DB1C46}" dt="2024-11-06T03:24:05.440" v="3" actId="478"/>
          <ac:spMkLst>
            <pc:docMk/>
            <pc:sldMk cId="288243162" sldId="432"/>
            <ac:spMk id="11" creationId="{00000000-0000-0000-0000-000000000000}"/>
          </ac:spMkLst>
        </pc:spChg>
        <pc:spChg chg="del">
          <ac:chgData name="drtriptysingh77@gmail.com" userId="57fa8a36f7eeb83a" providerId="LiveId" clId="{710576F2-DC52-4009-81D4-6E29A8DB1C46}" dt="2024-11-06T03:24:04.543" v="2" actId="478"/>
          <ac:spMkLst>
            <pc:docMk/>
            <pc:sldMk cId="288243162" sldId="432"/>
            <ac:spMk id="12" creationId="{00000000-0000-0000-0000-000000000000}"/>
          </ac:spMkLst>
        </pc:spChg>
        <pc:picChg chg="add mod">
          <ac:chgData name="drtriptysingh77@gmail.com" userId="57fa8a36f7eeb83a" providerId="LiveId" clId="{710576F2-DC52-4009-81D4-6E29A8DB1C46}" dt="2024-11-06T03:26:16.517" v="34" actId="1076"/>
          <ac:picMkLst>
            <pc:docMk/>
            <pc:sldMk cId="288243162" sldId="432"/>
            <ac:picMk id="1026" creationId="{69C1C480-61F2-C7FE-C64A-C96A5AF960E9}"/>
          </ac:picMkLst>
        </pc:picChg>
      </pc:sldChg>
      <pc:sldChg chg="del">
        <pc:chgData name="drtriptysingh77@gmail.com" userId="57fa8a36f7eeb83a" providerId="LiveId" clId="{710576F2-DC52-4009-81D4-6E29A8DB1C46}" dt="2024-11-12T05:27:13.998" v="72" actId="47"/>
        <pc:sldMkLst>
          <pc:docMk/>
          <pc:sldMk cId="4047433823" sldId="433"/>
        </pc:sldMkLst>
      </pc:sldChg>
      <pc:sldChg chg="del">
        <pc:chgData name="drtriptysingh77@gmail.com" userId="57fa8a36f7eeb83a" providerId="LiveId" clId="{710576F2-DC52-4009-81D4-6E29A8DB1C46}" dt="2024-11-12T05:27:16.674" v="73" actId="47"/>
        <pc:sldMkLst>
          <pc:docMk/>
          <pc:sldMk cId="2929030097" sldId="434"/>
        </pc:sldMkLst>
      </pc:sldChg>
      <pc:sldChg chg="del">
        <pc:chgData name="drtriptysingh77@gmail.com" userId="57fa8a36f7eeb83a" providerId="LiveId" clId="{710576F2-DC52-4009-81D4-6E29A8DB1C46}" dt="2024-11-12T05:27:17.492" v="74" actId="47"/>
        <pc:sldMkLst>
          <pc:docMk/>
          <pc:sldMk cId="3332159859" sldId="435"/>
        </pc:sldMkLst>
      </pc:sldChg>
      <pc:sldChg chg="del">
        <pc:chgData name="drtriptysingh77@gmail.com" userId="57fa8a36f7eeb83a" providerId="LiveId" clId="{710576F2-DC52-4009-81D4-6E29A8DB1C46}" dt="2024-11-13T03:10:39.641" v="77" actId="47"/>
        <pc:sldMkLst>
          <pc:docMk/>
          <pc:sldMk cId="2284070613" sldId="436"/>
        </pc:sldMkLst>
      </pc:sldChg>
      <pc:sldChg chg="del">
        <pc:chgData name="drtriptysingh77@gmail.com" userId="57fa8a36f7eeb83a" providerId="LiveId" clId="{710576F2-DC52-4009-81D4-6E29A8DB1C46}" dt="2024-11-13T03:10:37.928" v="76" actId="47"/>
        <pc:sldMkLst>
          <pc:docMk/>
          <pc:sldMk cId="1200423873" sldId="437"/>
        </pc:sldMkLst>
      </pc:sldChg>
      <pc:sldChg chg="del">
        <pc:chgData name="drtriptysingh77@gmail.com" userId="57fa8a36f7eeb83a" providerId="LiveId" clId="{710576F2-DC52-4009-81D4-6E29A8DB1C46}" dt="2024-11-13T03:10:36.281" v="75" actId="47"/>
        <pc:sldMkLst>
          <pc:docMk/>
          <pc:sldMk cId="3649033959" sldId="438"/>
        </pc:sldMkLst>
      </pc:sldChg>
      <pc:sldChg chg="delSp add mod">
        <pc:chgData name="drtriptysingh77@gmail.com" userId="57fa8a36f7eeb83a" providerId="LiveId" clId="{710576F2-DC52-4009-81D4-6E29A8DB1C46}" dt="2024-11-06T03:30:03.967" v="59" actId="478"/>
        <pc:sldMkLst>
          <pc:docMk/>
          <pc:sldMk cId="3431266230" sldId="439"/>
        </pc:sldMkLst>
        <pc:spChg chg="del">
          <ac:chgData name="drtriptysingh77@gmail.com" userId="57fa8a36f7eeb83a" providerId="LiveId" clId="{710576F2-DC52-4009-81D4-6E29A8DB1C46}" dt="2024-11-06T03:30:01.274" v="57" actId="478"/>
          <ac:spMkLst>
            <pc:docMk/>
            <pc:sldMk cId="3431266230" sldId="439"/>
            <ac:spMk id="7" creationId="{D0EF03A6-288E-0A13-AEF0-19ACF67B8F4E}"/>
          </ac:spMkLst>
        </pc:spChg>
        <pc:spChg chg="del">
          <ac:chgData name="drtriptysingh77@gmail.com" userId="57fa8a36f7eeb83a" providerId="LiveId" clId="{710576F2-DC52-4009-81D4-6E29A8DB1C46}" dt="2024-11-06T03:30:03.100" v="58" actId="478"/>
          <ac:spMkLst>
            <pc:docMk/>
            <pc:sldMk cId="3431266230" sldId="439"/>
            <ac:spMk id="8" creationId="{2BE66599-95CB-D9DC-F2D5-865B9B3ABEF6}"/>
          </ac:spMkLst>
        </pc:spChg>
        <pc:spChg chg="del">
          <ac:chgData name="drtriptysingh77@gmail.com" userId="57fa8a36f7eeb83a" providerId="LiveId" clId="{710576F2-DC52-4009-81D4-6E29A8DB1C46}" dt="2024-11-06T03:30:03.967" v="59" actId="478"/>
          <ac:spMkLst>
            <pc:docMk/>
            <pc:sldMk cId="3431266230" sldId="439"/>
            <ac:spMk id="11" creationId="{3BE4FD74-1E43-FE89-4C48-075AAD6BD79B}"/>
          </ac:spMkLst>
        </pc:spChg>
      </pc:sldChg>
      <pc:sldChg chg="add">
        <pc:chgData name="drtriptysingh77@gmail.com" userId="57fa8a36f7eeb83a" providerId="LiveId" clId="{710576F2-DC52-4009-81D4-6E29A8DB1C46}" dt="2024-11-06T03:26:21.914" v="35" actId="2890"/>
        <pc:sldMkLst>
          <pc:docMk/>
          <pc:sldMk cId="52141361" sldId="440"/>
        </pc:sldMkLst>
      </pc:sldChg>
      <pc:sldChg chg="addSp delSp modSp new mod">
        <pc:chgData name="drtriptysingh77@gmail.com" userId="57fa8a36f7eeb83a" providerId="LiveId" clId="{710576F2-DC52-4009-81D4-6E29A8DB1C46}" dt="2024-11-06T03:28:20.325" v="44" actId="14100"/>
        <pc:sldMkLst>
          <pc:docMk/>
          <pc:sldMk cId="3842919264" sldId="441"/>
        </pc:sldMkLst>
        <pc:spChg chg="del">
          <ac:chgData name="drtriptysingh77@gmail.com" userId="57fa8a36f7eeb83a" providerId="LiveId" clId="{710576F2-DC52-4009-81D4-6E29A8DB1C46}" dt="2024-11-06T03:27:51.703" v="37" actId="478"/>
          <ac:spMkLst>
            <pc:docMk/>
            <pc:sldMk cId="3842919264" sldId="441"/>
            <ac:spMk id="2" creationId="{7FEDA165-B938-C986-66DB-B79566B1D9A1}"/>
          </ac:spMkLst>
        </pc:spChg>
        <pc:spChg chg="del">
          <ac:chgData name="drtriptysingh77@gmail.com" userId="57fa8a36f7eeb83a" providerId="LiveId" clId="{710576F2-DC52-4009-81D4-6E29A8DB1C46}" dt="2024-11-06T03:27:51.703" v="37" actId="478"/>
          <ac:spMkLst>
            <pc:docMk/>
            <pc:sldMk cId="3842919264" sldId="441"/>
            <ac:spMk id="3" creationId="{62B060B4-DF2E-ECE1-5B06-139ADC2BCC02}"/>
          </ac:spMkLst>
        </pc:spChg>
        <pc:spChg chg="del">
          <ac:chgData name="drtriptysingh77@gmail.com" userId="57fa8a36f7eeb83a" providerId="LiveId" clId="{710576F2-DC52-4009-81D4-6E29A8DB1C46}" dt="2024-11-06T03:27:51.703" v="37" actId="478"/>
          <ac:spMkLst>
            <pc:docMk/>
            <pc:sldMk cId="3842919264" sldId="441"/>
            <ac:spMk id="4" creationId="{C53CCF92-8478-51D1-0AA0-C8C9591C90E7}"/>
          </ac:spMkLst>
        </pc:spChg>
        <pc:spChg chg="del">
          <ac:chgData name="drtriptysingh77@gmail.com" userId="57fa8a36f7eeb83a" providerId="LiveId" clId="{710576F2-DC52-4009-81D4-6E29A8DB1C46}" dt="2024-11-06T03:27:51.703" v="37" actId="478"/>
          <ac:spMkLst>
            <pc:docMk/>
            <pc:sldMk cId="3842919264" sldId="441"/>
            <ac:spMk id="5" creationId="{9B5364B9-72C1-CB59-B004-016CBA94FB54}"/>
          </ac:spMkLst>
        </pc:spChg>
        <pc:spChg chg="del">
          <ac:chgData name="drtriptysingh77@gmail.com" userId="57fa8a36f7eeb83a" providerId="LiveId" clId="{710576F2-DC52-4009-81D4-6E29A8DB1C46}" dt="2024-11-06T03:27:51.703" v="37" actId="478"/>
          <ac:spMkLst>
            <pc:docMk/>
            <pc:sldMk cId="3842919264" sldId="441"/>
            <ac:spMk id="6" creationId="{17572075-67FA-3FF6-3E4A-C3FBAC0BB8B3}"/>
          </ac:spMkLst>
        </pc:spChg>
        <pc:picChg chg="add mod">
          <ac:chgData name="drtriptysingh77@gmail.com" userId="57fa8a36f7eeb83a" providerId="LiveId" clId="{710576F2-DC52-4009-81D4-6E29A8DB1C46}" dt="2024-11-06T03:28:20.325" v="44" actId="14100"/>
          <ac:picMkLst>
            <pc:docMk/>
            <pc:sldMk cId="3842919264" sldId="441"/>
            <ac:picMk id="2050" creationId="{A02C8674-911E-77C9-6D9D-EF314EA1F0CD}"/>
          </ac:picMkLst>
        </pc:picChg>
        <pc:picChg chg="add mod">
          <ac:chgData name="drtriptysingh77@gmail.com" userId="57fa8a36f7eeb83a" providerId="LiveId" clId="{710576F2-DC52-4009-81D4-6E29A8DB1C46}" dt="2024-11-06T03:28:17.161" v="43" actId="1076"/>
          <ac:picMkLst>
            <pc:docMk/>
            <pc:sldMk cId="3842919264" sldId="441"/>
            <ac:picMk id="2052" creationId="{5DF2C2B1-503A-8A92-83BD-28983DE60C05}"/>
          </ac:picMkLst>
        </pc:picChg>
      </pc:sldChg>
      <pc:sldChg chg="addSp delSp modSp new mod">
        <pc:chgData name="drtriptysingh77@gmail.com" userId="57fa8a36f7eeb83a" providerId="LiveId" clId="{710576F2-DC52-4009-81D4-6E29A8DB1C46}" dt="2024-11-06T03:28:49.078" v="51" actId="1076"/>
        <pc:sldMkLst>
          <pc:docMk/>
          <pc:sldMk cId="365056667" sldId="442"/>
        </pc:sldMkLst>
        <pc:spChg chg="del">
          <ac:chgData name="drtriptysingh77@gmail.com" userId="57fa8a36f7eeb83a" providerId="LiveId" clId="{710576F2-DC52-4009-81D4-6E29A8DB1C46}" dt="2024-11-06T03:28:24.524" v="46" actId="478"/>
          <ac:spMkLst>
            <pc:docMk/>
            <pc:sldMk cId="365056667" sldId="442"/>
            <ac:spMk id="2" creationId="{1F16E6B0-5254-278C-681B-EF084DBB2522}"/>
          </ac:spMkLst>
        </pc:spChg>
        <pc:spChg chg="del">
          <ac:chgData name="drtriptysingh77@gmail.com" userId="57fa8a36f7eeb83a" providerId="LiveId" clId="{710576F2-DC52-4009-81D4-6E29A8DB1C46}" dt="2024-11-06T03:28:24.524" v="46" actId="478"/>
          <ac:spMkLst>
            <pc:docMk/>
            <pc:sldMk cId="365056667" sldId="442"/>
            <ac:spMk id="3" creationId="{8159C7FB-3D83-DFF3-1542-ACD151630C8D}"/>
          </ac:spMkLst>
        </pc:spChg>
        <pc:spChg chg="del">
          <ac:chgData name="drtriptysingh77@gmail.com" userId="57fa8a36f7eeb83a" providerId="LiveId" clId="{710576F2-DC52-4009-81D4-6E29A8DB1C46}" dt="2024-11-06T03:28:24.524" v="46" actId="478"/>
          <ac:spMkLst>
            <pc:docMk/>
            <pc:sldMk cId="365056667" sldId="442"/>
            <ac:spMk id="4" creationId="{4BC25594-D83D-4029-7F09-6E5662EF4336}"/>
          </ac:spMkLst>
        </pc:spChg>
        <pc:spChg chg="del">
          <ac:chgData name="drtriptysingh77@gmail.com" userId="57fa8a36f7eeb83a" providerId="LiveId" clId="{710576F2-DC52-4009-81D4-6E29A8DB1C46}" dt="2024-11-06T03:28:24.524" v="46" actId="478"/>
          <ac:spMkLst>
            <pc:docMk/>
            <pc:sldMk cId="365056667" sldId="442"/>
            <ac:spMk id="5" creationId="{D20E66FF-1B12-8C5B-00F9-E91018376784}"/>
          </ac:spMkLst>
        </pc:spChg>
        <pc:spChg chg="del">
          <ac:chgData name="drtriptysingh77@gmail.com" userId="57fa8a36f7eeb83a" providerId="LiveId" clId="{710576F2-DC52-4009-81D4-6E29A8DB1C46}" dt="2024-11-06T03:28:24.524" v="46" actId="478"/>
          <ac:spMkLst>
            <pc:docMk/>
            <pc:sldMk cId="365056667" sldId="442"/>
            <ac:spMk id="6" creationId="{CD791611-D258-E887-1C72-FCFC6B214980}"/>
          </ac:spMkLst>
        </pc:spChg>
        <pc:picChg chg="add mod">
          <ac:chgData name="drtriptysingh77@gmail.com" userId="57fa8a36f7eeb83a" providerId="LiveId" clId="{710576F2-DC52-4009-81D4-6E29A8DB1C46}" dt="2024-11-06T03:28:49.078" v="51" actId="1076"/>
          <ac:picMkLst>
            <pc:docMk/>
            <pc:sldMk cId="365056667" sldId="442"/>
            <ac:picMk id="3074" creationId="{C288477A-C3F3-84DD-2EA3-D51A34340B47}"/>
          </ac:picMkLst>
        </pc:picChg>
      </pc:sldChg>
      <pc:sldChg chg="addSp delSp new mod">
        <pc:chgData name="drtriptysingh77@gmail.com" userId="57fa8a36f7eeb83a" providerId="LiveId" clId="{710576F2-DC52-4009-81D4-6E29A8DB1C46}" dt="2024-11-06T03:28:57.073" v="55"/>
        <pc:sldMkLst>
          <pc:docMk/>
          <pc:sldMk cId="1984131810" sldId="443"/>
        </pc:sldMkLst>
        <pc:spChg chg="del">
          <ac:chgData name="drtriptysingh77@gmail.com" userId="57fa8a36f7eeb83a" providerId="LiveId" clId="{710576F2-DC52-4009-81D4-6E29A8DB1C46}" dt="2024-11-06T03:28:56.363" v="54" actId="478"/>
          <ac:spMkLst>
            <pc:docMk/>
            <pc:sldMk cId="1984131810" sldId="443"/>
            <ac:spMk id="2" creationId="{E1EAAC92-98A1-9379-439D-9BB49CE13B4E}"/>
          </ac:spMkLst>
        </pc:spChg>
        <pc:spChg chg="del">
          <ac:chgData name="drtriptysingh77@gmail.com" userId="57fa8a36f7eeb83a" providerId="LiveId" clId="{710576F2-DC52-4009-81D4-6E29A8DB1C46}" dt="2024-11-06T03:28:56.363" v="54" actId="478"/>
          <ac:spMkLst>
            <pc:docMk/>
            <pc:sldMk cId="1984131810" sldId="443"/>
            <ac:spMk id="3" creationId="{1A382EB8-15D0-D626-E97E-89CAD6621F0C}"/>
          </ac:spMkLst>
        </pc:spChg>
        <pc:spChg chg="del">
          <ac:chgData name="drtriptysingh77@gmail.com" userId="57fa8a36f7eeb83a" providerId="LiveId" clId="{710576F2-DC52-4009-81D4-6E29A8DB1C46}" dt="2024-11-06T03:28:56.363" v="54" actId="478"/>
          <ac:spMkLst>
            <pc:docMk/>
            <pc:sldMk cId="1984131810" sldId="443"/>
            <ac:spMk id="4" creationId="{6A218DCE-978C-1DD5-ECF5-63CC7890F379}"/>
          </ac:spMkLst>
        </pc:spChg>
        <pc:spChg chg="del">
          <ac:chgData name="drtriptysingh77@gmail.com" userId="57fa8a36f7eeb83a" providerId="LiveId" clId="{710576F2-DC52-4009-81D4-6E29A8DB1C46}" dt="2024-11-06T03:28:56.363" v="54" actId="478"/>
          <ac:spMkLst>
            <pc:docMk/>
            <pc:sldMk cId="1984131810" sldId="443"/>
            <ac:spMk id="5" creationId="{43CB3F7F-B2C0-4D24-9D64-7D441423399F}"/>
          </ac:spMkLst>
        </pc:spChg>
        <pc:spChg chg="del">
          <ac:chgData name="drtriptysingh77@gmail.com" userId="57fa8a36f7eeb83a" providerId="LiveId" clId="{710576F2-DC52-4009-81D4-6E29A8DB1C46}" dt="2024-11-06T03:28:56.363" v="54" actId="478"/>
          <ac:spMkLst>
            <pc:docMk/>
            <pc:sldMk cId="1984131810" sldId="443"/>
            <ac:spMk id="6" creationId="{CDAD86EC-487B-F4F2-2C08-06AC139541FA}"/>
          </ac:spMkLst>
        </pc:spChg>
        <pc:picChg chg="add">
          <ac:chgData name="drtriptysingh77@gmail.com" userId="57fa8a36f7eeb83a" providerId="LiveId" clId="{710576F2-DC52-4009-81D4-6E29A8DB1C46}" dt="2024-11-06T03:28:52.493" v="53"/>
          <ac:picMkLst>
            <pc:docMk/>
            <pc:sldMk cId="1984131810" sldId="443"/>
            <ac:picMk id="4098" creationId="{D8219828-ECBD-76D9-6EE3-12F17A8E9221}"/>
          </ac:picMkLst>
        </pc:picChg>
        <pc:picChg chg="add">
          <ac:chgData name="drtriptysingh77@gmail.com" userId="57fa8a36f7eeb83a" providerId="LiveId" clId="{710576F2-DC52-4009-81D4-6E29A8DB1C46}" dt="2024-11-06T03:28:57.073" v="55"/>
          <ac:picMkLst>
            <pc:docMk/>
            <pc:sldMk cId="1984131810" sldId="443"/>
            <ac:picMk id="4100" creationId="{E1CAC866-55E7-8F12-780D-0DB8F6CF57B3}"/>
          </ac:picMkLst>
        </pc:picChg>
      </pc:sldChg>
      <pc:sldChg chg="addSp delSp modSp new mod">
        <pc:chgData name="drtriptysingh77@gmail.com" userId="57fa8a36f7eeb83a" providerId="LiveId" clId="{710576F2-DC52-4009-81D4-6E29A8DB1C46}" dt="2024-11-06T03:30:16.069" v="64" actId="14100"/>
        <pc:sldMkLst>
          <pc:docMk/>
          <pc:sldMk cId="2617034178" sldId="444"/>
        </pc:sldMkLst>
        <pc:spChg chg="del">
          <ac:chgData name="drtriptysingh77@gmail.com" userId="57fa8a36f7eeb83a" providerId="LiveId" clId="{710576F2-DC52-4009-81D4-6E29A8DB1C46}" dt="2024-11-06T03:30:09.191" v="61" actId="478"/>
          <ac:spMkLst>
            <pc:docMk/>
            <pc:sldMk cId="2617034178" sldId="444"/>
            <ac:spMk id="2" creationId="{E3A1CBF6-E51B-7FDE-5CC5-993E7DD03096}"/>
          </ac:spMkLst>
        </pc:spChg>
        <pc:spChg chg="del">
          <ac:chgData name="drtriptysingh77@gmail.com" userId="57fa8a36f7eeb83a" providerId="LiveId" clId="{710576F2-DC52-4009-81D4-6E29A8DB1C46}" dt="2024-11-06T03:30:09.191" v="61" actId="478"/>
          <ac:spMkLst>
            <pc:docMk/>
            <pc:sldMk cId="2617034178" sldId="444"/>
            <ac:spMk id="3" creationId="{56FD2A55-13C6-4203-550F-102C888DD9A8}"/>
          </ac:spMkLst>
        </pc:spChg>
        <pc:spChg chg="del">
          <ac:chgData name="drtriptysingh77@gmail.com" userId="57fa8a36f7eeb83a" providerId="LiveId" clId="{710576F2-DC52-4009-81D4-6E29A8DB1C46}" dt="2024-11-06T03:30:09.191" v="61" actId="478"/>
          <ac:spMkLst>
            <pc:docMk/>
            <pc:sldMk cId="2617034178" sldId="444"/>
            <ac:spMk id="4" creationId="{ED21CB70-1DF3-FD4F-7F99-1671EACBC7ED}"/>
          </ac:spMkLst>
        </pc:spChg>
        <pc:spChg chg="del">
          <ac:chgData name="drtriptysingh77@gmail.com" userId="57fa8a36f7eeb83a" providerId="LiveId" clId="{710576F2-DC52-4009-81D4-6E29A8DB1C46}" dt="2024-11-06T03:30:09.191" v="61" actId="478"/>
          <ac:spMkLst>
            <pc:docMk/>
            <pc:sldMk cId="2617034178" sldId="444"/>
            <ac:spMk id="5" creationId="{7652DE61-F985-FA9C-B1D3-19E9D6505F28}"/>
          </ac:spMkLst>
        </pc:spChg>
        <pc:spChg chg="del">
          <ac:chgData name="drtriptysingh77@gmail.com" userId="57fa8a36f7eeb83a" providerId="LiveId" clId="{710576F2-DC52-4009-81D4-6E29A8DB1C46}" dt="2024-11-06T03:30:09.191" v="61" actId="478"/>
          <ac:spMkLst>
            <pc:docMk/>
            <pc:sldMk cId="2617034178" sldId="444"/>
            <ac:spMk id="6" creationId="{6855D2CD-4796-4126-9DCA-DE7DB5F9345F}"/>
          </ac:spMkLst>
        </pc:spChg>
        <pc:picChg chg="add mod">
          <ac:chgData name="drtriptysingh77@gmail.com" userId="57fa8a36f7eeb83a" providerId="LiveId" clId="{710576F2-DC52-4009-81D4-6E29A8DB1C46}" dt="2024-11-06T03:30:16.069" v="64" actId="14100"/>
          <ac:picMkLst>
            <pc:docMk/>
            <pc:sldMk cId="2617034178" sldId="444"/>
            <ac:picMk id="5122" creationId="{147ED97C-0AE6-5D07-B4DB-3B7911B31384}"/>
          </ac:picMkLst>
        </pc:picChg>
      </pc:sldChg>
      <pc:sldChg chg="addSp delSp modSp new mod">
        <pc:chgData name="drtriptysingh77@gmail.com" userId="57fa8a36f7eeb83a" providerId="LiveId" clId="{710576F2-DC52-4009-81D4-6E29A8DB1C46}" dt="2024-11-13T03:18:44.216" v="135" actId="207"/>
        <pc:sldMkLst>
          <pc:docMk/>
          <pc:sldMk cId="3003228919" sldId="445"/>
        </pc:sldMkLst>
        <pc:spChg chg="del">
          <ac:chgData name="drtriptysingh77@gmail.com" userId="57fa8a36f7eeb83a" providerId="LiveId" clId="{710576F2-DC52-4009-81D4-6E29A8DB1C46}" dt="2024-11-13T03:10:48.625" v="79" actId="478"/>
          <ac:spMkLst>
            <pc:docMk/>
            <pc:sldMk cId="3003228919" sldId="445"/>
            <ac:spMk id="5" creationId="{0F689BEC-BCBB-3779-5917-56766F1E374A}"/>
          </ac:spMkLst>
        </pc:spChg>
        <pc:spChg chg="mod">
          <ac:chgData name="drtriptysingh77@gmail.com" userId="57fa8a36f7eeb83a" providerId="LiveId" clId="{710576F2-DC52-4009-81D4-6E29A8DB1C46}" dt="2024-11-13T03:18:34.618" v="132" actId="207"/>
          <ac:spMkLst>
            <pc:docMk/>
            <pc:sldMk cId="3003228919" sldId="445"/>
            <ac:spMk id="6" creationId="{F0D727BF-25AD-C8C7-ADD4-C5F177CF0194}"/>
          </ac:spMkLst>
        </pc:spChg>
        <pc:spChg chg="add">
          <ac:chgData name="drtriptysingh77@gmail.com" userId="57fa8a36f7eeb83a" providerId="LiveId" clId="{710576F2-DC52-4009-81D4-6E29A8DB1C46}" dt="2024-11-13T03:11:52.857" v="82"/>
          <ac:spMkLst>
            <pc:docMk/>
            <pc:sldMk cId="3003228919" sldId="445"/>
            <ac:spMk id="7" creationId="{3AC50A65-5863-CE30-90AB-A082C6E56C7A}"/>
          </ac:spMkLst>
        </pc:spChg>
        <pc:spChg chg="add">
          <ac:chgData name="drtriptysingh77@gmail.com" userId="57fa8a36f7eeb83a" providerId="LiveId" clId="{710576F2-DC52-4009-81D4-6E29A8DB1C46}" dt="2024-11-13T03:11:52.857" v="82"/>
          <ac:spMkLst>
            <pc:docMk/>
            <pc:sldMk cId="3003228919" sldId="445"/>
            <ac:spMk id="8" creationId="{2B725975-7307-D9A8-84F6-EB174AC46E10}"/>
          </ac:spMkLst>
        </pc:spChg>
        <pc:spChg chg="add">
          <ac:chgData name="drtriptysingh77@gmail.com" userId="57fa8a36f7eeb83a" providerId="LiveId" clId="{710576F2-DC52-4009-81D4-6E29A8DB1C46}" dt="2024-11-13T03:11:52.857" v="82"/>
          <ac:spMkLst>
            <pc:docMk/>
            <pc:sldMk cId="3003228919" sldId="445"/>
            <ac:spMk id="9" creationId="{F0870B88-4F89-9431-21A7-57DD510DAD79}"/>
          </ac:spMkLst>
        </pc:spChg>
        <pc:spChg chg="add">
          <ac:chgData name="drtriptysingh77@gmail.com" userId="57fa8a36f7eeb83a" providerId="LiveId" clId="{710576F2-DC52-4009-81D4-6E29A8DB1C46}" dt="2024-11-13T03:11:52.857" v="82"/>
          <ac:spMkLst>
            <pc:docMk/>
            <pc:sldMk cId="3003228919" sldId="445"/>
            <ac:spMk id="10" creationId="{1F95FF29-2A7C-950F-258D-3E0A88F6D10B}"/>
          </ac:spMkLst>
        </pc:spChg>
        <pc:spChg chg="add">
          <ac:chgData name="drtriptysingh77@gmail.com" userId="57fa8a36f7eeb83a" providerId="LiveId" clId="{710576F2-DC52-4009-81D4-6E29A8DB1C46}" dt="2024-11-13T03:11:52.857" v="82"/>
          <ac:spMkLst>
            <pc:docMk/>
            <pc:sldMk cId="3003228919" sldId="445"/>
            <ac:spMk id="11" creationId="{6DE89F08-6DD4-8AC7-3B1D-2A7E06FB036F}"/>
          </ac:spMkLst>
        </pc:spChg>
        <pc:spChg chg="add mod">
          <ac:chgData name="drtriptysingh77@gmail.com" userId="57fa8a36f7eeb83a" providerId="LiveId" clId="{710576F2-DC52-4009-81D4-6E29A8DB1C46}" dt="2024-11-13T03:18:44.216" v="135" actId="207"/>
          <ac:spMkLst>
            <pc:docMk/>
            <pc:sldMk cId="3003228919" sldId="445"/>
            <ac:spMk id="12" creationId="{4FB89DF1-0B74-6154-7CD3-F7FFC7CD3216}"/>
          </ac:spMkLst>
        </pc:spChg>
      </pc:sldChg>
      <pc:sldChg chg="modSp add mod">
        <pc:chgData name="drtriptysingh77@gmail.com" userId="57fa8a36f7eeb83a" providerId="LiveId" clId="{710576F2-DC52-4009-81D4-6E29A8DB1C46}" dt="2024-11-13T03:18:54.828" v="137" actId="207"/>
        <pc:sldMkLst>
          <pc:docMk/>
          <pc:sldMk cId="2304961470" sldId="446"/>
        </pc:sldMkLst>
        <pc:spChg chg="mod">
          <ac:chgData name="drtriptysingh77@gmail.com" userId="57fa8a36f7eeb83a" providerId="LiveId" clId="{710576F2-DC52-4009-81D4-6E29A8DB1C46}" dt="2024-11-13T03:18:49.780" v="136" actId="207"/>
          <ac:spMkLst>
            <pc:docMk/>
            <pc:sldMk cId="2304961470" sldId="446"/>
            <ac:spMk id="6" creationId="{6E9504C0-B37D-6D5E-655E-1E032AFE1BC1}"/>
          </ac:spMkLst>
        </pc:spChg>
        <pc:spChg chg="mod">
          <ac:chgData name="drtriptysingh77@gmail.com" userId="57fa8a36f7eeb83a" providerId="LiveId" clId="{710576F2-DC52-4009-81D4-6E29A8DB1C46}" dt="2024-11-13T03:18:54.828" v="137" actId="207"/>
          <ac:spMkLst>
            <pc:docMk/>
            <pc:sldMk cId="2304961470" sldId="446"/>
            <ac:spMk id="12" creationId="{A91F5D64-2617-8646-CEF5-2898C6F315B7}"/>
          </ac:spMkLst>
        </pc:spChg>
      </pc:sldChg>
      <pc:sldChg chg="addSp delSp modSp new mod">
        <pc:chgData name="drtriptysingh77@gmail.com" userId="57fa8a36f7eeb83a" providerId="LiveId" clId="{710576F2-DC52-4009-81D4-6E29A8DB1C46}" dt="2024-11-13T03:19:03.874" v="139" actId="207"/>
        <pc:sldMkLst>
          <pc:docMk/>
          <pc:sldMk cId="846579514" sldId="447"/>
        </pc:sldMkLst>
        <pc:spChg chg="del">
          <ac:chgData name="drtriptysingh77@gmail.com" userId="57fa8a36f7eeb83a" providerId="LiveId" clId="{710576F2-DC52-4009-81D4-6E29A8DB1C46}" dt="2024-11-13T03:15:06.664" v="114" actId="478"/>
          <ac:spMkLst>
            <pc:docMk/>
            <pc:sldMk cId="846579514" sldId="447"/>
            <ac:spMk id="5" creationId="{FA109B04-759A-3A91-3B73-E51170D00D5E}"/>
          </ac:spMkLst>
        </pc:spChg>
        <pc:spChg chg="mod">
          <ac:chgData name="drtriptysingh77@gmail.com" userId="57fa8a36f7eeb83a" providerId="LiveId" clId="{710576F2-DC52-4009-81D4-6E29A8DB1C46}" dt="2024-11-13T03:18:59.714" v="138" actId="207"/>
          <ac:spMkLst>
            <pc:docMk/>
            <pc:sldMk cId="846579514" sldId="447"/>
            <ac:spMk id="6" creationId="{276192AF-C670-2515-ECB3-371FA75308C4}"/>
          </ac:spMkLst>
        </pc:spChg>
        <pc:spChg chg="add">
          <ac:chgData name="drtriptysingh77@gmail.com" userId="57fa8a36f7eeb83a" providerId="LiveId" clId="{710576F2-DC52-4009-81D4-6E29A8DB1C46}" dt="2024-11-13T03:14:47.760" v="111"/>
          <ac:spMkLst>
            <pc:docMk/>
            <pc:sldMk cId="846579514" sldId="447"/>
            <ac:spMk id="7" creationId="{6F589E47-1C0F-09B8-2E72-0A41A06D75E3}"/>
          </ac:spMkLst>
        </pc:spChg>
        <pc:spChg chg="add">
          <ac:chgData name="drtriptysingh77@gmail.com" userId="57fa8a36f7eeb83a" providerId="LiveId" clId="{710576F2-DC52-4009-81D4-6E29A8DB1C46}" dt="2024-11-13T03:14:47.760" v="111"/>
          <ac:spMkLst>
            <pc:docMk/>
            <pc:sldMk cId="846579514" sldId="447"/>
            <ac:spMk id="8" creationId="{E92C3FFB-5FFB-F9EE-68C5-EFBADEBBE26E}"/>
          </ac:spMkLst>
        </pc:spChg>
        <pc:spChg chg="add">
          <ac:chgData name="drtriptysingh77@gmail.com" userId="57fa8a36f7eeb83a" providerId="LiveId" clId="{710576F2-DC52-4009-81D4-6E29A8DB1C46}" dt="2024-11-13T03:14:47.760" v="111"/>
          <ac:spMkLst>
            <pc:docMk/>
            <pc:sldMk cId="846579514" sldId="447"/>
            <ac:spMk id="9" creationId="{6331C35B-0029-9C1D-39AB-18B99B0C6808}"/>
          </ac:spMkLst>
        </pc:spChg>
        <pc:spChg chg="add mod">
          <ac:chgData name="drtriptysingh77@gmail.com" userId="57fa8a36f7eeb83a" providerId="LiveId" clId="{710576F2-DC52-4009-81D4-6E29A8DB1C46}" dt="2024-11-13T03:19:03.874" v="139" actId="207"/>
          <ac:spMkLst>
            <pc:docMk/>
            <pc:sldMk cId="846579514" sldId="447"/>
            <ac:spMk id="10" creationId="{858E5C90-A9D4-A614-7FD7-E82E07AF2E58}"/>
          </ac:spMkLst>
        </pc:spChg>
      </pc:sldChg>
      <pc:sldChg chg="addSp delSp modSp add del mod">
        <pc:chgData name="drtriptysingh77@gmail.com" userId="57fa8a36f7eeb83a" providerId="LiveId" clId="{710576F2-DC52-4009-81D4-6E29A8DB1C46}" dt="2024-11-13T03:14:38.807" v="109" actId="47"/>
        <pc:sldMkLst>
          <pc:docMk/>
          <pc:sldMk cId="1483483340" sldId="447"/>
        </pc:sldMkLst>
        <pc:spChg chg="add">
          <ac:chgData name="drtriptysingh77@gmail.com" userId="57fa8a36f7eeb83a" providerId="LiveId" clId="{710576F2-DC52-4009-81D4-6E29A8DB1C46}" dt="2024-11-13T03:13:40.266" v="98"/>
          <ac:spMkLst>
            <pc:docMk/>
            <pc:sldMk cId="1483483340" sldId="447"/>
            <ac:spMk id="5" creationId="{C3F49AD2-AE0E-9842-A2BB-C38F67A5EDBB}"/>
          </ac:spMkLst>
        </pc:spChg>
        <pc:spChg chg="mod">
          <ac:chgData name="drtriptysingh77@gmail.com" userId="57fa8a36f7eeb83a" providerId="LiveId" clId="{710576F2-DC52-4009-81D4-6E29A8DB1C46}" dt="2024-11-13T03:13:56.130" v="101" actId="1076"/>
          <ac:spMkLst>
            <pc:docMk/>
            <pc:sldMk cId="1483483340" sldId="447"/>
            <ac:spMk id="6" creationId="{DC5A502C-F35C-9887-1D9A-69D13C8CCC49}"/>
          </ac:spMkLst>
        </pc:spChg>
        <pc:spChg chg="add">
          <ac:chgData name="drtriptysingh77@gmail.com" userId="57fa8a36f7eeb83a" providerId="LiveId" clId="{710576F2-DC52-4009-81D4-6E29A8DB1C46}" dt="2024-11-13T03:13:40.266" v="98"/>
          <ac:spMkLst>
            <pc:docMk/>
            <pc:sldMk cId="1483483340" sldId="447"/>
            <ac:spMk id="7" creationId="{0A6EA62A-3551-505B-174A-B853B27B94B5}"/>
          </ac:spMkLst>
        </pc:spChg>
        <pc:spChg chg="add">
          <ac:chgData name="drtriptysingh77@gmail.com" userId="57fa8a36f7eeb83a" providerId="LiveId" clId="{710576F2-DC52-4009-81D4-6E29A8DB1C46}" dt="2024-11-13T03:13:40.266" v="98"/>
          <ac:spMkLst>
            <pc:docMk/>
            <pc:sldMk cId="1483483340" sldId="447"/>
            <ac:spMk id="8" creationId="{4D9D8297-F0EA-1A9B-5ACA-4A88CE3BD9CA}"/>
          </ac:spMkLst>
        </pc:spChg>
        <pc:spChg chg="add del mod">
          <ac:chgData name="drtriptysingh77@gmail.com" userId="57fa8a36f7eeb83a" providerId="LiveId" clId="{710576F2-DC52-4009-81D4-6E29A8DB1C46}" dt="2024-11-13T03:14:01.055" v="102" actId="478"/>
          <ac:spMkLst>
            <pc:docMk/>
            <pc:sldMk cId="1483483340" sldId="447"/>
            <ac:spMk id="9" creationId="{8A319453-C04A-42D8-0546-D1C7982FC291}"/>
          </ac:spMkLst>
        </pc:spChg>
        <pc:spChg chg="add mod">
          <ac:chgData name="drtriptysingh77@gmail.com" userId="57fa8a36f7eeb83a" providerId="LiveId" clId="{710576F2-DC52-4009-81D4-6E29A8DB1C46}" dt="2024-11-13T03:13:56.130" v="101" actId="1076"/>
          <ac:spMkLst>
            <pc:docMk/>
            <pc:sldMk cId="1483483340" sldId="447"/>
            <ac:spMk id="10" creationId="{8F680D6E-2B94-5DF4-E1D6-63CED7A1BCEF}"/>
          </ac:spMkLst>
        </pc:spChg>
        <pc:spChg chg="add del mod">
          <ac:chgData name="drtriptysingh77@gmail.com" userId="57fa8a36f7eeb83a" providerId="LiveId" clId="{710576F2-DC52-4009-81D4-6E29A8DB1C46}" dt="2024-11-13T03:14:09.068" v="103" actId="478"/>
          <ac:spMkLst>
            <pc:docMk/>
            <pc:sldMk cId="1483483340" sldId="447"/>
            <ac:spMk id="11" creationId="{C68B1E59-A280-86C0-159A-69BD1A9D8F20}"/>
          </ac:spMkLst>
        </pc:spChg>
        <pc:spChg chg="mod">
          <ac:chgData name="drtriptysingh77@gmail.com" userId="57fa8a36f7eeb83a" providerId="LiveId" clId="{710576F2-DC52-4009-81D4-6E29A8DB1C46}" dt="2024-11-13T03:14:34.506" v="108" actId="27636"/>
          <ac:spMkLst>
            <pc:docMk/>
            <pc:sldMk cId="1483483340" sldId="447"/>
            <ac:spMk id="12" creationId="{CCCD91BA-EA00-1987-23B7-59727119A1A8}"/>
          </ac:spMkLst>
        </pc:spChg>
        <pc:spChg chg="add">
          <ac:chgData name="drtriptysingh77@gmail.com" userId="57fa8a36f7eeb83a" providerId="LiveId" clId="{710576F2-DC52-4009-81D4-6E29A8DB1C46}" dt="2024-11-13T03:14:11.443" v="104"/>
          <ac:spMkLst>
            <pc:docMk/>
            <pc:sldMk cId="1483483340" sldId="447"/>
            <ac:spMk id="13" creationId="{8051AB35-C34D-10D7-1B40-ADFCA10FD4D4}"/>
          </ac:spMkLst>
        </pc:spChg>
        <pc:spChg chg="add">
          <ac:chgData name="drtriptysingh77@gmail.com" userId="57fa8a36f7eeb83a" providerId="LiveId" clId="{710576F2-DC52-4009-81D4-6E29A8DB1C46}" dt="2024-11-13T03:14:11.443" v="104"/>
          <ac:spMkLst>
            <pc:docMk/>
            <pc:sldMk cId="1483483340" sldId="447"/>
            <ac:spMk id="14" creationId="{AE11900C-2E88-8D16-8FF3-36F5286343FB}"/>
          </ac:spMkLst>
        </pc:spChg>
        <pc:spChg chg="add">
          <ac:chgData name="drtriptysingh77@gmail.com" userId="57fa8a36f7eeb83a" providerId="LiveId" clId="{710576F2-DC52-4009-81D4-6E29A8DB1C46}" dt="2024-11-13T03:14:11.443" v="104"/>
          <ac:spMkLst>
            <pc:docMk/>
            <pc:sldMk cId="1483483340" sldId="447"/>
            <ac:spMk id="15" creationId="{E2DEB6D4-3930-D413-05F7-26B23A347242}"/>
          </ac:spMkLst>
        </pc:spChg>
        <pc:spChg chg="add">
          <ac:chgData name="drtriptysingh77@gmail.com" userId="57fa8a36f7eeb83a" providerId="LiveId" clId="{710576F2-DC52-4009-81D4-6E29A8DB1C46}" dt="2024-11-13T03:14:24.860" v="105"/>
          <ac:spMkLst>
            <pc:docMk/>
            <pc:sldMk cId="1483483340" sldId="447"/>
            <ac:spMk id="16" creationId="{C9865424-E674-7730-0F8B-F4050E0AACC9}"/>
          </ac:spMkLst>
        </pc:spChg>
        <pc:spChg chg="add">
          <ac:chgData name="drtriptysingh77@gmail.com" userId="57fa8a36f7eeb83a" providerId="LiveId" clId="{710576F2-DC52-4009-81D4-6E29A8DB1C46}" dt="2024-11-13T03:14:24.860" v="105"/>
          <ac:spMkLst>
            <pc:docMk/>
            <pc:sldMk cId="1483483340" sldId="447"/>
            <ac:spMk id="17" creationId="{217C7F72-B8DF-2AE9-CE22-0A3F18531087}"/>
          </ac:spMkLst>
        </pc:spChg>
        <pc:spChg chg="add">
          <ac:chgData name="drtriptysingh77@gmail.com" userId="57fa8a36f7eeb83a" providerId="LiveId" clId="{710576F2-DC52-4009-81D4-6E29A8DB1C46}" dt="2024-11-13T03:14:24.860" v="105"/>
          <ac:spMkLst>
            <pc:docMk/>
            <pc:sldMk cId="1483483340" sldId="447"/>
            <ac:spMk id="18" creationId="{D1F5B335-DE6D-1CDB-E364-CBD700787531}"/>
          </ac:spMkLst>
        </pc:spChg>
        <pc:spChg chg="add">
          <ac:chgData name="drtriptysingh77@gmail.com" userId="57fa8a36f7eeb83a" providerId="LiveId" clId="{710576F2-DC52-4009-81D4-6E29A8DB1C46}" dt="2024-11-13T03:14:29.799" v="106"/>
          <ac:spMkLst>
            <pc:docMk/>
            <pc:sldMk cId="1483483340" sldId="447"/>
            <ac:spMk id="19" creationId="{AA541796-A5CE-4B9B-1CCD-30FC09A15FC0}"/>
          </ac:spMkLst>
        </pc:spChg>
        <pc:spChg chg="add">
          <ac:chgData name="drtriptysingh77@gmail.com" userId="57fa8a36f7eeb83a" providerId="LiveId" clId="{710576F2-DC52-4009-81D4-6E29A8DB1C46}" dt="2024-11-13T03:14:29.799" v="106"/>
          <ac:spMkLst>
            <pc:docMk/>
            <pc:sldMk cId="1483483340" sldId="447"/>
            <ac:spMk id="20" creationId="{EE9921A1-09E6-FD15-2442-BBDFDA18EA91}"/>
          </ac:spMkLst>
        </pc:spChg>
        <pc:spChg chg="add">
          <ac:chgData name="drtriptysingh77@gmail.com" userId="57fa8a36f7eeb83a" providerId="LiveId" clId="{710576F2-DC52-4009-81D4-6E29A8DB1C46}" dt="2024-11-13T03:14:29.799" v="106"/>
          <ac:spMkLst>
            <pc:docMk/>
            <pc:sldMk cId="1483483340" sldId="447"/>
            <ac:spMk id="21" creationId="{A936683E-1B73-9895-943F-1CFF95A8CAAB}"/>
          </ac:spMkLst>
        </pc:spChg>
      </pc:sldChg>
      <pc:sldChg chg="modSp add mod">
        <pc:chgData name="drtriptysingh77@gmail.com" userId="57fa8a36f7eeb83a" providerId="LiveId" clId="{710576F2-DC52-4009-81D4-6E29A8DB1C46}" dt="2024-11-13T03:19:13.258" v="141" actId="207"/>
        <pc:sldMkLst>
          <pc:docMk/>
          <pc:sldMk cId="653623479" sldId="448"/>
        </pc:sldMkLst>
        <pc:spChg chg="mod">
          <ac:chgData name="drtriptysingh77@gmail.com" userId="57fa8a36f7eeb83a" providerId="LiveId" clId="{710576F2-DC52-4009-81D4-6E29A8DB1C46}" dt="2024-11-13T03:19:10.196" v="140" actId="207"/>
          <ac:spMkLst>
            <pc:docMk/>
            <pc:sldMk cId="653623479" sldId="448"/>
            <ac:spMk id="6" creationId="{4004A5BD-2EFB-35E3-D20A-F089510DF3B6}"/>
          </ac:spMkLst>
        </pc:spChg>
        <pc:spChg chg="mod">
          <ac:chgData name="drtriptysingh77@gmail.com" userId="57fa8a36f7eeb83a" providerId="LiveId" clId="{710576F2-DC52-4009-81D4-6E29A8DB1C46}" dt="2024-11-13T03:19:13.258" v="141" actId="207"/>
          <ac:spMkLst>
            <pc:docMk/>
            <pc:sldMk cId="653623479" sldId="448"/>
            <ac:spMk id="10" creationId="{17834303-A6A0-3EFB-A73B-E70CCB9FDC33}"/>
          </ac:spMkLst>
        </pc:spChg>
      </pc:sldChg>
      <pc:sldChg chg="modSp add mod">
        <pc:chgData name="drtriptysingh77@gmail.com" userId="57fa8a36f7eeb83a" providerId="LiveId" clId="{710576F2-DC52-4009-81D4-6E29A8DB1C46}" dt="2024-11-13T03:19:23.235" v="143" actId="207"/>
        <pc:sldMkLst>
          <pc:docMk/>
          <pc:sldMk cId="3567174793" sldId="449"/>
        </pc:sldMkLst>
        <pc:spChg chg="mod">
          <ac:chgData name="drtriptysingh77@gmail.com" userId="57fa8a36f7eeb83a" providerId="LiveId" clId="{710576F2-DC52-4009-81D4-6E29A8DB1C46}" dt="2024-11-13T03:19:19.757" v="142" actId="207"/>
          <ac:spMkLst>
            <pc:docMk/>
            <pc:sldMk cId="3567174793" sldId="449"/>
            <ac:spMk id="6" creationId="{9EA8BC17-9E9D-E8EC-3630-73801FB4CC9B}"/>
          </ac:spMkLst>
        </pc:spChg>
        <pc:spChg chg="mod">
          <ac:chgData name="drtriptysingh77@gmail.com" userId="57fa8a36f7eeb83a" providerId="LiveId" clId="{710576F2-DC52-4009-81D4-6E29A8DB1C46}" dt="2024-11-13T03:19:23.235" v="143" actId="207"/>
          <ac:spMkLst>
            <pc:docMk/>
            <pc:sldMk cId="3567174793" sldId="449"/>
            <ac:spMk id="10" creationId="{E4EF401B-3A91-FAB5-8094-AAA2407D1343}"/>
          </ac:spMkLst>
        </pc:spChg>
      </pc:sldChg>
      <pc:sldChg chg="modSp add mod">
        <pc:chgData name="drtriptysingh77@gmail.com" userId="57fa8a36f7eeb83a" providerId="LiveId" clId="{710576F2-DC52-4009-81D4-6E29A8DB1C46}" dt="2024-11-13T03:19:32.336" v="145" actId="207"/>
        <pc:sldMkLst>
          <pc:docMk/>
          <pc:sldMk cId="3931207086" sldId="450"/>
        </pc:sldMkLst>
        <pc:spChg chg="mod">
          <ac:chgData name="drtriptysingh77@gmail.com" userId="57fa8a36f7eeb83a" providerId="LiveId" clId="{710576F2-DC52-4009-81D4-6E29A8DB1C46}" dt="2024-11-13T03:19:29.168" v="144" actId="207"/>
          <ac:spMkLst>
            <pc:docMk/>
            <pc:sldMk cId="3931207086" sldId="450"/>
            <ac:spMk id="6" creationId="{6C7A0A65-908C-B5F6-1ABB-0CCF4E62A9DD}"/>
          </ac:spMkLst>
        </pc:spChg>
        <pc:spChg chg="mod">
          <ac:chgData name="drtriptysingh77@gmail.com" userId="57fa8a36f7eeb83a" providerId="LiveId" clId="{710576F2-DC52-4009-81D4-6E29A8DB1C46}" dt="2024-11-13T03:19:32.336" v="145" actId="207"/>
          <ac:spMkLst>
            <pc:docMk/>
            <pc:sldMk cId="3931207086" sldId="450"/>
            <ac:spMk id="10" creationId="{DE6F1621-0998-994D-1DB6-2AFDA42789C1}"/>
          </ac:spMkLst>
        </pc:spChg>
      </pc:sldChg>
      <pc:sldChg chg="addSp delSp modSp new mod">
        <pc:chgData name="drtriptysingh77@gmail.com" userId="57fa8a36f7eeb83a" providerId="LiveId" clId="{710576F2-DC52-4009-81D4-6E29A8DB1C46}" dt="2024-11-13T03:21:22.416" v="150" actId="1076"/>
        <pc:sldMkLst>
          <pc:docMk/>
          <pc:sldMk cId="3608991687" sldId="451"/>
        </pc:sldMkLst>
        <pc:spChg chg="del">
          <ac:chgData name="drtriptysingh77@gmail.com" userId="57fa8a36f7eeb83a" providerId="LiveId" clId="{710576F2-DC52-4009-81D4-6E29A8DB1C46}" dt="2024-11-13T03:19:40.700" v="147" actId="478"/>
          <ac:spMkLst>
            <pc:docMk/>
            <pc:sldMk cId="3608991687" sldId="451"/>
            <ac:spMk id="5" creationId="{57045EB0-AE82-5ADC-47FD-9AB7483AB685}"/>
          </ac:spMkLst>
        </pc:spChg>
        <pc:spChg chg="del">
          <ac:chgData name="drtriptysingh77@gmail.com" userId="57fa8a36f7eeb83a" providerId="LiveId" clId="{710576F2-DC52-4009-81D4-6E29A8DB1C46}" dt="2024-11-13T03:19:36.994" v="146" actId="478"/>
          <ac:spMkLst>
            <pc:docMk/>
            <pc:sldMk cId="3608991687" sldId="451"/>
            <ac:spMk id="6" creationId="{D2F6AC26-3DA4-9592-FDE9-690D099F3845}"/>
          </ac:spMkLst>
        </pc:spChg>
        <pc:picChg chg="add mod">
          <ac:chgData name="drtriptysingh77@gmail.com" userId="57fa8a36f7eeb83a" providerId="LiveId" clId="{710576F2-DC52-4009-81D4-6E29A8DB1C46}" dt="2024-11-13T03:21:22.416" v="150" actId="1076"/>
          <ac:picMkLst>
            <pc:docMk/>
            <pc:sldMk cId="3608991687" sldId="451"/>
            <ac:picMk id="4098" creationId="{DAF7C9EB-81DE-F408-C07D-12ADBB3141D2}"/>
          </ac:picMkLst>
        </pc:picChg>
      </pc:sldChg>
      <pc:sldChg chg="addSp delSp modSp new mod">
        <pc:chgData name="drtriptysingh77@gmail.com" userId="57fa8a36f7eeb83a" providerId="LiveId" clId="{710576F2-DC52-4009-81D4-6E29A8DB1C46}" dt="2024-11-13T03:22:24.538" v="163" actId="14100"/>
        <pc:sldMkLst>
          <pc:docMk/>
          <pc:sldMk cId="2476427817" sldId="452"/>
        </pc:sldMkLst>
        <pc:spChg chg="del">
          <ac:chgData name="drtriptysingh77@gmail.com" userId="57fa8a36f7eeb83a" providerId="LiveId" clId="{710576F2-DC52-4009-81D4-6E29A8DB1C46}" dt="2024-11-13T03:21:48.757" v="152" actId="478"/>
          <ac:spMkLst>
            <pc:docMk/>
            <pc:sldMk cId="2476427817" sldId="452"/>
            <ac:spMk id="2" creationId="{365A7AD4-92C9-02F1-42C5-A61C4C7E6233}"/>
          </ac:spMkLst>
        </pc:spChg>
        <pc:spChg chg="del">
          <ac:chgData name="drtriptysingh77@gmail.com" userId="57fa8a36f7eeb83a" providerId="LiveId" clId="{710576F2-DC52-4009-81D4-6E29A8DB1C46}" dt="2024-11-13T03:21:48.757" v="152" actId="478"/>
          <ac:spMkLst>
            <pc:docMk/>
            <pc:sldMk cId="2476427817" sldId="452"/>
            <ac:spMk id="3" creationId="{6E6555DF-B6FF-8D4B-7DEA-00F153307B31}"/>
          </ac:spMkLst>
        </pc:spChg>
        <pc:spChg chg="del">
          <ac:chgData name="drtriptysingh77@gmail.com" userId="57fa8a36f7eeb83a" providerId="LiveId" clId="{710576F2-DC52-4009-81D4-6E29A8DB1C46}" dt="2024-11-13T03:21:48.757" v="152" actId="478"/>
          <ac:spMkLst>
            <pc:docMk/>
            <pc:sldMk cId="2476427817" sldId="452"/>
            <ac:spMk id="4" creationId="{19B17807-1C65-E674-A07C-CCE9780EF695}"/>
          </ac:spMkLst>
        </pc:spChg>
        <pc:spChg chg="del">
          <ac:chgData name="drtriptysingh77@gmail.com" userId="57fa8a36f7eeb83a" providerId="LiveId" clId="{710576F2-DC52-4009-81D4-6E29A8DB1C46}" dt="2024-11-13T03:21:48.757" v="152" actId="478"/>
          <ac:spMkLst>
            <pc:docMk/>
            <pc:sldMk cId="2476427817" sldId="452"/>
            <ac:spMk id="5" creationId="{6181536D-340F-E524-1B33-A5FC37E5A242}"/>
          </ac:spMkLst>
        </pc:spChg>
        <pc:spChg chg="del">
          <ac:chgData name="drtriptysingh77@gmail.com" userId="57fa8a36f7eeb83a" providerId="LiveId" clId="{710576F2-DC52-4009-81D4-6E29A8DB1C46}" dt="2024-11-13T03:21:48.757" v="152" actId="478"/>
          <ac:spMkLst>
            <pc:docMk/>
            <pc:sldMk cId="2476427817" sldId="452"/>
            <ac:spMk id="6" creationId="{B4C4DAD0-7BF9-CBF5-F8C1-1678045F6646}"/>
          </ac:spMkLst>
        </pc:spChg>
        <pc:picChg chg="add mod">
          <ac:chgData name="drtriptysingh77@gmail.com" userId="57fa8a36f7eeb83a" providerId="LiveId" clId="{710576F2-DC52-4009-81D4-6E29A8DB1C46}" dt="2024-11-13T03:22:22.394" v="162" actId="14100"/>
          <ac:picMkLst>
            <pc:docMk/>
            <pc:sldMk cId="2476427817" sldId="452"/>
            <ac:picMk id="5122" creationId="{04894635-817A-C7F8-9854-0647A9D94351}"/>
          </ac:picMkLst>
        </pc:picChg>
        <pc:picChg chg="add mod">
          <ac:chgData name="drtriptysingh77@gmail.com" userId="57fa8a36f7eeb83a" providerId="LiveId" clId="{710576F2-DC52-4009-81D4-6E29A8DB1C46}" dt="2024-11-13T03:22:24.538" v="163" actId="14100"/>
          <ac:picMkLst>
            <pc:docMk/>
            <pc:sldMk cId="2476427817" sldId="452"/>
            <ac:picMk id="5124" creationId="{5035663A-76B1-AB55-25DB-0D32D9DC5DC0}"/>
          </ac:picMkLst>
        </pc:picChg>
      </pc:sldChg>
      <pc:sldChg chg="addSp delSp modSp new mod">
        <pc:chgData name="drtriptysingh77@gmail.com" userId="57fa8a36f7eeb83a" providerId="LiveId" clId="{710576F2-DC52-4009-81D4-6E29A8DB1C46}" dt="2024-11-13T03:37:18.202" v="229" actId="1076"/>
        <pc:sldMkLst>
          <pc:docMk/>
          <pc:sldMk cId="4289035914" sldId="453"/>
        </pc:sldMkLst>
        <pc:spChg chg="del">
          <ac:chgData name="drtriptysingh77@gmail.com" userId="57fa8a36f7eeb83a" providerId="LiveId" clId="{710576F2-DC52-4009-81D4-6E29A8DB1C46}" dt="2024-11-13T03:36:41.064" v="223" actId="478"/>
          <ac:spMkLst>
            <pc:docMk/>
            <pc:sldMk cId="4289035914" sldId="453"/>
            <ac:spMk id="5" creationId="{EFAB60BA-28D0-C984-A2BC-82089EC1D913}"/>
          </ac:spMkLst>
        </pc:spChg>
        <pc:spChg chg="del">
          <ac:chgData name="drtriptysingh77@gmail.com" userId="57fa8a36f7eeb83a" providerId="LiveId" clId="{710576F2-DC52-4009-81D4-6E29A8DB1C46}" dt="2024-11-13T03:36:37.085" v="222"/>
          <ac:spMkLst>
            <pc:docMk/>
            <pc:sldMk cId="4289035914" sldId="453"/>
            <ac:spMk id="6" creationId="{FB0FF289-737F-AE34-31BC-9F8D9C803D7C}"/>
          </ac:spMkLst>
        </pc:spChg>
        <pc:spChg chg="add mod">
          <ac:chgData name="drtriptysingh77@gmail.com" userId="57fa8a36f7eeb83a" providerId="LiveId" clId="{710576F2-DC52-4009-81D4-6E29A8DB1C46}" dt="2024-11-13T03:37:18.202" v="229" actId="1076"/>
          <ac:spMkLst>
            <pc:docMk/>
            <pc:sldMk cId="4289035914" sldId="453"/>
            <ac:spMk id="7" creationId="{0B9C6112-8836-82E1-11B9-77DCE1AB064D}"/>
          </ac:spMkLst>
        </pc:spChg>
      </pc:sldChg>
      <pc:sldChg chg="delSp modSp add mod">
        <pc:chgData name="drtriptysingh77@gmail.com" userId="57fa8a36f7eeb83a" providerId="LiveId" clId="{710576F2-DC52-4009-81D4-6E29A8DB1C46}" dt="2024-11-13T03:36:09.865" v="221" actId="20577"/>
        <pc:sldMkLst>
          <pc:docMk/>
          <pc:sldMk cId="1403345287" sldId="454"/>
        </pc:sldMkLst>
        <pc:spChg chg="mod">
          <ac:chgData name="drtriptysingh77@gmail.com" userId="57fa8a36f7eeb83a" providerId="LiveId" clId="{710576F2-DC52-4009-81D4-6E29A8DB1C46}" dt="2024-11-13T03:36:09.865" v="221" actId="20577"/>
          <ac:spMkLst>
            <pc:docMk/>
            <pc:sldMk cId="1403345287" sldId="454"/>
            <ac:spMk id="7" creationId="{D8904B31-9E30-B9CA-E900-B29A9A1743DF}"/>
          </ac:spMkLst>
        </pc:spChg>
        <pc:spChg chg="del mod">
          <ac:chgData name="drtriptysingh77@gmail.com" userId="57fa8a36f7eeb83a" providerId="LiveId" clId="{710576F2-DC52-4009-81D4-6E29A8DB1C46}" dt="2024-11-13T03:34:55.080" v="185" actId="478"/>
          <ac:spMkLst>
            <pc:docMk/>
            <pc:sldMk cId="1403345287" sldId="454"/>
            <ac:spMk id="8" creationId="{208720D3-DF77-DD3B-B034-35129785F95E}"/>
          </ac:spMkLst>
        </pc:spChg>
      </pc:sldChg>
      <pc:sldChg chg="modSp add mod ord">
        <pc:chgData name="drtriptysingh77@gmail.com" userId="57fa8a36f7eeb83a" providerId="LiveId" clId="{710576F2-DC52-4009-81D4-6E29A8DB1C46}" dt="2024-11-13T03:35:26.367" v="201"/>
        <pc:sldMkLst>
          <pc:docMk/>
          <pc:sldMk cId="179732045" sldId="455"/>
        </pc:sldMkLst>
        <pc:spChg chg="mod">
          <ac:chgData name="drtriptysingh77@gmail.com" userId="57fa8a36f7eeb83a" providerId="LiveId" clId="{710576F2-DC52-4009-81D4-6E29A8DB1C46}" dt="2024-11-13T03:35:16.349" v="199" actId="403"/>
          <ac:spMkLst>
            <pc:docMk/>
            <pc:sldMk cId="179732045" sldId="455"/>
            <ac:spMk id="7" creationId="{3BD0ACEE-4CA0-A175-1F80-C8F4798650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79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6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56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2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73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0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program dynamically allocates memory for storing heights of N students, then calculates and displays their average height.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reads the number of students, allocates a float array for their heights, sums all heights, and computes the average.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8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9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6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83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5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12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74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71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program demonstrates dynamic memory allocation using malloc and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resize an array from 10 integers to 1 million integers.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initially allocates memory for 10 integers, stores values 0-9, then uses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dramatically increase the array size while preserving the original data, showing how memory can be dynamically resized during program execution.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04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DFFF5-A887-F988-8AF8-20A21E4F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19E58-E65B-FA6B-37C1-899FD1BAE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89149-225B-F081-7A0F-CF47706C6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10563-4F84-1EC0-7B9A-98A47B3B9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80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F6630-645A-B451-912D-C0463F19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2230F-8B90-5680-AFCD-C73640915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F36E9-33CF-7729-10B0-B18705672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B52AC-5F18-AEE2-EA0C-897DBF19C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5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01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1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D94D-73FD-2BB2-AA22-728C0343C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A23A8A-79AB-9DB3-5875-04D81E1D5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61534-B53D-CD64-0449-72E3D29D3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F5C-3CB0-7B6F-7954-2C9F84B80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6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6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program instructions and the global variables are stored in a region known as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permanent storage area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local variables are stored in another area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memory space available for dynamic allocation during execution of the program is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region is initially kept free.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size of the heap keeps changing as a program runs.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67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4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BE6B3-2D16-4A1B-99C8-9BB68DB865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1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/>
              <a:t>CS 11001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Memory Allocation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6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Memory Allocation Process  in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209800"/>
            <a:ext cx="2895600" cy="609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0">
                <a:solidFill>
                  <a:schemeClr val="accent1">
                    <a:lumMod val="75000"/>
                  </a:schemeClr>
                </a:solidFill>
              </a:rPr>
              <a:t>Local variables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2819400"/>
            <a:ext cx="2895600" cy="609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0">
                <a:solidFill>
                  <a:schemeClr val="accent1">
                    <a:lumMod val="75000"/>
                  </a:schemeClr>
                </a:solidFill>
              </a:rPr>
              <a:t>Free memory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3429000"/>
            <a:ext cx="2895600" cy="609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0">
                <a:solidFill>
                  <a:schemeClr val="accent1">
                    <a:lumMod val="75000"/>
                  </a:schemeClr>
                </a:solidFill>
              </a:rPr>
              <a:t>Global variables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0" y="4038600"/>
            <a:ext cx="2895600" cy="609600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 b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4648200" y="34290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b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181600" y="3838545"/>
            <a:ext cx="2774776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 dirty="0">
                <a:solidFill>
                  <a:schemeClr val="accent1">
                    <a:lumMod val="75000"/>
                  </a:schemeClr>
                </a:solidFill>
              </a:rPr>
              <a:t>Permanent storage area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181600" y="2286000"/>
            <a:ext cx="990600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 dirty="0">
                <a:solidFill>
                  <a:schemeClr val="accent1">
                    <a:lumMod val="75000"/>
                  </a:schemeClr>
                </a:solidFill>
              </a:rPr>
              <a:t>Stack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181600" y="2971800"/>
            <a:ext cx="990600" cy="40011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0" dirty="0">
                <a:solidFill>
                  <a:schemeClr val="accent1">
                    <a:lumMod val="75000"/>
                  </a:schemeClr>
                </a:solidFill>
              </a:rPr>
              <a:t>Heap</a:t>
            </a:r>
            <a:endParaRPr lang="en-US" alt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5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Memory Allocation Process 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4360" y="1375656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program instructions and the global variables are stored in a region known as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permanent storage area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local variables are stored in another area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memory space available for dynamic allocation during execution of the program is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region is initially kept free.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size of the heap keeps changing as a program runs.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#07: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a time, we face situations where data is dynamic in nature.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Amount of data cannot be predicted beforehand.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of data item keeps changing during program execution.</a:t>
            </a:r>
          </a:p>
          <a:p>
            <a:pPr lvl="8" algn="just">
              <a:lnSpc>
                <a:spcPct val="110000"/>
              </a:lnSpc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Such situations can be handled more easily and effectively using dynamic memory management techniques.</a:t>
            </a:r>
          </a:p>
          <a:p>
            <a:pPr lvl="8" algn="just">
              <a:lnSpc>
                <a:spcPct val="110000"/>
              </a:lnSpc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 language requires the number of elements in an array to be specified at compile time.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Often leads to wastage or memory space or program failure.</a:t>
            </a:r>
          </a:p>
          <a:p>
            <a:pPr lvl="8" algn="just">
              <a:lnSpc>
                <a:spcPct val="110000"/>
              </a:lnSpc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space required can be specified at the time of execution.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 supports allocating and freeing memory dynamically using library routines.</a:t>
            </a: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#07: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4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Memory Allocation Functions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Allocates requested number of bytes and returns a pointer to the first byte of the allocated space.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Allocates space for an array of elements, initializes them to zero and then returns a pointer to the memory.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Frees previously allocated space.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Modifies the size of previously allocated space.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Allocating a Block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block of memory can be allocated using the function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Reserves a block of memory of specified size and returns a pointer of type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5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return pointer can be assigned to any pointer type.</a:t>
            </a:r>
          </a:p>
          <a:p>
            <a:pPr lvl="1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lvl="7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0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 (type *)  </a:t>
            </a:r>
            <a:r>
              <a:rPr lang="en-IN" sz="2000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sz="20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(unsigned n);</a:t>
            </a:r>
          </a:p>
          <a:p>
            <a:pPr marL="45720" indent="0">
              <a:buNone/>
            </a:pPr>
            <a:endParaRPr lang="en-IN" sz="1000" dirty="0">
              <a:solidFill>
                <a:srgbClr val="B808B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Returns a pointer to </a:t>
            </a:r>
            <a:r>
              <a:rPr lang="en-IN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bytes of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uninitialized storage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or NULL if the request cannot be satisfied.</a:t>
            </a:r>
            <a:endParaRPr lang="en-IN" sz="2000" dirty="0">
              <a:solidFill>
                <a:srgbClr val="B808B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1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Allocating a Block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b="1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365760" lvl="1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 = 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(100 *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365760" lvl="1" indent="0">
              <a:buNone/>
            </a:pPr>
            <a:r>
              <a:rPr lang="en-IN" sz="1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memory space equivalent to “100 times the size of an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bytes is reserved.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address of the first byte of the allocated memory is assigned to the pointer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type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71900" y="4987280"/>
            <a:ext cx="4191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29100" y="4987280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6300" y="4987280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43500" y="4987280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600700" y="4987280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505700" y="4987280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81100" y="4797152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562100" y="5020071"/>
            <a:ext cx="2133599" cy="568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93800" y="4397042"/>
            <a:ext cx="609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32040" y="557994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400 bytes of space</a:t>
            </a:r>
          </a:p>
        </p:txBody>
      </p:sp>
    </p:spTree>
    <p:extLst>
      <p:ext uri="{BB962C8B-B14F-4D97-AF65-F5344CB8AC3E}">
        <p14:creationId xmlns:p14="http://schemas.microsoft.com/office/powerpoint/2010/main" val="124273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Allocating a Block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856984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5720" indent="0">
              <a:buNone/>
            </a:pPr>
            <a:r>
              <a:rPr lang="en-IN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IN" sz="2000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IN" sz="20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 (char *)  </a:t>
            </a:r>
            <a:r>
              <a:rPr lang="en-IN" sz="2000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sz="20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(20) ;</a:t>
            </a:r>
          </a:p>
          <a:p>
            <a:pPr lvl="1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memory space of 20 bytes is reserved.</a:t>
            </a:r>
          </a:p>
          <a:p>
            <a:pPr lvl="8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address of the first byte of the allocated memory is assigned to the pointer </a:t>
            </a: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of type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07904" y="4581128"/>
            <a:ext cx="41910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165104" y="4581128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22304" y="4581128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079504" y="4581128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536704" y="4581128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7441704" y="4581128"/>
            <a:ext cx="0" cy="533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17104" y="4391000"/>
            <a:ext cx="609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1498104" y="4613919"/>
            <a:ext cx="2133599" cy="568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99592" y="3935871"/>
            <a:ext cx="1044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endParaRPr lang="en-US" altLang="en-US" sz="2000" b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8044" y="5173797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2060"/>
                </a:solidFill>
              </a:rPr>
              <a:t>20 bytes of space</a:t>
            </a:r>
          </a:p>
        </p:txBody>
      </p:sp>
    </p:spTree>
    <p:extLst>
      <p:ext uri="{BB962C8B-B14F-4D97-AF65-F5344CB8AC3E}">
        <p14:creationId xmlns:p14="http://schemas.microsoft.com/office/powerpoint/2010/main" val="323483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Points to Note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31639"/>
            <a:ext cx="8363272" cy="46176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always allocates a block of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contiguous bytes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allocation can fail if sufficient contiguous memory space is not available.</a:t>
            </a:r>
          </a:p>
          <a:p>
            <a:pPr lvl="6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 fails,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returns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2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361" y="1331640"/>
            <a:ext cx="6781278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*height;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float sum = 0,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("Input the number of students. \n");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height=(float *)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("Input heights for %d students \n", N);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f",&amp;height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height[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sum/(float) N;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("Average height= %f \n",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12160" y="3717032"/>
            <a:ext cx="3024336" cy="204210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the number of students.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heights for 5 students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23 24 25 26 27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height= 25.000000</a:t>
            </a:r>
          </a:p>
        </p:txBody>
      </p:sp>
    </p:spTree>
    <p:extLst>
      <p:ext uri="{BB962C8B-B14F-4D97-AF65-F5344CB8AC3E}">
        <p14:creationId xmlns:p14="http://schemas.microsoft.com/office/powerpoint/2010/main" val="28176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 library function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n, unsigned size)</a:t>
            </a:r>
          </a:p>
          <a:p>
            <a:pPr marL="365760" lvl="1" indent="0">
              <a:buNone/>
            </a:pPr>
            <a:endParaRPr lang="en-IN" sz="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Allocates the requested memory and returns a pointer to it.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Allocates a block of memory for an array of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IN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elements, each of them </a:t>
            </a:r>
            <a:r>
              <a:rPr lang="en-IN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bytes long,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initializes all its bits to zero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*x;</a:t>
            </a: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 . . </a:t>
            </a: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2" y="5373216"/>
            <a:ext cx="1152128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x[n];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236296" y="5465549"/>
            <a:ext cx="504056" cy="18466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Why Memory Allocation?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 language allows constants and variables to be processed</a:t>
            </a:r>
          </a:p>
          <a:p>
            <a:pPr lvl="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such variables should be maintained in primary memory at the time of execution.</a:t>
            </a:r>
          </a:p>
          <a:p>
            <a:pPr lvl="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needs that memory should be allocated to all variables.</a:t>
            </a:r>
          </a:p>
          <a:p>
            <a:pPr lvl="8" algn="just">
              <a:lnSpc>
                <a:spcPct val="110000"/>
              </a:lnSpc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two ways to allocate memory for data in C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 allocation </a:t>
            </a:r>
          </a:p>
          <a:p>
            <a:pPr lvl="2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time of writing your program, you specify the memory requirement</a:t>
            </a:r>
          </a:p>
          <a:p>
            <a:pPr lvl="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Dynamic allocation </a:t>
            </a:r>
          </a:p>
          <a:p>
            <a:pPr lvl="2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 memory during run time as and when require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35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9361" y="1331640"/>
            <a:ext cx="6781278" cy="4689648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/*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*/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/*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exit, free */</a:t>
            </a:r>
          </a:p>
          <a:p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("Amount of numbers to be entered: ");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(n, 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NULL) exit (1);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("Enter number #%d: ",i+1);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("%d",&amp;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("You have entered: ");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("%d ",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pData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38800" y="3356992"/>
            <a:ext cx="3397696" cy="24021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numbers to be entered: 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#1: 23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#2: 31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#3: 23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#4: 45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#5: 32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entered: 23 31 23 45 32</a:t>
            </a:r>
          </a:p>
        </p:txBody>
      </p:sp>
    </p:spTree>
    <p:extLst>
      <p:ext uri="{BB962C8B-B14F-4D97-AF65-F5344CB8AC3E}">
        <p14:creationId xmlns:p14="http://schemas.microsoft.com/office/powerpoint/2010/main" val="8926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versus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sz="2400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IN" b="1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(unsigned n);</a:t>
            </a:r>
          </a:p>
          <a:p>
            <a:pPr lvl="8">
              <a:buFont typeface="Arial" pitchFamily="34" charset="0"/>
              <a:buChar char="•"/>
            </a:pPr>
            <a:endParaRPr lang="en-IN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void *</a:t>
            </a:r>
            <a:r>
              <a:rPr lang="en-IN" b="1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(unsigned n, unsigned size)</a:t>
            </a:r>
          </a:p>
          <a:p>
            <a:pPr>
              <a:buFont typeface="Arial" pitchFamily="34" charset="0"/>
              <a:buChar char="•"/>
            </a:pPr>
            <a:endParaRPr lang="en-IN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single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(memory required in bytes), while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needs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arguments.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initialize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memory allocated, while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initializes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allocated memory to ZERO.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35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2C8674-911E-77C9-6D9D-EF314EA1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352928" cy="28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F2C2B1-503A-8A92-83BD-28983DE60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9" y="3490724"/>
            <a:ext cx="876619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1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Releasing the Used Space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we no longer need the data stored in a block of memory, we may release the block for future use.</a:t>
            </a: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using the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 lvl="1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(</a:t>
            </a:r>
            <a:r>
              <a:rPr lang="en-IN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 marL="45720" indent="0">
              <a:buNone/>
            </a:pPr>
            <a:endParaRPr lang="en-IN" sz="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 pointer to a memory block which has been already created using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30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88477A-C3F3-84DD-2EA3-D51A3434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7416824" cy="417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6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Altering the Size of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Sometimes we need to alter the size of some previously allocated memory block.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More memory needed.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allocated is larger than necessary.</a:t>
            </a:r>
          </a:p>
          <a:p>
            <a:pPr lvl="5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 using the </a:t>
            </a:r>
            <a:r>
              <a:rPr lang="en-IN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pPr lvl="6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original allocation is done by the statement</a:t>
            </a:r>
          </a:p>
          <a:p>
            <a:pPr marL="365760" lvl="1" indent="0">
              <a:buNone/>
            </a:pP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(size);</a:t>
            </a: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Then reallocation of space may be done as</a:t>
            </a:r>
          </a:p>
          <a:p>
            <a:pPr marL="640080" lvl="2" indent="0">
              <a:buNone/>
            </a:pP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dirty="0" err="1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IN" dirty="0">
                <a:solidFill>
                  <a:srgbClr val="B808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8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IN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Altering the Size of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new memory block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may or may not begin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same place as the old one.</a:t>
            </a:r>
          </a:p>
          <a:p>
            <a:pPr lvl="8"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 does not find space, it will create it in an entirely different region and move the contents of the old block into the new block.</a:t>
            </a:r>
          </a:p>
          <a:p>
            <a:pPr lvl="4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function guarantees that the old data remains intact.</a:t>
            </a:r>
          </a:p>
          <a:p>
            <a:pPr lvl="4"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it is unable to allocate, it returns </a:t>
            </a:r>
            <a:r>
              <a:rPr lang="en-IN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But, it does not free the original block.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9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1CAC866-55E7-8F12-780D-0DB8F6CF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58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31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#07: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356" y="792088"/>
            <a:ext cx="8991644" cy="5949280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*pa, *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n; /* allocate an array of 10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 = 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 *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if(pa) {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("%u bytes allocated. Storing integers: ", 10*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for(n = 0; n &lt; 10; ++n)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pa[n] = n);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				 // reallocate array to a larger size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(pa, 1000000 *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 are allocated, after the first 10 integers are: ", 1000000*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for(n = 0; n &lt; 10; ++n)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[n]); // show the array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 // if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failed, the original pointer needs to be freed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free(pa);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03088" y="5593453"/>
            <a:ext cx="5253930" cy="1006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Output!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bytes allocated. Storing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 1 2 3 4 5 6 7 8 9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4000000 bytes allocated, first 10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0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144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47ED97C-0AE6-5D07-B4DB-3B7911B3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217"/>
            <a:ext cx="9143999" cy="54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 Memory Allocation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1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336B-F58A-BBD2-66DF-C47B040C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30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D2A42B-1778-1670-CEF0-9A623563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4237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Lab – Q1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838F6-858A-C87A-99C0-C6C51E291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608" y="1691640"/>
            <a:ext cx="7632848" cy="43296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Write a C program that dynamically allocates an array of n student records, where each record has name (no spaces) and grade (float). Read all n records, print them in order, and compute &amp; print the class average. Use malloc for the array and free it at the end.</a:t>
            </a:r>
          </a:p>
          <a:p>
            <a:r>
              <a:rPr lang="en-US" b="1" dirty="0"/>
              <a:t>Sample Input</a:t>
            </a:r>
            <a:endParaRPr lang="en-US" dirty="0"/>
          </a:p>
          <a:p>
            <a:pPr latinLnBrk="1"/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Alice 85.5</a:t>
            </a:r>
            <a:br>
              <a:rPr lang="en-US" dirty="0"/>
            </a:br>
            <a:r>
              <a:rPr lang="en-US" dirty="0"/>
              <a:t>Bharat 92.0</a:t>
            </a:r>
            <a:br>
              <a:rPr lang="en-US" dirty="0"/>
            </a:br>
            <a:r>
              <a:rPr lang="en-US" dirty="0"/>
              <a:t>Chitra 78.5</a:t>
            </a:r>
          </a:p>
          <a:p>
            <a:r>
              <a:rPr lang="en-US" b="1" dirty="0"/>
              <a:t>Expected Output</a:t>
            </a:r>
            <a:endParaRPr lang="en-US" dirty="0"/>
          </a:p>
          <a:p>
            <a:pPr latinLnBrk="1"/>
            <a:r>
              <a:rPr lang="en-US" dirty="0"/>
              <a:t>Student Records:</a:t>
            </a:r>
            <a:br>
              <a:rPr lang="en-US" dirty="0"/>
            </a:br>
            <a:r>
              <a:rPr lang="en-US" dirty="0"/>
              <a:t>1) Name: Alice  Grade: 85.50</a:t>
            </a:r>
            <a:br>
              <a:rPr lang="en-US" dirty="0"/>
            </a:br>
            <a:r>
              <a:rPr lang="en-US" dirty="0"/>
              <a:t>2) Name: Bharat Grade: 92.00</a:t>
            </a:r>
            <a:br>
              <a:rPr lang="en-US" dirty="0"/>
            </a:br>
            <a:r>
              <a:rPr lang="en-US" dirty="0"/>
              <a:t>3) Name: Chitra Grade: 78.50</a:t>
            </a:r>
            <a:br>
              <a:rPr lang="en-US" dirty="0"/>
            </a:br>
            <a:r>
              <a:rPr lang="en-US" dirty="0"/>
              <a:t>Class Average: 85.33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58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0262-C616-040C-184D-4FE1F9FF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FEF9-59B8-E6AB-5A69-E3C65915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31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56EA65-16A9-6196-5EB6-BD4A0AF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4237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Lab – Q2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B719-24EA-06F7-3D4B-AAD6228AC0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608" y="1691640"/>
            <a:ext cx="7632848" cy="432964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Write a C program that first reads an integer k (number of strings), then reads k lines (varying lengths). Dynamically allocate memory to concatenate them </a:t>
            </a:r>
            <a:r>
              <a:rPr lang="en-US" b="1" dirty="0"/>
              <a:t>in order</a:t>
            </a:r>
            <a:r>
              <a:rPr lang="en-US" dirty="0"/>
              <a:t> (no extra spaces unless provided) into a single string. Print the concatenated string and its length. Use malloc/</a:t>
            </a:r>
            <a:r>
              <a:rPr lang="en-US" dirty="0" err="1"/>
              <a:t>realloc</a:t>
            </a:r>
            <a:r>
              <a:rPr lang="en-US" dirty="0"/>
              <a:t> as needed and free all memory.</a:t>
            </a:r>
          </a:p>
          <a:p>
            <a:r>
              <a:rPr lang="en-US" b="1" dirty="0"/>
              <a:t>Sample Input</a:t>
            </a:r>
            <a:endParaRPr lang="en-US" dirty="0"/>
          </a:p>
          <a:p>
            <a:pPr latinLnBrk="1"/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Hello</a:t>
            </a:r>
            <a:br>
              <a:rPr lang="en-US" dirty="0"/>
            </a:br>
            <a:r>
              <a:rPr lang="en-US" dirty="0"/>
              <a:t>_</a:t>
            </a:r>
            <a:br>
              <a:rPr lang="en-US" dirty="0"/>
            </a:br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World!</a:t>
            </a:r>
          </a:p>
          <a:p>
            <a:r>
              <a:rPr lang="en-US" b="1" dirty="0"/>
              <a:t>Expected Output</a:t>
            </a:r>
            <a:endParaRPr lang="en-US" dirty="0"/>
          </a:p>
          <a:p>
            <a:pPr latinLnBrk="1"/>
            <a:r>
              <a:rPr lang="en-US" dirty="0"/>
              <a:t>Concatenated String: </a:t>
            </a:r>
            <a:r>
              <a:rPr lang="en-US" dirty="0" err="1"/>
              <a:t>Hello_DynamicWorld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Length: 21</a:t>
            </a:r>
          </a:p>
        </p:txBody>
      </p:sp>
    </p:spTree>
    <p:extLst>
      <p:ext uri="{BB962C8B-B14F-4D97-AF65-F5344CB8AC3E}">
        <p14:creationId xmlns:p14="http://schemas.microsoft.com/office/powerpoint/2010/main" val="300970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1CB2-43F9-170A-C413-0D57DFC24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96BC5-2BD4-B57E-E302-7BC2336B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32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7EB9CC-A662-CEC3-ABC0-C5F88F0A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4237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Lab – Q3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5118F-8BBD-9F9C-AE82-0B0EAAB024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608" y="1691640"/>
            <a:ext cx="7632848" cy="432964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Write a C program that dynamically allocates two matrices A and B of size r × c. Read r c, then read A and B.</a:t>
            </a:r>
            <a:br>
              <a:rPr lang="en-US" dirty="0"/>
            </a:br>
            <a:r>
              <a:rPr lang="en-US" dirty="0"/>
              <a:t>Print A + B.</a:t>
            </a:r>
          </a:p>
          <a:p>
            <a:r>
              <a:rPr lang="en-US" b="1" dirty="0"/>
              <a:t>Sample Input</a:t>
            </a:r>
            <a:r>
              <a:rPr lang="en-US" dirty="0"/>
              <a:t> </a:t>
            </a:r>
            <a:r>
              <a:rPr lang="en-US" i="1" dirty="0"/>
              <a:t>(r c, then A, then B)</a:t>
            </a:r>
            <a:endParaRPr lang="en-US" dirty="0"/>
          </a:p>
          <a:p>
            <a:pPr latinLnBrk="1"/>
            <a:r>
              <a:rPr lang="en-US" dirty="0"/>
              <a:t>2 2</a:t>
            </a:r>
            <a:br>
              <a:rPr lang="en-US" dirty="0"/>
            </a:br>
            <a:r>
              <a:rPr lang="en-US" dirty="0"/>
              <a:t>1 2</a:t>
            </a:r>
            <a:br>
              <a:rPr lang="en-US" dirty="0"/>
            </a:br>
            <a:r>
              <a:rPr lang="en-US" dirty="0"/>
              <a:t>3 4</a:t>
            </a:r>
            <a:br>
              <a:rPr lang="en-US" dirty="0"/>
            </a:br>
            <a:r>
              <a:rPr lang="en-US" dirty="0"/>
              <a:t>5 6</a:t>
            </a:r>
            <a:br>
              <a:rPr lang="en-US" dirty="0"/>
            </a:br>
            <a:r>
              <a:rPr lang="en-US" dirty="0"/>
              <a:t>7 8</a:t>
            </a:r>
          </a:p>
          <a:p>
            <a:r>
              <a:rPr lang="en-US" b="1" dirty="0"/>
              <a:t>Expected Output (Addition)</a:t>
            </a:r>
            <a:endParaRPr lang="en-US" dirty="0"/>
          </a:p>
          <a:p>
            <a:pPr latinLnBrk="1"/>
            <a:r>
              <a:rPr lang="en-US" dirty="0"/>
              <a:t>A + B =</a:t>
            </a:r>
            <a:br>
              <a:rPr lang="en-US" dirty="0"/>
            </a:br>
            <a:r>
              <a:rPr lang="en-US" dirty="0"/>
              <a:t>6  8</a:t>
            </a:r>
            <a:br>
              <a:rPr lang="en-US" dirty="0"/>
            </a:br>
            <a:r>
              <a:rPr lang="en-US" dirty="0"/>
              <a:t>10 12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97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1FC5E-CB37-8EAC-2E44-C91E54227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DB02-BB23-B58E-56BC-73432CCE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33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D9184D-297F-AAD0-42B7-A2A4C3F0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42379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Lab – Q4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28A37-156F-03FC-0B5D-211C8E37A5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3608" y="1691640"/>
            <a:ext cx="7632848" cy="4329648"/>
          </a:xfrm>
        </p:spPr>
        <p:txBody>
          <a:bodyPr>
            <a:normAutofit/>
          </a:bodyPr>
          <a:lstStyle/>
          <a:p>
            <a:r>
              <a:rPr lang="en-US" b="1" dirty="0"/>
              <a:t>Question:</a:t>
            </a:r>
            <a:br>
              <a:rPr lang="en-US" dirty="0"/>
            </a:br>
            <a:r>
              <a:rPr lang="en-US" dirty="0"/>
              <a:t>Start with capacity cap = 2 and dynamically allocated int* arr. Repeatedly read integers. When the array is full, </a:t>
            </a:r>
            <a:r>
              <a:rPr lang="en-US" b="1" dirty="0"/>
              <a:t>double</a:t>
            </a:r>
            <a:r>
              <a:rPr lang="en-US" dirty="0"/>
              <a:t> its capacity using </a:t>
            </a:r>
            <a:r>
              <a:rPr lang="en-US" dirty="0" err="1"/>
              <a:t>realloc</a:t>
            </a:r>
            <a:r>
              <a:rPr lang="en-US" dirty="0"/>
              <a:t> and continue. </a:t>
            </a:r>
            <a:r>
              <a:rPr lang="en-US"/>
              <a:t>Print </a:t>
            </a:r>
            <a:r>
              <a:rPr lang="en-US" dirty="0"/>
              <a:t>the count and all stored values. Free memory before exit.</a:t>
            </a:r>
          </a:p>
          <a:p>
            <a:r>
              <a:rPr lang="en-US" b="1" dirty="0"/>
              <a:t>Sample Input</a:t>
            </a:r>
            <a:endParaRPr lang="en-US" dirty="0"/>
          </a:p>
          <a:p>
            <a:pPr latinLnBrk="1"/>
            <a:r>
              <a:rPr lang="en-US" dirty="0"/>
              <a:t>5 12 7 9 15 21 </a:t>
            </a:r>
          </a:p>
          <a:p>
            <a:r>
              <a:rPr lang="en-US" b="1" dirty="0"/>
              <a:t>Expected Output</a:t>
            </a:r>
            <a:endParaRPr lang="en-US" dirty="0"/>
          </a:p>
          <a:p>
            <a:pPr latinLnBrk="1"/>
            <a:r>
              <a:rPr lang="en-US" dirty="0"/>
              <a:t>Stored values (count = 6):</a:t>
            </a:r>
            <a:br>
              <a:rPr lang="en-US" dirty="0"/>
            </a:br>
            <a:r>
              <a:rPr lang="en-US" dirty="0"/>
              <a:t>5 12 7 9 15 21</a:t>
            </a:r>
          </a:p>
        </p:txBody>
      </p:sp>
    </p:spTree>
    <p:extLst>
      <p:ext uri="{BB962C8B-B14F-4D97-AF65-F5344CB8AC3E}">
        <p14:creationId xmlns:p14="http://schemas.microsoft.com/office/powerpoint/2010/main" val="75583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F850-8064-0002-56DD-B2F01D88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B38C-01DF-6BF5-CA53-392D6B1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8AFC1-354F-40F1-5C26-34E5B5E3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5CE1A-0027-899A-0C03-94C869F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910504-F052-2F39-354E-423AD104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#07: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D0ACEE-4CA0-A175-1F80-C8F479865087}"/>
              </a:ext>
            </a:extLst>
          </p:cNvPr>
          <p:cNvSpPr/>
          <p:nvPr/>
        </p:nvSpPr>
        <p:spPr>
          <a:xfrm>
            <a:off x="24561" y="-5450"/>
            <a:ext cx="8991644" cy="705678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*arr1, *arr2;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n = 5;  // Number of elements to allocate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1. Using malloc to allocate memory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malloc allocates uninitialized memory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arr1 = (int*)malloc(n *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(arr1 == NULL) {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("Memory allocation failed with malloc.\n");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    }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("Memory allocated using malloc:\n");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arr1[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  // Manually initializing the array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arr1[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   }</a:t>
            </a:r>
          </a:p>
          <a:p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</p:txBody>
      </p:sp>
    </p:spTree>
    <p:extLst>
      <p:ext uri="{BB962C8B-B14F-4D97-AF65-F5344CB8AC3E}">
        <p14:creationId xmlns:p14="http://schemas.microsoft.com/office/powerpoint/2010/main" val="17973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9006-E9A5-D4F3-C50F-44656853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B8E6-3077-93E3-7657-348B3EFA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4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4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4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0B78E-04B5-4A77-FFC6-E237F95F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D1A6F-89CC-989D-F868-DFE7D621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71E3E2-59F0-03A7-2005-185AA4B7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#07: © DSamanta</a:t>
            </a:r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904B31-9E30-B9CA-E900-B29A9A1743DF}"/>
              </a:ext>
            </a:extLst>
          </p:cNvPr>
          <p:cNvSpPr/>
          <p:nvPr/>
        </p:nvSpPr>
        <p:spPr>
          <a:xfrm>
            <a:off x="24561" y="-5450"/>
            <a:ext cx="8991644" cy="7056784"/>
          </a:xfrm>
          <a:prstGeom prst="roundRect">
            <a:avLst>
              <a:gd name="adj" fmla="val 2871"/>
            </a:avLst>
          </a:prstGeom>
          <a:solidFill>
            <a:srgbClr val="ECEFF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allocates memory and initializes it to zero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arr2 = (int*)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(arr2 == NULL) {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("Memory allocation failed with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.\n");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free(arr1);  // Free previously allocated memory before exiting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1;    }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("Memory allocated using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", arr2[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  // All elements should be 0 initially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</a:t>
            </a:r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("\n");    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Free the allocated memory    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free(arr1);    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free(arr2);    </a:t>
            </a:r>
          </a:p>
          <a:p>
            <a:r>
              <a:rPr lang="en-US" altLang="en-US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("Memory freed successfully.\n");    </a:t>
            </a:r>
          </a:p>
          <a:p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0;}</a:t>
            </a:r>
          </a:p>
        </p:txBody>
      </p:sp>
    </p:spTree>
    <p:extLst>
      <p:ext uri="{BB962C8B-B14F-4D97-AF65-F5344CB8AC3E}">
        <p14:creationId xmlns:p14="http://schemas.microsoft.com/office/powerpoint/2010/main" val="1403345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24481-925B-E3F3-3740-9505CF2D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1F8CC-D8E9-8F56-5202-9B29E042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CDDC-39A6-54EB-12AC-DF7E42D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36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9C6112-8836-82E1-11B9-77DCE1AB06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0044" y="419993"/>
            <a:ext cx="8686801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 (Memory Allocation)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malloc allocates a block of memory of the specified size (in bytes).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code, malloc is used to allocate memory for n integers with malloc(n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(int)).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allocated memory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it may contain garbage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allocation, the code initializes each element of arr1 manually.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(Contiguous Allocation)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allocates memory for an array of elements, initializing each byte to zero.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(int)) allocates memory for n integers and initializes them to zero.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demonstrates that after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 elements in arr2 are initially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(Memory Deallocation)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using the allocated memory, free is used to deallocate it and prevent memory leaks.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free(arr1); and free(arr2); release the memory back 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35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4894635-817A-C7F8-9854-0647A9D94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75" y="116632"/>
            <a:ext cx="492093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035663A-76B1-AB55-25DB-0D32D9DC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53" y="3429000"/>
            <a:ext cx="44499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7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CE59-A338-8672-B664-F4F48F5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E03A-9B8C-1D3D-60BD-F776845E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077C-BD11-E470-B41F-0B4A6C73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38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727BF-25AD-C8C7-ADD4-C5F177CF01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0"/>
            <a:ext cx="8109520" cy="3474720"/>
          </a:xfrm>
        </p:spPr>
        <p:txBody>
          <a:bodyPr/>
          <a:lstStyle/>
          <a:p>
            <a:r>
              <a:rPr lang="en-US" b="1" dirty="0"/>
              <a:t>1. What does DMA stand for in computer systems?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Data Management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Direct Memory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Dynamic Memory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Digital Media Adapter</a:t>
            </a:r>
          </a:p>
          <a:p>
            <a:r>
              <a:rPr lang="en-IN" sz="2000" dirty="0">
                <a:solidFill>
                  <a:srgbClr val="ECEFF8"/>
                </a:solidFill>
              </a:rPr>
              <a:t>c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FB89DF1-0B74-6154-7CD3-F7FFC7CD3216}"/>
              </a:ext>
            </a:extLst>
          </p:cNvPr>
          <p:cNvSpPr txBox="1">
            <a:spLocks/>
          </p:cNvSpPr>
          <p:nvPr/>
        </p:nvSpPr>
        <p:spPr>
          <a:xfrm>
            <a:off x="485569" y="3120019"/>
            <a:ext cx="810952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2. Which component is responsible for managing DMA in a computer system?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A)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B) 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C) DMA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D) Peripheral Devices</a:t>
            </a:r>
          </a:p>
          <a:p>
            <a:r>
              <a:rPr lang="en-IN" b="1" dirty="0"/>
              <a:t>Answer</a:t>
            </a:r>
            <a:r>
              <a:rPr lang="en-IN" dirty="0"/>
              <a:t>: </a:t>
            </a:r>
            <a:r>
              <a:rPr lang="en-IN" dirty="0">
                <a:solidFill>
                  <a:srgbClr val="ECEFF8"/>
                </a:solidFill>
              </a:rPr>
              <a:t>C) DMA 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228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AC67-75B6-AAA9-C03A-D680472DA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3DD53-B51C-5672-7D32-814B753E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EDD36-A762-BE0F-944A-48F42FFB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3640F-BC8E-864B-C803-904FE6ED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39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504C0-B37D-6D5E-655E-1E032AFE1B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0"/>
            <a:ext cx="8109520" cy="3474720"/>
          </a:xfrm>
        </p:spPr>
        <p:txBody>
          <a:bodyPr/>
          <a:lstStyle/>
          <a:p>
            <a:r>
              <a:rPr lang="en-US" b="1" dirty="0"/>
              <a:t>3. Which of the following is a major advantage of using DMA?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Increased CPU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Faster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Decreased 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Slower data transfer</a:t>
            </a:r>
          </a:p>
          <a:p>
            <a:r>
              <a:rPr lang="en-US" b="1" dirty="0"/>
              <a:t>Answer</a:t>
            </a:r>
            <a:r>
              <a:rPr lang="en-US" dirty="0"/>
              <a:t>:</a:t>
            </a:r>
            <a:r>
              <a:rPr lang="en-US" dirty="0">
                <a:solidFill>
                  <a:srgbClr val="ECEFF8"/>
                </a:solidFill>
              </a:rPr>
              <a:t> B) Faster data transfer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91F5D64-2617-8646-CEF5-2898C6F315B7}"/>
              </a:ext>
            </a:extLst>
          </p:cNvPr>
          <p:cNvSpPr txBox="1">
            <a:spLocks/>
          </p:cNvSpPr>
          <p:nvPr/>
        </p:nvSpPr>
        <p:spPr>
          <a:xfrm>
            <a:off x="485568" y="3120019"/>
            <a:ext cx="8658431" cy="3474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4. In a DMA transfer, which device has control over the data bus?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DMA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Hard Disk</a:t>
            </a:r>
          </a:p>
          <a:p>
            <a:r>
              <a:rPr lang="en-US" b="1" dirty="0"/>
              <a:t>Answer</a:t>
            </a:r>
            <a:r>
              <a:rPr lang="en-US" dirty="0">
                <a:solidFill>
                  <a:srgbClr val="ECEFF8"/>
                </a:solidFill>
              </a:rPr>
              <a:t>: C) DMA Controller</a:t>
            </a:r>
          </a:p>
          <a:p>
            <a:endParaRPr lang="en-IN" dirty="0"/>
          </a:p>
          <a:p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0496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Static Memory Allocation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 allocation 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requirement should be specified at the time of writing programs </a:t>
            </a:r>
          </a:p>
          <a:p>
            <a:pPr lvl="6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the memory allocated it cannot be altered. That is allocated memory remains fixed through out the entire run of the program</a:t>
            </a:r>
          </a:p>
          <a:p>
            <a:pPr lvl="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Sometimes we create data structures that are “fixed” and don’t need to grow or shrink.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7329" y="4221088"/>
            <a:ext cx="2390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a[200][20];</a:t>
            </a:r>
          </a:p>
          <a:p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555;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900" y="4231362"/>
            <a:ext cx="23903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trike="sngStrike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trike="sngStrike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a[200][20];</a:t>
            </a:r>
          </a:p>
          <a:p>
            <a:endParaRPr lang="en-IN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555;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5420" y="5229200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√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5229200"/>
                <a:ext cx="3638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29200"/>
                <a:ext cx="3638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Callout 13"/>
          <p:cNvSpPr/>
          <p:nvPr/>
        </p:nvSpPr>
        <p:spPr>
          <a:xfrm>
            <a:off x="7166440" y="4077072"/>
            <a:ext cx="1654031" cy="726312"/>
          </a:xfrm>
          <a:prstGeom prst="wedgeEllipseCallou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4128" y="4078218"/>
            <a:ext cx="14734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not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&gt; 200 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98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9D6F-EA8F-D24A-815A-249B0BF7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C81B4-9A7F-9C0B-1B71-45EEA13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2E36D-6DAA-D48C-D333-F61A4C91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40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192AF-C670-2515-ECB3-371FA75308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40416"/>
            <a:ext cx="6400800" cy="3474720"/>
          </a:xfrm>
        </p:spPr>
        <p:txBody>
          <a:bodyPr/>
          <a:lstStyle/>
          <a:p>
            <a:r>
              <a:rPr lang="en-US" b="1" dirty="0"/>
              <a:t>Which type of data transfer is DMA most commonly used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CPU-to-CPU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Memory-to-Memory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I/O-to-Memory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I/O-to-CPU</a:t>
            </a:r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dirty="0">
                <a:solidFill>
                  <a:srgbClr val="ECEFF8"/>
                </a:solidFill>
              </a:rPr>
              <a:t>C) I/O-to-Memory</a:t>
            </a:r>
          </a:p>
          <a:p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8E5C90-A9D4-A614-7FD7-E82E07AF2E58}"/>
              </a:ext>
            </a:extLst>
          </p:cNvPr>
          <p:cNvSpPr txBox="1">
            <a:spLocks/>
          </p:cNvSpPr>
          <p:nvPr/>
        </p:nvSpPr>
        <p:spPr>
          <a:xfrm>
            <a:off x="323528" y="338328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6. Which of the following is NOT a common mode of DMA operation?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Burst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Cycle Stealing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Polling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Transparent Mode</a:t>
            </a:r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dirty="0">
                <a:solidFill>
                  <a:srgbClr val="ECEFF8"/>
                </a:solidFill>
              </a:rPr>
              <a:t>C) Polling Mode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579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8056E-8CAE-FA1B-CC4C-408CD411E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409BD-245D-4F13-5BCF-63ECB53B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1E5F-3AFB-10AE-2573-1DFE7F48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B087-DCAA-C475-E620-A8305800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41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4A5BD-2EFB-35E3-D20A-F089510DF3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40416"/>
            <a:ext cx="8640960" cy="3474720"/>
          </a:xfrm>
        </p:spPr>
        <p:txBody>
          <a:bodyPr/>
          <a:lstStyle/>
          <a:p>
            <a:r>
              <a:rPr lang="en-US" b="1" dirty="0"/>
              <a:t>Which type of data transfer is DMA most commonly used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CPU-to-CPU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Memory-to-Memory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I/O-to-Memory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I/O-to-CPU</a:t>
            </a:r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dirty="0">
                <a:solidFill>
                  <a:srgbClr val="ECEFF8"/>
                </a:solidFill>
              </a:rPr>
              <a:t>C) I/O-to-Memory</a:t>
            </a:r>
          </a:p>
          <a:p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7834303-A6A0-3EFB-A73B-E70CCB9FDC33}"/>
              </a:ext>
            </a:extLst>
          </p:cNvPr>
          <p:cNvSpPr txBox="1">
            <a:spLocks/>
          </p:cNvSpPr>
          <p:nvPr/>
        </p:nvSpPr>
        <p:spPr>
          <a:xfrm>
            <a:off x="323528" y="3383280"/>
            <a:ext cx="8928992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6. What is the purpose of the DMA address register?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To store the address of the DMA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To hold the address of the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To store the memory address where data will be read or written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To save the address of the hard drive</a:t>
            </a:r>
          </a:p>
          <a:p>
            <a:r>
              <a:rPr lang="en-US" b="1" dirty="0"/>
              <a:t>Answer</a:t>
            </a:r>
            <a:r>
              <a:rPr lang="en-US" dirty="0">
                <a:solidFill>
                  <a:srgbClr val="ECEFF8"/>
                </a:solidFill>
              </a:rPr>
              <a:t>: C) To store the memory address where data will be read or written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623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2B54-36CA-DC26-739C-99636E41B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18B34-66E6-291F-BF95-824009B0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CE23-A652-04EF-DB61-D3E0BFAC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00E2-2444-04AB-E7A1-67DAFD02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42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8BC17-9E9D-E8EC-3630-73801FB4CC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40416"/>
            <a:ext cx="8640960" cy="3474720"/>
          </a:xfrm>
        </p:spPr>
        <p:txBody>
          <a:bodyPr/>
          <a:lstStyle/>
          <a:p>
            <a:r>
              <a:rPr lang="en-US" b="1" dirty="0"/>
              <a:t>. What is the role of the DMA count register?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Counts the number of interrupts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Indicates the number of bytes to be transferred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Stores the current memory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Manages CPU access to DMA</a:t>
            </a:r>
          </a:p>
          <a:p>
            <a:r>
              <a:rPr lang="en-US" b="1" dirty="0"/>
              <a:t>Answer</a:t>
            </a:r>
            <a:r>
              <a:rPr lang="en-US" dirty="0">
                <a:solidFill>
                  <a:srgbClr val="ECEFF8"/>
                </a:solidFill>
              </a:rPr>
              <a:t>: B) Indicates the number of bytes to be transferred</a:t>
            </a:r>
          </a:p>
          <a:p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4EF401B-3A91-FAB5-8094-AAA2407D1343}"/>
              </a:ext>
            </a:extLst>
          </p:cNvPr>
          <p:cNvSpPr txBox="1">
            <a:spLocks/>
          </p:cNvSpPr>
          <p:nvPr/>
        </p:nvSpPr>
        <p:spPr>
          <a:xfrm>
            <a:off x="323528" y="3383280"/>
            <a:ext cx="8928992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Which of the following types of devices typically uses DMA for efficient data transfer?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Mouse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Network Interface Card (NIC)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CPU</a:t>
            </a:r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dirty="0">
                <a:solidFill>
                  <a:srgbClr val="ECEFF8"/>
                </a:solidFill>
              </a:rPr>
              <a:t>C) Network Interface Card (NIC)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17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E8D0-6636-847E-E888-E18D2D54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04E06-626D-E821-64C3-9EE44A40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032AB-C7BF-931D-2940-1AD89CEC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84CD-FE7F-7482-5218-5AED2AAC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43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A0A65-908C-B5F6-1ABB-0CCF4E62A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528" y="240416"/>
            <a:ext cx="8928992" cy="3474720"/>
          </a:xfrm>
        </p:spPr>
        <p:txBody>
          <a:bodyPr/>
          <a:lstStyle/>
          <a:p>
            <a:r>
              <a:rPr lang="en-US" b="1" dirty="0"/>
              <a:t>. In C, a DMA transfer that moves blocks of data is sometimes handled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Bitwise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Loop-based transfers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DMA-specific functions provided by hardware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Standard input-output functions</a:t>
            </a:r>
          </a:p>
          <a:p>
            <a:r>
              <a:rPr lang="en-US" b="1" dirty="0"/>
              <a:t>Answer</a:t>
            </a:r>
            <a:r>
              <a:rPr lang="en-US" dirty="0">
                <a:solidFill>
                  <a:srgbClr val="ECEFF8"/>
                </a:solidFill>
              </a:rPr>
              <a:t>: C) DMA-specific functions provided by hardware libraries</a:t>
            </a:r>
          </a:p>
          <a:p>
            <a:endParaRPr lang="en-IN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E6F1621-0998-994D-1DB6-2AFDA42789C1}"/>
              </a:ext>
            </a:extLst>
          </p:cNvPr>
          <p:cNvSpPr txBox="1">
            <a:spLocks/>
          </p:cNvSpPr>
          <p:nvPr/>
        </p:nvSpPr>
        <p:spPr>
          <a:xfrm>
            <a:off x="323528" y="3683483"/>
            <a:ext cx="8928992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Which type of memory access can bypass the CPU using DMA?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A) Random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B) Sequential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C) Direct access between peripherals and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D) Virtual access</a:t>
            </a:r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dirty="0">
                <a:solidFill>
                  <a:srgbClr val="ECEFF8"/>
                </a:solidFill>
              </a:rPr>
              <a:t>C) Direct access between peripherals and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207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0AD28-5107-EAAF-7482-3983F712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#07: © DSamanta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C5627-B591-0658-BA4E-08FAF2AB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11001 : Programming and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7E95-8883-3B7B-A0DE-EEEEE131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44</a:t>
            </a:fld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F7C9EB-81DE-F408-C07D-12ADBB31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20675"/>
            <a:ext cx="5702805" cy="337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9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Static Allocation: Pros and Cons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Done at compile time.</a:t>
            </a:r>
          </a:p>
          <a:p>
            <a:pPr lvl="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Global variables: variables declared “ahead of time,” such as fixed arrays.</a:t>
            </a:r>
          </a:p>
          <a:p>
            <a:pPr lvl="7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Lifetime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Entire runtime of program.</a:t>
            </a:r>
          </a:p>
          <a:p>
            <a:pPr lvl="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Efficient execution time.</a:t>
            </a:r>
          </a:p>
          <a:p>
            <a:pPr lvl="7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declare more static data space than we need, we waste space.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declare less static space than we need, we are out of luck.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2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26331"/>
            <a:ext cx="9144000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fontAlgn="base">
              <a:spcAft>
                <a:spcPts val="750"/>
              </a:spcAft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Since C is a structured language, it has some fixed rules for programming. One of them includes changing the size of an array. An array is a collection of items stored at contiguous memory locations. </a:t>
            </a:r>
            <a:endParaRPr lang="en-IN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rtl="0" fontAlgn="base">
              <a:spcAft>
                <a:spcPts val="750"/>
              </a:spcAft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 can be seen, the length (size) of the array above is 9. But what if there is a requirement to change this length (size)? For example, If there is a situation where only 5 elements are needed to be entered in this array. In this case, the remaining 4 indices are just wasting memory in this array. So there is a requirement to lessen the length (size) of the array from 9 to 5.Take another situation. In this, there is an array of 9 elements with all 9 indices filled. But there is a need to enter 3 more elements in this array. In this case, 3 indices more are required. So the length (size) of the array needs to be changed from 9 to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 descr="arrays">
            <a:extLst>
              <a:ext uri="{FF2B5EF4-FFF2-40B4-BE49-F238E27FC236}">
                <a16:creationId xmlns:a16="http://schemas.microsoft.com/office/drawing/2014/main" id="{69C1C480-61F2-C7FE-C64A-C96A5AF9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10166"/>
            <a:ext cx="7993985" cy="23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B218-BD70-18F2-8B8A-6369B212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3B80-F62A-D9CD-B13E-8703A000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Dynamic Memory Allocation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2C73-82A2-5370-2661-69118C664F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196753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Dynamic allocation (change in size)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Often, real world problems mean that we don’t know how much space to declare, as the number needed will change over time.</a:t>
            </a:r>
          </a:p>
          <a:p>
            <a:pPr lvl="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other times, we want to increase and decrease the size of our data structures to accommodate changing needs.</a:t>
            </a:r>
          </a:p>
          <a:p>
            <a:pPr lvl="8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free space, when a variable is no more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04674-FC9F-0641-0723-8C039A78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9D957-B85C-2B88-EF33-D64EAC1BE54D}"/>
              </a:ext>
            </a:extLst>
          </p:cNvPr>
          <p:cNvSpPr/>
          <p:nvPr/>
        </p:nvSpPr>
        <p:spPr>
          <a:xfrm>
            <a:off x="7444128" y="4078218"/>
            <a:ext cx="14734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&gt; 200 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6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Dynamic Allocation: Pros and Cons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1331640"/>
            <a:ext cx="8363272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Done at run time.</a:t>
            </a:r>
          </a:p>
          <a:p>
            <a:pPr lvl="7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 can grow and shrink to fit changing data requirements.</a:t>
            </a:r>
          </a:p>
          <a:p>
            <a:pPr lvl="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allocate (create) additional storage whenever we need them.</a:t>
            </a:r>
          </a:p>
          <a:p>
            <a:pPr lvl="8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de-allocate (free/delete) dynamic space whenever we are done with them.</a:t>
            </a:r>
          </a:p>
          <a:p>
            <a:pPr lvl="5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Advantage: </a:t>
            </a:r>
          </a:p>
          <a:p>
            <a:pPr lvl="1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always have exactly the amount of space required - no more, no less.</a:t>
            </a:r>
          </a:p>
          <a:p>
            <a:pPr lvl="5" algn="just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4193</TotalTime>
  <Words>3813</Words>
  <Application>Microsoft Office PowerPoint</Application>
  <PresentationFormat>On-screen Show (4:3)</PresentationFormat>
  <Paragraphs>543</Paragraphs>
  <Slides>44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Georgia</vt:lpstr>
      <vt:lpstr>Nunito</vt:lpstr>
      <vt:lpstr>Times New Roman</vt:lpstr>
      <vt:lpstr>Trebuchet MS</vt:lpstr>
      <vt:lpstr>Slipstream</vt:lpstr>
      <vt:lpstr>Memory Allocation</vt:lpstr>
      <vt:lpstr>Why Memory Allocation?</vt:lpstr>
      <vt:lpstr>Static Memory Allocation</vt:lpstr>
      <vt:lpstr>Static Memory Allocation</vt:lpstr>
      <vt:lpstr>Static Allocation: Pros and Cons</vt:lpstr>
      <vt:lpstr>Dynamic Memory Allocation</vt:lpstr>
      <vt:lpstr>Dynamic Memory Allocation</vt:lpstr>
      <vt:lpstr>Dynamic Memory Allocation</vt:lpstr>
      <vt:lpstr>Dynamic Allocation: Pros and Cons </vt:lpstr>
      <vt:lpstr>Memory Allocation Process  in C</vt:lpstr>
      <vt:lpstr>Memory Allocation Process  in C</vt:lpstr>
      <vt:lpstr>Dynamic Memory Allocation</vt:lpstr>
      <vt:lpstr>Memory Allocation Functions</vt:lpstr>
      <vt:lpstr>Allocating a Block of Memory</vt:lpstr>
      <vt:lpstr>Allocating a Block of Memory</vt:lpstr>
      <vt:lpstr>Allocating a Block of Memory</vt:lpstr>
      <vt:lpstr>Points to Note</vt:lpstr>
      <vt:lpstr>Example:  malloc()</vt:lpstr>
      <vt:lpstr>calloc()</vt:lpstr>
      <vt:lpstr>Example: calloc()</vt:lpstr>
      <vt:lpstr>calloc() versus malloc()</vt:lpstr>
      <vt:lpstr>PowerPoint Presentation</vt:lpstr>
      <vt:lpstr>Releasing the Used Space</vt:lpstr>
      <vt:lpstr>PowerPoint Presentation</vt:lpstr>
      <vt:lpstr>realloc(): Altering the Size of a Block</vt:lpstr>
      <vt:lpstr>realloc(): Altering the Size of a Block</vt:lpstr>
      <vt:lpstr>PowerPoint Presentation</vt:lpstr>
      <vt:lpstr>Example: realloc()</vt:lpstr>
      <vt:lpstr>PowerPoint Presentation</vt:lpstr>
      <vt:lpstr>Lab – Q1</vt:lpstr>
      <vt:lpstr>Lab – Q2</vt:lpstr>
      <vt:lpstr>Lab – Q3</vt:lpstr>
      <vt:lpstr>Lab – Q4</vt:lpstr>
      <vt:lpstr>Example: realloc()</vt:lpstr>
      <vt:lpstr>Example: realloc()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Aparna Sankaran</cp:lastModifiedBy>
  <cp:revision>354</cp:revision>
  <dcterms:created xsi:type="dcterms:W3CDTF">2016-12-06T07:31:32Z</dcterms:created>
  <dcterms:modified xsi:type="dcterms:W3CDTF">2025-10-13T02:25:46Z</dcterms:modified>
</cp:coreProperties>
</file>