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B685FF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63" d="100"/>
          <a:sy n="63" d="100"/>
        </p:scale>
        <p:origin x="48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647C-F80A-4321-AA79-98ADFE9EEC71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69EA-8B84-42B0-A2EB-D82F429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tial Circle 3">
            <a:extLst>
              <a:ext uri="{FF2B5EF4-FFF2-40B4-BE49-F238E27FC236}">
                <a16:creationId xmlns:a16="http://schemas.microsoft.com/office/drawing/2014/main" id="{265682A1-73C6-45ED-9108-7A103AA3B9DE}"/>
              </a:ext>
            </a:extLst>
          </p:cNvPr>
          <p:cNvSpPr/>
          <p:nvPr/>
        </p:nvSpPr>
        <p:spPr>
          <a:xfrm rot="1546133">
            <a:off x="1516144" y="1516145"/>
            <a:ext cx="5967248" cy="5967248"/>
          </a:xfrm>
          <a:prstGeom prst="pie">
            <a:avLst>
              <a:gd name="adj1" fmla="val 20071358"/>
              <a:gd name="adj2" fmla="val 20034502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12CBD4-5324-4F18-9E2E-189B32B72D1F}"/>
              </a:ext>
            </a:extLst>
          </p:cNvPr>
          <p:cNvSpPr/>
          <p:nvPr/>
        </p:nvSpPr>
        <p:spPr>
          <a:xfrm>
            <a:off x="1516128" y="1516129"/>
            <a:ext cx="5967279" cy="596727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C2A818-11C9-485C-B927-FD3A3123C429}"/>
              </a:ext>
            </a:extLst>
          </p:cNvPr>
          <p:cNvSpPr/>
          <p:nvPr/>
        </p:nvSpPr>
        <p:spPr>
          <a:xfrm>
            <a:off x="4499769" y="2346690"/>
            <a:ext cx="711502" cy="7115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tial Circle 3">
            <a:extLst>
              <a:ext uri="{FF2B5EF4-FFF2-40B4-BE49-F238E27FC236}">
                <a16:creationId xmlns:a16="http://schemas.microsoft.com/office/drawing/2014/main" id="{265682A1-73C6-45ED-9108-7A103AA3B9DE}"/>
              </a:ext>
            </a:extLst>
          </p:cNvPr>
          <p:cNvSpPr/>
          <p:nvPr/>
        </p:nvSpPr>
        <p:spPr>
          <a:xfrm rot="1546133">
            <a:off x="1516144" y="1516144"/>
            <a:ext cx="5967248" cy="5967248"/>
          </a:xfrm>
          <a:prstGeom prst="pie">
            <a:avLst>
              <a:gd name="adj1" fmla="val 0"/>
              <a:gd name="adj2" fmla="val 186127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32A224-C629-456D-8524-07487D2C7629}"/>
              </a:ext>
            </a:extLst>
          </p:cNvPr>
          <p:cNvSpPr/>
          <p:nvPr/>
        </p:nvSpPr>
        <p:spPr>
          <a:xfrm>
            <a:off x="4499769" y="2346690"/>
            <a:ext cx="711502" cy="7115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33432BF-551B-49D8-9353-D370C3E4EE8F}"/>
              </a:ext>
            </a:extLst>
          </p:cNvPr>
          <p:cNvSpPr/>
          <p:nvPr/>
        </p:nvSpPr>
        <p:spPr>
          <a:xfrm>
            <a:off x="1715512" y="1958273"/>
            <a:ext cx="5178902" cy="51789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Angry Face with No Fill">
            <a:extLst>
              <a:ext uri="{FF2B5EF4-FFF2-40B4-BE49-F238E27FC236}">
                <a16:creationId xmlns:a16="http://schemas.microsoft.com/office/drawing/2014/main" id="{A3E3E1E6-2116-4026-85F2-8506D4685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689" y="1267001"/>
            <a:ext cx="6570732" cy="65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71AE56-0CB6-4C3D-BCBB-3B0F041FA52E}"/>
              </a:ext>
            </a:extLst>
          </p:cNvPr>
          <p:cNvGrpSpPr/>
          <p:nvPr/>
        </p:nvGrpSpPr>
        <p:grpSpPr>
          <a:xfrm>
            <a:off x="1214403" y="894469"/>
            <a:ext cx="6570732" cy="7210600"/>
            <a:chOff x="1214403" y="574535"/>
            <a:chExt cx="6570732" cy="7210600"/>
          </a:xfrm>
        </p:grpSpPr>
        <p:sp>
          <p:nvSpPr>
            <p:cNvPr id="3" name="Flowchart: Collate 2">
              <a:extLst>
                <a:ext uri="{FF2B5EF4-FFF2-40B4-BE49-F238E27FC236}">
                  <a16:creationId xmlns:a16="http://schemas.microsoft.com/office/drawing/2014/main" id="{CFC1A7F2-F266-474D-BBF7-4A660D3F72FA}"/>
                </a:ext>
              </a:extLst>
            </p:cNvPr>
            <p:cNvSpPr/>
            <p:nvPr/>
          </p:nvSpPr>
          <p:spPr>
            <a:xfrm rot="5400000">
              <a:off x="3031065" y="-302854"/>
              <a:ext cx="2937408" cy="4692186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FD493F-EF48-49FF-89DC-B10254A132E9}"/>
                </a:ext>
              </a:extLst>
            </p:cNvPr>
            <p:cNvGrpSpPr/>
            <p:nvPr/>
          </p:nvGrpSpPr>
          <p:grpSpPr>
            <a:xfrm>
              <a:off x="1214403" y="1214403"/>
              <a:ext cx="6570732" cy="6570732"/>
              <a:chOff x="1027689" y="1267001"/>
              <a:chExt cx="6570732" cy="65707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3432BF-551B-49D8-9353-D370C3E4EE8F}"/>
                  </a:ext>
                </a:extLst>
              </p:cNvPr>
              <p:cNvSpPr/>
              <p:nvPr/>
            </p:nvSpPr>
            <p:spPr>
              <a:xfrm>
                <a:off x="1715512" y="1958273"/>
                <a:ext cx="5178902" cy="517890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ngry Face with No Fill">
                <a:extLst>
                  <a:ext uri="{FF2B5EF4-FFF2-40B4-BE49-F238E27FC236}">
                    <a16:creationId xmlns:a16="http://schemas.microsoft.com/office/drawing/2014/main" id="{A3E3E1E6-2116-4026-85F2-8506D4685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7689" y="1267001"/>
                <a:ext cx="6570732" cy="65707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745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71AE56-0CB6-4C3D-BCBB-3B0F041FA52E}"/>
              </a:ext>
            </a:extLst>
          </p:cNvPr>
          <p:cNvGrpSpPr/>
          <p:nvPr/>
        </p:nvGrpSpPr>
        <p:grpSpPr>
          <a:xfrm>
            <a:off x="1214403" y="894469"/>
            <a:ext cx="6570732" cy="7210600"/>
            <a:chOff x="1214403" y="574535"/>
            <a:chExt cx="6570732" cy="7210600"/>
          </a:xfrm>
        </p:grpSpPr>
        <p:sp>
          <p:nvSpPr>
            <p:cNvPr id="3" name="Flowchart: Collate 2">
              <a:extLst>
                <a:ext uri="{FF2B5EF4-FFF2-40B4-BE49-F238E27FC236}">
                  <a16:creationId xmlns:a16="http://schemas.microsoft.com/office/drawing/2014/main" id="{CFC1A7F2-F266-474D-BBF7-4A660D3F72FA}"/>
                </a:ext>
              </a:extLst>
            </p:cNvPr>
            <p:cNvSpPr/>
            <p:nvPr/>
          </p:nvSpPr>
          <p:spPr>
            <a:xfrm rot="5400000">
              <a:off x="3031065" y="-302854"/>
              <a:ext cx="2937408" cy="4692186"/>
            </a:xfrm>
            <a:prstGeom prst="flowChartCollat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FD493F-EF48-49FF-89DC-B10254A132E9}"/>
                </a:ext>
              </a:extLst>
            </p:cNvPr>
            <p:cNvGrpSpPr/>
            <p:nvPr/>
          </p:nvGrpSpPr>
          <p:grpSpPr>
            <a:xfrm>
              <a:off x="1214403" y="1214403"/>
              <a:ext cx="6570732" cy="6570732"/>
              <a:chOff x="1027689" y="1267001"/>
              <a:chExt cx="6570732" cy="65707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3432BF-551B-49D8-9353-D370C3E4EE8F}"/>
                  </a:ext>
                </a:extLst>
              </p:cNvPr>
              <p:cNvSpPr/>
              <p:nvPr/>
            </p:nvSpPr>
            <p:spPr>
              <a:xfrm>
                <a:off x="1715512" y="1958273"/>
                <a:ext cx="5178902" cy="5178902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ngry Face with No Fill">
                <a:extLst>
                  <a:ext uri="{FF2B5EF4-FFF2-40B4-BE49-F238E27FC236}">
                    <a16:creationId xmlns:a16="http://schemas.microsoft.com/office/drawing/2014/main" id="{A3E3E1E6-2116-4026-85F2-8506D4685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7689" y="1267001"/>
                <a:ext cx="6570732" cy="65707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762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71AE56-0CB6-4C3D-BCBB-3B0F041FA52E}"/>
              </a:ext>
            </a:extLst>
          </p:cNvPr>
          <p:cNvGrpSpPr/>
          <p:nvPr/>
        </p:nvGrpSpPr>
        <p:grpSpPr>
          <a:xfrm>
            <a:off x="1214403" y="894469"/>
            <a:ext cx="6570732" cy="7210600"/>
            <a:chOff x="1214403" y="574535"/>
            <a:chExt cx="6570732" cy="7210600"/>
          </a:xfrm>
        </p:grpSpPr>
        <p:sp>
          <p:nvSpPr>
            <p:cNvPr id="3" name="Flowchart: Collate 2">
              <a:extLst>
                <a:ext uri="{FF2B5EF4-FFF2-40B4-BE49-F238E27FC236}">
                  <a16:creationId xmlns:a16="http://schemas.microsoft.com/office/drawing/2014/main" id="{CFC1A7F2-F266-474D-BBF7-4A660D3F72FA}"/>
                </a:ext>
              </a:extLst>
            </p:cNvPr>
            <p:cNvSpPr/>
            <p:nvPr/>
          </p:nvSpPr>
          <p:spPr>
            <a:xfrm rot="5400000">
              <a:off x="3031065" y="-302854"/>
              <a:ext cx="2937408" cy="4692186"/>
            </a:xfrm>
            <a:prstGeom prst="flowChartCollat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FD493F-EF48-49FF-89DC-B10254A132E9}"/>
                </a:ext>
              </a:extLst>
            </p:cNvPr>
            <p:cNvGrpSpPr/>
            <p:nvPr/>
          </p:nvGrpSpPr>
          <p:grpSpPr>
            <a:xfrm>
              <a:off x="1214403" y="1214403"/>
              <a:ext cx="6570732" cy="6570732"/>
              <a:chOff x="1027689" y="1267001"/>
              <a:chExt cx="6570732" cy="65707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33432BF-551B-49D8-9353-D370C3E4EE8F}"/>
                  </a:ext>
                </a:extLst>
              </p:cNvPr>
              <p:cNvSpPr/>
              <p:nvPr/>
            </p:nvSpPr>
            <p:spPr>
              <a:xfrm>
                <a:off x="1715512" y="1958273"/>
                <a:ext cx="5178902" cy="5178902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 descr="Angry Face with No Fill">
                <a:extLst>
                  <a:ext uri="{FF2B5EF4-FFF2-40B4-BE49-F238E27FC236}">
                    <a16:creationId xmlns:a16="http://schemas.microsoft.com/office/drawing/2014/main" id="{A3E3E1E6-2116-4026-85F2-8506D4685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27689" y="1267001"/>
                <a:ext cx="6570732" cy="65707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443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Lohitaksh</dc:creator>
  <cp:lastModifiedBy>Gupta, Lohitaksh</cp:lastModifiedBy>
  <cp:revision>6</cp:revision>
  <dcterms:created xsi:type="dcterms:W3CDTF">2018-04-22T05:08:04Z</dcterms:created>
  <dcterms:modified xsi:type="dcterms:W3CDTF">2018-04-22T06:21:01Z</dcterms:modified>
</cp:coreProperties>
</file>