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CA0D-4D38-68FD-45A3-53B6FDCFE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017F3-616D-E931-3A01-575EB103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DD73-E3A3-A648-1FD2-2A17AD1A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5652-542E-E2FD-24DA-1C0FD3B3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FD3-7BF5-A65E-E23B-729A5D98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2D14-2A48-9A06-D67A-8BB2817C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6C81-E64B-100E-6E1B-2432AF2A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3A1-9CC6-F774-6322-AA4AE209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93F-4E33-7057-D5D6-78FABD60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5D86-862E-C5A8-3018-7682CB14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7078B-AD95-B431-AE67-B2238D14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DB8F-2835-DC6B-C0A2-B00DD018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5E96-87CC-D93A-0811-646E133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6A5A-4F4E-829E-92C4-F0C1CB74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A75E-41C1-472B-7ECF-BFD6436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0E55-1405-F228-3639-35710958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A6D4-4B04-D7DC-6ABA-7A99F4FF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B38C-4C8C-4B00-A057-998475E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A0EE-369F-2358-E5DF-DB6ACD5E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2CF9-2F5E-C369-B424-70C8C364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547C-962D-D48C-3376-829C2DE3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3EA9-3659-82B2-C50C-1576CF4B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1666-9A74-0BE1-3EB7-D6B2B1A5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DFF1-A153-3320-BD65-3998B963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6D38-452C-205F-1B82-DAF29850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45-98B6-A913-7A2E-CE1A72B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63FC-515E-5B26-AE12-28A5724A6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21B4-97E8-E1B8-E7AD-EECE3EA0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EF9CB-5689-C24A-2997-53EA5F74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51B5E-A084-BCFB-C0F2-BD2B6A45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746F5-BB6E-4171-D715-31783FDD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59C-ACAF-7D1D-E894-4CB6F472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57C9-F34E-FFE5-9F38-2D26671D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EE046-623D-2E36-710D-AF651137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27212-2C18-A531-9238-D80FB8CA7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F9C72-C818-19C4-C722-437001E03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C4F67-9545-AB63-5174-D54E0837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AFE11-C71D-04B9-D5DA-B194400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8063-BAD0-F429-4489-BEA02A0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F0AC-CA4C-3584-582E-A582E01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F801-4914-0F9B-17AA-5357B38F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3D23B-4B6F-E7FE-D159-F6D8E216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5569B-DB05-3F17-61B4-3BFB0589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5113-3742-4CA0-F470-12AF71C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6E7C2-ED47-4DCC-680F-2A87BC5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80FD-7E70-5945-18DF-E66D290D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4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7A56-4701-90A9-F986-67F372BF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C634-1C1A-7A18-0784-73D37562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DA6A-8271-0EFA-683C-09A7EA2A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98A3-94E3-3E50-46DC-EC693CAA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0CE06-330C-61C0-E43D-BBBD7F51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36B0-802C-B311-C3FA-2A76AEC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8F40-69E4-AF27-345F-75840CB3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D6994-AE9B-90FD-D00C-FA47F52B5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E7185-53FC-F440-8F4A-7FD4D0ED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3317-2824-BCA6-49CA-B0A9DBE6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421A-60AD-41CD-FDF1-EF6045FC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2A9EF-CB94-BD0C-0FBA-A3CC57FE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0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31716-C40B-4725-43FF-5F9CD2DA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00DB-7291-88FB-B10E-932C9663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1469-6BD6-0B2F-F1B6-B08C0366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A92D-3590-497F-A70C-851690A5C50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4FDD-39DA-0083-20F8-9DA3AAAD1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62F0-4D83-7983-91EF-DBFB38D80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1F63-8963-4317-BD89-5DD71A4A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1C7B-EA86-2899-617F-DEAAD20C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579"/>
            <a:ext cx="9144000" cy="103562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Serverless Machine Learning Model Deployment with AWS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b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1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CDB4E-47A2-D924-AB6A-671A4979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7870"/>
            <a:ext cx="9144000" cy="299993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G.LOHITH KUMAR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2210030223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Cloud Based AI/ML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Speciality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COURSE CODE: 22SDCS07A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GUIDE NAME: Ms. P. Sree Lakshmi</a:t>
            </a:r>
            <a:b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3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75F8-88CD-FB7A-8E44-BF095A6BA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400" dirty="0">
                <a:effectLst/>
                <a:latin typeface="Calibri Light (Headings)"/>
                <a:ea typeface="SimSun" panose="02010600030101010101" pitchFamily="2" charset="-122"/>
              </a:rPr>
              <a:t>Implementation Steps</a:t>
            </a:r>
            <a:b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9396-4584-534F-B501-4056613E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53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0866-9519-EFB3-C9C8-D2663CE8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C612-5D88-9CFA-2859-CADBC882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Amazon S3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to store training data, model artifacts, and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S3 buckets are configured at the beginning</a:t>
            </a:r>
          </a:p>
          <a:p>
            <a:pPr>
              <a:buNone/>
            </a:pPr>
            <a:r>
              <a:rPr lang="en-US" sz="2000" b="1" dirty="0"/>
              <a:t>Amazon </a:t>
            </a:r>
            <a:r>
              <a:rPr lang="en-US" sz="2000" b="1" dirty="0" err="1"/>
              <a:t>SageMaker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Notebook instance or Studio used to develop/train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Model is trained using data from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SageMaker</a:t>
            </a:r>
            <a:r>
              <a:rPr lang="en-US" sz="1800" dirty="0"/>
              <a:t> Endpoint created for real-time inference</a:t>
            </a:r>
          </a:p>
          <a:p>
            <a:pPr>
              <a:buNone/>
            </a:pPr>
            <a:r>
              <a:rPr lang="en-US" sz="2000" b="1" dirty="0"/>
              <a:t>Key Features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Fully scalable, fault-tolerant, and serverless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 need to manage infrastructure manually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56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75BA-9651-C9AD-7C06-54D4D229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Policies, IAM Roles, and Access Controls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896D-52B1-30EB-0E64-C6B645E7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IAM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SageMaker</a:t>
            </a:r>
            <a:r>
              <a:rPr lang="en-US" sz="1800" dirty="0"/>
              <a:t> execution role: access to S3 &amp; CloudWatch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Lambda role: permission to invoke </a:t>
            </a:r>
            <a:r>
              <a:rPr lang="en-US" sz="1800" dirty="0" err="1"/>
              <a:t>SageMaker</a:t>
            </a:r>
            <a:r>
              <a:rPr lang="en-US" sz="1800" dirty="0"/>
              <a:t> endpoints</a:t>
            </a:r>
          </a:p>
          <a:p>
            <a:pPr>
              <a:buNone/>
            </a:pPr>
            <a:r>
              <a:rPr lang="en-US" sz="2000" b="1" dirty="0"/>
              <a:t>Custom IAM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Fine-grained permissions to secure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Enforce least privilege and data protection</a:t>
            </a:r>
          </a:p>
          <a:p>
            <a:pPr>
              <a:buNone/>
            </a:pPr>
            <a:r>
              <a:rPr lang="en-US" sz="2000" b="1" dirty="0"/>
              <a:t>RBAC (Role-Based Access Control)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Defines roles for developers, deployers, and monitors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Ensures separation of concerns and access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1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CB23-23F2-642E-710B-C7CCE9C2C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86CCF-E2E3-B4B5-B12D-4A25B4569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FBD5-02DC-EF95-0976-5C3F33BD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048B-A0EC-3EDC-4E5D-74B7870C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on serverless deployment of ML models using AWS </a:t>
            </a:r>
            <a:r>
              <a:rPr lang="en-US" dirty="0" err="1"/>
              <a:t>SageMaker</a:t>
            </a:r>
            <a:endParaRPr lang="en-US" dirty="0"/>
          </a:p>
          <a:p>
            <a:r>
              <a:rPr lang="en-IN" dirty="0"/>
              <a:t>Addresses challenges in traditional deployment: infrastructure complexity &amp; scaling</a:t>
            </a:r>
            <a:endParaRPr lang="en-US" dirty="0"/>
          </a:p>
          <a:p>
            <a:r>
              <a:rPr lang="en-US" dirty="0"/>
              <a:t>Leverages serverless architecture to remove the need for manual provisioning</a:t>
            </a:r>
            <a:endParaRPr lang="en-US" b="1" dirty="0"/>
          </a:p>
          <a:p>
            <a:r>
              <a:rPr lang="en-US" dirty="0"/>
              <a:t>Allows developers to concentrate on model building and optimization</a:t>
            </a:r>
          </a:p>
          <a:p>
            <a:r>
              <a:rPr lang="en-US" dirty="0"/>
              <a:t>Highlights real-time predictions in a scalable and reliable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38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F06C-81F8-28E7-40DF-A718ED79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Being Used and Justification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9341-5DA5-4F87-AE7D-2CE2D81D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Amazon </a:t>
            </a:r>
            <a:r>
              <a:rPr lang="en-US" b="1" dirty="0" err="1"/>
              <a:t>SageMaker</a:t>
            </a:r>
            <a:r>
              <a:rPr lang="en-US" dirty="0"/>
              <a:t>: For model training, tuning, and deployment</a:t>
            </a:r>
          </a:p>
          <a:p>
            <a:r>
              <a:rPr lang="en-US" b="1" dirty="0"/>
              <a:t>AWS Lambda</a:t>
            </a:r>
            <a:r>
              <a:rPr lang="en-US" dirty="0"/>
              <a:t>: Triggers real-time inferences, invokes </a:t>
            </a:r>
            <a:r>
              <a:rPr lang="en-US" dirty="0" err="1"/>
              <a:t>SageMaker</a:t>
            </a:r>
            <a:r>
              <a:rPr lang="en-US" dirty="0"/>
              <a:t> endpoints</a:t>
            </a:r>
            <a:endParaRPr lang="en-IN" dirty="0"/>
          </a:p>
          <a:p>
            <a:r>
              <a:rPr lang="en-US" b="1" dirty="0"/>
              <a:t>Amazon API Gateway</a:t>
            </a:r>
            <a:r>
              <a:rPr lang="en-US" dirty="0"/>
              <a:t>: Exposes the ML model securely as an API</a:t>
            </a:r>
            <a:endParaRPr lang="en-IN" dirty="0"/>
          </a:p>
          <a:p>
            <a:r>
              <a:rPr lang="en-US" b="1" dirty="0"/>
              <a:t>Amazon S3</a:t>
            </a:r>
            <a:r>
              <a:rPr lang="en-US" dirty="0"/>
              <a:t>: Stores training data, model artifacts, and logs</a:t>
            </a:r>
            <a:endParaRPr lang="en-IN" dirty="0"/>
          </a:p>
          <a:p>
            <a:r>
              <a:rPr lang="en-US" dirty="0"/>
              <a:t>Ideal for production-ready ML deployments with minimal infrastructure overhead</a:t>
            </a:r>
          </a:p>
        </p:txBody>
      </p:sp>
    </p:spTree>
    <p:extLst>
      <p:ext uri="{BB962C8B-B14F-4D97-AF65-F5344CB8AC3E}">
        <p14:creationId xmlns:p14="http://schemas.microsoft.com/office/powerpoint/2010/main" val="254423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38E4-EB80-70E2-4159-B248D2420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kern="2400" dirty="0">
                <a:effectLst/>
                <a:latin typeface="Calibri Light (Headings)"/>
                <a:ea typeface="SimSun" panose="02010600030101010101" pitchFamily="2" charset="-122"/>
              </a:rPr>
              <a:t>Methodology</a:t>
            </a:r>
            <a:br>
              <a:rPr lang="en-IN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66B5-6D5C-FFE8-8270-2A23BF6B7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91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D54F-116B-088F-FB75-1C0343DD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and Expected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24FB-C4D6-55FE-2DBF-CE02ED1E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an end-to-end serverless ML deployment using AWS</a:t>
            </a:r>
          </a:p>
          <a:p>
            <a:r>
              <a:rPr lang="en-IN" dirty="0"/>
              <a:t>Minimize infrastructure management and operational complexity</a:t>
            </a:r>
            <a:endParaRPr lang="en-US" dirty="0"/>
          </a:p>
          <a:p>
            <a:r>
              <a:rPr lang="en-US" dirty="0"/>
              <a:t>Build a cost-efficient, scalable solution for real-time predictions</a:t>
            </a:r>
          </a:p>
          <a:p>
            <a:r>
              <a:rPr lang="it-IT" dirty="0"/>
              <a:t>Provide a secure, API-accessible ML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82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2BBC-3AD8-91EF-8DCF-81B21F4C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4625-8344-2AC5-E47A-529EDB5B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Data Source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Raw data is stored in Amazon S3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preprocessing is done using </a:t>
            </a:r>
            <a:r>
              <a:rPr lang="en-US" sz="1800" dirty="0" err="1"/>
              <a:t>SageMaker</a:t>
            </a:r>
            <a:r>
              <a:rPr lang="en-US" sz="1800" dirty="0"/>
              <a:t> Processing Jobs or locally</a:t>
            </a:r>
          </a:p>
          <a:p>
            <a:pPr>
              <a:buNone/>
            </a:pPr>
            <a:r>
              <a:rPr lang="en-US" sz="2000" b="1" dirty="0"/>
              <a:t>Model Training &amp; Deployment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Trained via </a:t>
            </a:r>
            <a:r>
              <a:rPr lang="en-US" sz="1800" dirty="0" err="1"/>
              <a:t>SageMaker</a:t>
            </a:r>
            <a:r>
              <a:rPr lang="en-US" sz="1800" dirty="0"/>
              <a:t> Training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Validated and deployed to a </a:t>
            </a:r>
            <a:r>
              <a:rPr lang="en-US" sz="1800" dirty="0" err="1"/>
              <a:t>SageMaker</a:t>
            </a:r>
            <a:r>
              <a:rPr lang="en-US" sz="1800" dirty="0"/>
              <a:t> Endpoint for real-time inference</a:t>
            </a:r>
          </a:p>
          <a:p>
            <a:pPr>
              <a:buNone/>
            </a:pPr>
            <a:r>
              <a:rPr lang="en-US" sz="2000" b="1" dirty="0"/>
              <a:t>Inference Workflow</a:t>
            </a:r>
            <a:r>
              <a:rPr lang="en-US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client or web app sends a request to API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API Gateway triggers an AWS Lambda function</a:t>
            </a:r>
          </a:p>
          <a:p>
            <a:pPr>
              <a:buNone/>
            </a:pPr>
            <a:r>
              <a:rPr lang="en-US" sz="2000" b="1" dirty="0"/>
              <a:t>Monitoring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Amazon CloudWatch captures logs from Lambda and </a:t>
            </a:r>
            <a:r>
              <a:rPr lang="en-US" sz="1800" dirty="0" err="1"/>
              <a:t>SageMaker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for performance tracking and debugging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6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BCFC-A18A-B6AF-A321-1CAC1053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AWS Services Interaction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9862-4F10-EBBB-2688-386EC3B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Amazon S3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Stores raw data and trained model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Accessed by </a:t>
            </a:r>
            <a:r>
              <a:rPr lang="en-US" sz="1800" dirty="0" err="1"/>
              <a:t>SageMaker</a:t>
            </a:r>
            <a:r>
              <a:rPr lang="en-US" sz="1800" dirty="0"/>
              <a:t> for input/output</a:t>
            </a:r>
          </a:p>
          <a:p>
            <a:pPr>
              <a:buNone/>
            </a:pPr>
            <a:r>
              <a:rPr lang="en-US" sz="2000" b="1" dirty="0"/>
              <a:t>Amazon </a:t>
            </a:r>
            <a:r>
              <a:rPr lang="en-US" sz="2000" b="1" dirty="0" err="1"/>
              <a:t>SageMaker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Trains ML models using data from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Deploys trained models as real-time endpoints</a:t>
            </a:r>
          </a:p>
          <a:p>
            <a:pPr>
              <a:buNone/>
            </a:pPr>
            <a:r>
              <a:rPr lang="en-US" sz="2000" b="1" dirty="0"/>
              <a:t>API Gateway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Serves as the entry point for external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Sends HTTP requests to Lambda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51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8321-F1AF-34BA-D006-23E98472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for AWS Service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357A-5FC0-F5DF-0437-4E98EE8D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for their scalability, integration ease, and serverless features</a:t>
            </a:r>
          </a:p>
          <a:p>
            <a:r>
              <a:rPr lang="en-US" dirty="0" err="1"/>
              <a:t>SageMaker</a:t>
            </a:r>
            <a:r>
              <a:rPr lang="en-US" dirty="0"/>
              <a:t> manages the full ML lifecycle</a:t>
            </a:r>
          </a:p>
          <a:p>
            <a:r>
              <a:rPr lang="en-US" dirty="0"/>
              <a:t>Lambda allows compute without provisioning resources</a:t>
            </a:r>
          </a:p>
          <a:p>
            <a:r>
              <a:rPr lang="en-US" dirty="0"/>
              <a:t>API Gateway offers secure endpoint exposure</a:t>
            </a:r>
          </a:p>
          <a:p>
            <a:r>
              <a:rPr lang="en-US" dirty="0"/>
              <a:t>S3 and CloudWatch ensure reliable data storage and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72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5D2157-8C4E-4DF1-9CB2-AD8EF7CBC5D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Serverless Machine Learning Model Deployment with AWS SageMaker </vt:lpstr>
      <vt:lpstr>INTRODUCTION</vt:lpstr>
      <vt:lpstr>Overview of the Project</vt:lpstr>
      <vt:lpstr>AWS Services Being Used and Justification</vt:lpstr>
      <vt:lpstr>Methodology </vt:lpstr>
      <vt:lpstr>Project Purpose and Expected Outcomes</vt:lpstr>
      <vt:lpstr>Architecture and Workflow</vt:lpstr>
      <vt:lpstr>Explanation of AWS Services Interaction </vt:lpstr>
      <vt:lpstr>Justification for AWS Service Selection</vt:lpstr>
      <vt:lpstr>Implementation Steps </vt:lpstr>
      <vt:lpstr>AWS Infrastructure Setup</vt:lpstr>
      <vt:lpstr>Security Policies, IAM Roles, and Access 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Lohith kumar</dc:creator>
  <cp:lastModifiedBy>Lohith kumar</cp:lastModifiedBy>
  <cp:revision>7</cp:revision>
  <dcterms:created xsi:type="dcterms:W3CDTF">2025-03-21T17:18:32Z</dcterms:created>
  <dcterms:modified xsi:type="dcterms:W3CDTF">2025-03-21T19:12:41Z</dcterms:modified>
</cp:coreProperties>
</file>