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1" r:id="rId4"/>
  </p:sldMasterIdLst>
  <p:notesMasterIdLst>
    <p:notesMasterId r:id="rId17"/>
  </p:notesMasterIdLst>
  <p:handoutMasterIdLst>
    <p:handoutMasterId r:id="rId18"/>
  </p:handoutMasterIdLst>
  <p:sldIdLst>
    <p:sldId id="256" r:id="rId5"/>
    <p:sldId id="283" r:id="rId6"/>
    <p:sldId id="277" r:id="rId7"/>
    <p:sldId id="289" r:id="rId8"/>
    <p:sldId id="296" r:id="rId9"/>
    <p:sldId id="278" r:id="rId10"/>
    <p:sldId id="264" r:id="rId11"/>
    <p:sldId id="297" r:id="rId12"/>
    <p:sldId id="295" r:id="rId13"/>
    <p:sldId id="29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4EDD97-5ED5-4AC4-8BC3-EAF5B187F26C}" v="581" dt="2024-11-19T16:36:02.11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F717F-7AE9-4C87-B235-BC63093E63D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B6B15A9B-F7FF-4663-85F8-64014C6BA2B7}">
      <dgm:prSet phldrT="[Text]"/>
      <dgm:spPr/>
      <dgm:t>
        <a:bodyPr/>
        <a:lstStyle/>
        <a:p>
          <a:r>
            <a:rPr lang="en-US"/>
            <a:t>VEHICLE(PARENT CLASS)</a:t>
          </a:r>
          <a:endParaRPr lang="en-IN"/>
        </a:p>
      </dgm:t>
    </dgm:pt>
    <dgm:pt modelId="{FDE4AE3B-2D5A-4D90-980C-90BAEF7346B7}" type="parTrans" cxnId="{A667A61E-96EE-4450-851F-3A55E95198F0}">
      <dgm:prSet/>
      <dgm:spPr/>
      <dgm:t>
        <a:bodyPr/>
        <a:lstStyle/>
        <a:p>
          <a:endParaRPr lang="en-IN"/>
        </a:p>
      </dgm:t>
    </dgm:pt>
    <dgm:pt modelId="{D901EDA2-2439-4F0E-A708-49C42784E8B1}" type="sibTrans" cxnId="{A667A61E-96EE-4450-851F-3A55E95198F0}">
      <dgm:prSet/>
      <dgm:spPr/>
      <dgm:t>
        <a:bodyPr/>
        <a:lstStyle/>
        <a:p>
          <a:endParaRPr lang="en-IN"/>
        </a:p>
      </dgm:t>
    </dgm:pt>
    <dgm:pt modelId="{C0101DC5-E808-44D3-86F0-6477F37EF98D}">
      <dgm:prSet phldrT="[Text]"/>
      <dgm:spPr/>
      <dgm:t>
        <a:bodyPr/>
        <a:lstStyle/>
        <a:p>
          <a:r>
            <a:rPr lang="en-US"/>
            <a:t>CAR(DERIVED CLASS)</a:t>
          </a:r>
          <a:endParaRPr lang="en-IN"/>
        </a:p>
      </dgm:t>
    </dgm:pt>
    <dgm:pt modelId="{BC649392-CC72-4A97-BA66-E577A9F4BA42}" type="parTrans" cxnId="{C8B56AE5-6CFA-4F4F-A2E9-B1C72DB336C1}">
      <dgm:prSet/>
      <dgm:spPr/>
      <dgm:t>
        <a:bodyPr/>
        <a:lstStyle/>
        <a:p>
          <a:endParaRPr lang="en-IN"/>
        </a:p>
      </dgm:t>
    </dgm:pt>
    <dgm:pt modelId="{89400720-85AC-4FA0-8564-9416CCE386AD}" type="sibTrans" cxnId="{C8B56AE5-6CFA-4F4F-A2E9-B1C72DB336C1}">
      <dgm:prSet/>
      <dgm:spPr/>
      <dgm:t>
        <a:bodyPr/>
        <a:lstStyle/>
        <a:p>
          <a:endParaRPr lang="en-IN"/>
        </a:p>
      </dgm:t>
    </dgm:pt>
    <dgm:pt modelId="{0B3794FF-C59B-448A-8FE0-4114FE5133F9}">
      <dgm:prSet phldrT="[Text]"/>
      <dgm:spPr/>
      <dgm:t>
        <a:bodyPr/>
        <a:lstStyle/>
        <a:p>
          <a:r>
            <a:rPr lang="en-US"/>
            <a:t>BIKE(DERIVED CLASS)</a:t>
          </a:r>
          <a:endParaRPr lang="en-IN"/>
        </a:p>
      </dgm:t>
    </dgm:pt>
    <dgm:pt modelId="{5F6B712C-3D12-4D86-A16C-15E0B61A1EDB}" type="parTrans" cxnId="{B5AB0E8E-E901-48E2-AA6A-ABC02AE9AC19}">
      <dgm:prSet/>
      <dgm:spPr/>
      <dgm:t>
        <a:bodyPr/>
        <a:lstStyle/>
        <a:p>
          <a:endParaRPr lang="en-IN"/>
        </a:p>
      </dgm:t>
    </dgm:pt>
    <dgm:pt modelId="{832E3EB2-9B86-4C79-B5E1-107BCE5EBFB7}" type="sibTrans" cxnId="{B5AB0E8E-E901-48E2-AA6A-ABC02AE9AC19}">
      <dgm:prSet/>
      <dgm:spPr/>
      <dgm:t>
        <a:bodyPr/>
        <a:lstStyle/>
        <a:p>
          <a:endParaRPr lang="en-IN"/>
        </a:p>
      </dgm:t>
    </dgm:pt>
    <dgm:pt modelId="{F7FF2AA6-9E76-4D80-B8F2-C8E626B842EA}" type="pres">
      <dgm:prSet presAssocID="{2C7F717F-7AE9-4C87-B235-BC63093E63D2}" presName="hierChild1" presStyleCnt="0">
        <dgm:presLayoutVars>
          <dgm:chPref val="1"/>
          <dgm:dir/>
          <dgm:animOne val="branch"/>
          <dgm:animLvl val="lvl"/>
          <dgm:resizeHandles/>
        </dgm:presLayoutVars>
      </dgm:prSet>
      <dgm:spPr/>
    </dgm:pt>
    <dgm:pt modelId="{A05C1138-D82C-48AB-949F-F8EA3F26078E}" type="pres">
      <dgm:prSet presAssocID="{B6B15A9B-F7FF-4663-85F8-64014C6BA2B7}" presName="hierRoot1" presStyleCnt="0"/>
      <dgm:spPr/>
    </dgm:pt>
    <dgm:pt modelId="{5A7A17F5-E8D3-4996-B96A-B4FD62AB23DF}" type="pres">
      <dgm:prSet presAssocID="{B6B15A9B-F7FF-4663-85F8-64014C6BA2B7}" presName="composite" presStyleCnt="0"/>
      <dgm:spPr/>
    </dgm:pt>
    <dgm:pt modelId="{A97DD754-2D13-4F3C-98B0-CA4FE5C03516}" type="pres">
      <dgm:prSet presAssocID="{B6B15A9B-F7FF-4663-85F8-64014C6BA2B7}" presName="background" presStyleLbl="node0" presStyleIdx="0" presStyleCnt="1"/>
      <dgm:spPr/>
    </dgm:pt>
    <dgm:pt modelId="{B399353B-7236-4F32-AC24-0E3425DA3E41}" type="pres">
      <dgm:prSet presAssocID="{B6B15A9B-F7FF-4663-85F8-64014C6BA2B7}" presName="text" presStyleLbl="fgAcc0" presStyleIdx="0" presStyleCnt="1">
        <dgm:presLayoutVars>
          <dgm:chPref val="3"/>
        </dgm:presLayoutVars>
      </dgm:prSet>
      <dgm:spPr/>
    </dgm:pt>
    <dgm:pt modelId="{1B5063DC-FC45-4B11-A8BB-1DCC64CE3292}" type="pres">
      <dgm:prSet presAssocID="{B6B15A9B-F7FF-4663-85F8-64014C6BA2B7}" presName="hierChild2" presStyleCnt="0"/>
      <dgm:spPr/>
    </dgm:pt>
    <dgm:pt modelId="{C28F4A45-2248-4381-BB97-D67CB65ACC45}" type="pres">
      <dgm:prSet presAssocID="{BC649392-CC72-4A97-BA66-E577A9F4BA42}" presName="Name10" presStyleLbl="parChTrans1D2" presStyleIdx="0" presStyleCnt="2"/>
      <dgm:spPr/>
    </dgm:pt>
    <dgm:pt modelId="{4B6230F2-00F7-4D43-AD8F-406A5EC59C59}" type="pres">
      <dgm:prSet presAssocID="{C0101DC5-E808-44D3-86F0-6477F37EF98D}" presName="hierRoot2" presStyleCnt="0"/>
      <dgm:spPr/>
    </dgm:pt>
    <dgm:pt modelId="{8F995B68-4E1A-4C6A-A383-5761849D0884}" type="pres">
      <dgm:prSet presAssocID="{C0101DC5-E808-44D3-86F0-6477F37EF98D}" presName="composite2" presStyleCnt="0"/>
      <dgm:spPr/>
    </dgm:pt>
    <dgm:pt modelId="{7A648E45-F4DB-4980-B915-0244959C9BD5}" type="pres">
      <dgm:prSet presAssocID="{C0101DC5-E808-44D3-86F0-6477F37EF98D}" presName="background2" presStyleLbl="node2" presStyleIdx="0" presStyleCnt="2"/>
      <dgm:spPr/>
    </dgm:pt>
    <dgm:pt modelId="{F4576C1D-D909-46B2-AE7E-9E957D38CF62}" type="pres">
      <dgm:prSet presAssocID="{C0101DC5-E808-44D3-86F0-6477F37EF98D}" presName="text2" presStyleLbl="fgAcc2" presStyleIdx="0" presStyleCnt="2">
        <dgm:presLayoutVars>
          <dgm:chPref val="3"/>
        </dgm:presLayoutVars>
      </dgm:prSet>
      <dgm:spPr/>
    </dgm:pt>
    <dgm:pt modelId="{440F5985-1787-4ED1-AD5E-482522AF4AD2}" type="pres">
      <dgm:prSet presAssocID="{C0101DC5-E808-44D3-86F0-6477F37EF98D}" presName="hierChild3" presStyleCnt="0"/>
      <dgm:spPr/>
    </dgm:pt>
    <dgm:pt modelId="{771F675A-3914-467F-B763-78291AE0DCA8}" type="pres">
      <dgm:prSet presAssocID="{5F6B712C-3D12-4D86-A16C-15E0B61A1EDB}" presName="Name10" presStyleLbl="parChTrans1D2" presStyleIdx="1" presStyleCnt="2"/>
      <dgm:spPr/>
    </dgm:pt>
    <dgm:pt modelId="{3F0EAF62-B5A0-4D6A-AF95-4033B6C14AB8}" type="pres">
      <dgm:prSet presAssocID="{0B3794FF-C59B-448A-8FE0-4114FE5133F9}" presName="hierRoot2" presStyleCnt="0"/>
      <dgm:spPr/>
    </dgm:pt>
    <dgm:pt modelId="{44DB7BFC-351C-4C01-BF2F-2C5B9CC94E12}" type="pres">
      <dgm:prSet presAssocID="{0B3794FF-C59B-448A-8FE0-4114FE5133F9}" presName="composite2" presStyleCnt="0"/>
      <dgm:spPr/>
    </dgm:pt>
    <dgm:pt modelId="{02E95B6A-B64B-4CBF-BC01-797971D828A7}" type="pres">
      <dgm:prSet presAssocID="{0B3794FF-C59B-448A-8FE0-4114FE5133F9}" presName="background2" presStyleLbl="node2" presStyleIdx="1" presStyleCnt="2"/>
      <dgm:spPr/>
    </dgm:pt>
    <dgm:pt modelId="{7D7D1A25-AA5D-453D-B05A-47945CD8138C}" type="pres">
      <dgm:prSet presAssocID="{0B3794FF-C59B-448A-8FE0-4114FE5133F9}" presName="text2" presStyleLbl="fgAcc2" presStyleIdx="1" presStyleCnt="2">
        <dgm:presLayoutVars>
          <dgm:chPref val="3"/>
        </dgm:presLayoutVars>
      </dgm:prSet>
      <dgm:spPr/>
    </dgm:pt>
    <dgm:pt modelId="{942A4217-2460-4F73-9140-70F0DD568C09}" type="pres">
      <dgm:prSet presAssocID="{0B3794FF-C59B-448A-8FE0-4114FE5133F9}" presName="hierChild3" presStyleCnt="0"/>
      <dgm:spPr/>
    </dgm:pt>
  </dgm:ptLst>
  <dgm:cxnLst>
    <dgm:cxn modelId="{A667A61E-96EE-4450-851F-3A55E95198F0}" srcId="{2C7F717F-7AE9-4C87-B235-BC63093E63D2}" destId="{B6B15A9B-F7FF-4663-85F8-64014C6BA2B7}" srcOrd="0" destOrd="0" parTransId="{FDE4AE3B-2D5A-4D90-980C-90BAEF7346B7}" sibTransId="{D901EDA2-2439-4F0E-A708-49C42784E8B1}"/>
    <dgm:cxn modelId="{33948D36-1067-4E83-98D4-BD6DE2C30074}" type="presOf" srcId="{2C7F717F-7AE9-4C87-B235-BC63093E63D2}" destId="{F7FF2AA6-9E76-4D80-B8F2-C8E626B842EA}" srcOrd="0" destOrd="0" presId="urn:microsoft.com/office/officeart/2005/8/layout/hierarchy1"/>
    <dgm:cxn modelId="{2A02D44C-B6E5-459F-8987-2CE0A6C369B9}" type="presOf" srcId="{0B3794FF-C59B-448A-8FE0-4114FE5133F9}" destId="{7D7D1A25-AA5D-453D-B05A-47945CD8138C}" srcOrd="0" destOrd="0" presId="urn:microsoft.com/office/officeart/2005/8/layout/hierarchy1"/>
    <dgm:cxn modelId="{36FBB858-DD6C-41F7-B477-EB8FAFA14391}" type="presOf" srcId="{5F6B712C-3D12-4D86-A16C-15E0B61A1EDB}" destId="{771F675A-3914-467F-B763-78291AE0DCA8}" srcOrd="0" destOrd="0" presId="urn:microsoft.com/office/officeart/2005/8/layout/hierarchy1"/>
    <dgm:cxn modelId="{B5AB0E8E-E901-48E2-AA6A-ABC02AE9AC19}" srcId="{B6B15A9B-F7FF-4663-85F8-64014C6BA2B7}" destId="{0B3794FF-C59B-448A-8FE0-4114FE5133F9}" srcOrd="1" destOrd="0" parTransId="{5F6B712C-3D12-4D86-A16C-15E0B61A1EDB}" sibTransId="{832E3EB2-9B86-4C79-B5E1-107BCE5EBFB7}"/>
    <dgm:cxn modelId="{042923A6-CC59-47C5-838D-363AADC74476}" type="presOf" srcId="{B6B15A9B-F7FF-4663-85F8-64014C6BA2B7}" destId="{B399353B-7236-4F32-AC24-0E3425DA3E41}" srcOrd="0" destOrd="0" presId="urn:microsoft.com/office/officeart/2005/8/layout/hierarchy1"/>
    <dgm:cxn modelId="{CC121FB7-E926-4E2D-94B3-F16E7DF1F792}" type="presOf" srcId="{C0101DC5-E808-44D3-86F0-6477F37EF98D}" destId="{F4576C1D-D909-46B2-AE7E-9E957D38CF62}" srcOrd="0" destOrd="0" presId="urn:microsoft.com/office/officeart/2005/8/layout/hierarchy1"/>
    <dgm:cxn modelId="{50C1B6D9-D70B-4000-96EA-66C5F9AA200B}" type="presOf" srcId="{BC649392-CC72-4A97-BA66-E577A9F4BA42}" destId="{C28F4A45-2248-4381-BB97-D67CB65ACC45}" srcOrd="0" destOrd="0" presId="urn:microsoft.com/office/officeart/2005/8/layout/hierarchy1"/>
    <dgm:cxn modelId="{C8B56AE5-6CFA-4F4F-A2E9-B1C72DB336C1}" srcId="{B6B15A9B-F7FF-4663-85F8-64014C6BA2B7}" destId="{C0101DC5-E808-44D3-86F0-6477F37EF98D}" srcOrd="0" destOrd="0" parTransId="{BC649392-CC72-4A97-BA66-E577A9F4BA42}" sibTransId="{89400720-85AC-4FA0-8564-9416CCE386AD}"/>
    <dgm:cxn modelId="{46604E7E-925B-4F13-B3DE-3F28E988B7D5}" type="presParOf" srcId="{F7FF2AA6-9E76-4D80-B8F2-C8E626B842EA}" destId="{A05C1138-D82C-48AB-949F-F8EA3F26078E}" srcOrd="0" destOrd="0" presId="urn:microsoft.com/office/officeart/2005/8/layout/hierarchy1"/>
    <dgm:cxn modelId="{E7FB35CA-BF8D-46DE-821E-2AE253E6BDB0}" type="presParOf" srcId="{A05C1138-D82C-48AB-949F-F8EA3F26078E}" destId="{5A7A17F5-E8D3-4996-B96A-B4FD62AB23DF}" srcOrd="0" destOrd="0" presId="urn:microsoft.com/office/officeart/2005/8/layout/hierarchy1"/>
    <dgm:cxn modelId="{A320BB00-EDCC-4B0E-86DD-699E08297EAD}" type="presParOf" srcId="{5A7A17F5-E8D3-4996-B96A-B4FD62AB23DF}" destId="{A97DD754-2D13-4F3C-98B0-CA4FE5C03516}" srcOrd="0" destOrd="0" presId="urn:microsoft.com/office/officeart/2005/8/layout/hierarchy1"/>
    <dgm:cxn modelId="{252AA12C-D6F7-4117-B269-21D9A48FA73E}" type="presParOf" srcId="{5A7A17F5-E8D3-4996-B96A-B4FD62AB23DF}" destId="{B399353B-7236-4F32-AC24-0E3425DA3E41}" srcOrd="1" destOrd="0" presId="urn:microsoft.com/office/officeart/2005/8/layout/hierarchy1"/>
    <dgm:cxn modelId="{ECFC7C7C-CB52-4A46-AD93-78CD9996D8F7}" type="presParOf" srcId="{A05C1138-D82C-48AB-949F-F8EA3F26078E}" destId="{1B5063DC-FC45-4B11-A8BB-1DCC64CE3292}" srcOrd="1" destOrd="0" presId="urn:microsoft.com/office/officeart/2005/8/layout/hierarchy1"/>
    <dgm:cxn modelId="{9C3C8EEF-E11B-422A-8354-3677A85AEB09}" type="presParOf" srcId="{1B5063DC-FC45-4B11-A8BB-1DCC64CE3292}" destId="{C28F4A45-2248-4381-BB97-D67CB65ACC45}" srcOrd="0" destOrd="0" presId="urn:microsoft.com/office/officeart/2005/8/layout/hierarchy1"/>
    <dgm:cxn modelId="{F88B98DB-0B53-4557-A78D-8734D338E8A6}" type="presParOf" srcId="{1B5063DC-FC45-4B11-A8BB-1DCC64CE3292}" destId="{4B6230F2-00F7-4D43-AD8F-406A5EC59C59}" srcOrd="1" destOrd="0" presId="urn:microsoft.com/office/officeart/2005/8/layout/hierarchy1"/>
    <dgm:cxn modelId="{16AFD54C-E0CB-4113-A05B-998A09E2BC91}" type="presParOf" srcId="{4B6230F2-00F7-4D43-AD8F-406A5EC59C59}" destId="{8F995B68-4E1A-4C6A-A383-5761849D0884}" srcOrd="0" destOrd="0" presId="urn:microsoft.com/office/officeart/2005/8/layout/hierarchy1"/>
    <dgm:cxn modelId="{AB91F440-282A-477B-BEA8-14884CCA7279}" type="presParOf" srcId="{8F995B68-4E1A-4C6A-A383-5761849D0884}" destId="{7A648E45-F4DB-4980-B915-0244959C9BD5}" srcOrd="0" destOrd="0" presId="urn:microsoft.com/office/officeart/2005/8/layout/hierarchy1"/>
    <dgm:cxn modelId="{EFD14AE0-4EA3-4E39-8B07-44CA5D856AB7}" type="presParOf" srcId="{8F995B68-4E1A-4C6A-A383-5761849D0884}" destId="{F4576C1D-D909-46B2-AE7E-9E957D38CF62}" srcOrd="1" destOrd="0" presId="urn:microsoft.com/office/officeart/2005/8/layout/hierarchy1"/>
    <dgm:cxn modelId="{D992A97A-8B85-4431-A7A9-9E4F9D67041F}" type="presParOf" srcId="{4B6230F2-00F7-4D43-AD8F-406A5EC59C59}" destId="{440F5985-1787-4ED1-AD5E-482522AF4AD2}" srcOrd="1" destOrd="0" presId="urn:microsoft.com/office/officeart/2005/8/layout/hierarchy1"/>
    <dgm:cxn modelId="{0E79293A-603F-4DCC-8EC4-57028644F481}" type="presParOf" srcId="{1B5063DC-FC45-4B11-A8BB-1DCC64CE3292}" destId="{771F675A-3914-467F-B763-78291AE0DCA8}" srcOrd="2" destOrd="0" presId="urn:microsoft.com/office/officeart/2005/8/layout/hierarchy1"/>
    <dgm:cxn modelId="{656671F0-DA6C-42C1-A1B2-85597BBF15AB}" type="presParOf" srcId="{1B5063DC-FC45-4B11-A8BB-1DCC64CE3292}" destId="{3F0EAF62-B5A0-4D6A-AF95-4033B6C14AB8}" srcOrd="3" destOrd="0" presId="urn:microsoft.com/office/officeart/2005/8/layout/hierarchy1"/>
    <dgm:cxn modelId="{00DAF805-C789-4536-AE0C-960052028D16}" type="presParOf" srcId="{3F0EAF62-B5A0-4D6A-AF95-4033B6C14AB8}" destId="{44DB7BFC-351C-4C01-BF2F-2C5B9CC94E12}" srcOrd="0" destOrd="0" presId="urn:microsoft.com/office/officeart/2005/8/layout/hierarchy1"/>
    <dgm:cxn modelId="{7BF1CA07-6DB1-405D-A552-B03349DF56C8}" type="presParOf" srcId="{44DB7BFC-351C-4C01-BF2F-2C5B9CC94E12}" destId="{02E95B6A-B64B-4CBF-BC01-797971D828A7}" srcOrd="0" destOrd="0" presId="urn:microsoft.com/office/officeart/2005/8/layout/hierarchy1"/>
    <dgm:cxn modelId="{12FA598B-E2D0-4D6E-A771-85C41C8F16C8}" type="presParOf" srcId="{44DB7BFC-351C-4C01-BF2F-2C5B9CC94E12}" destId="{7D7D1A25-AA5D-453D-B05A-47945CD8138C}" srcOrd="1" destOrd="0" presId="urn:microsoft.com/office/officeart/2005/8/layout/hierarchy1"/>
    <dgm:cxn modelId="{4C184446-7537-46B3-97F5-AE469052AF4E}" type="presParOf" srcId="{3F0EAF62-B5A0-4D6A-AF95-4033B6C14AB8}" destId="{942A4217-2460-4F73-9140-70F0DD568C0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38FD13-19B0-4D08-BC76-D2658CB21CEF}"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IN"/>
        </a:p>
      </dgm:t>
    </dgm:pt>
    <dgm:pt modelId="{8276EAA4-457C-43DF-AAF4-BDF21B618CAC}">
      <dgm:prSet phldrT="[Text]" custT="1"/>
      <dgm:spPr/>
      <dgm:t>
        <a:bodyPr/>
        <a:lstStyle/>
        <a:p>
          <a:r>
            <a:rPr lang="en-US" sz="2000"/>
            <a:t>VEHICLE</a:t>
          </a:r>
          <a:endParaRPr lang="en-IN" sz="2000"/>
        </a:p>
      </dgm:t>
    </dgm:pt>
    <dgm:pt modelId="{401CBDFF-72C2-4A48-8A83-50A8CEEF0DBA}" type="parTrans" cxnId="{A3D30F2E-72AC-46EF-AEDF-674E219E5C0E}">
      <dgm:prSet/>
      <dgm:spPr/>
      <dgm:t>
        <a:bodyPr/>
        <a:lstStyle/>
        <a:p>
          <a:endParaRPr lang="en-IN"/>
        </a:p>
      </dgm:t>
    </dgm:pt>
    <dgm:pt modelId="{20E3A1D8-DA67-4091-A040-C1303C7C5390}" type="sibTrans" cxnId="{A3D30F2E-72AC-46EF-AEDF-674E219E5C0E}">
      <dgm:prSet/>
      <dgm:spPr/>
      <dgm:t>
        <a:bodyPr/>
        <a:lstStyle/>
        <a:p>
          <a:endParaRPr lang="en-IN"/>
        </a:p>
      </dgm:t>
    </dgm:pt>
    <dgm:pt modelId="{2CE1DFD6-1199-426C-9CCA-C0B446729B65}">
      <dgm:prSet phldrT="[Text]" custT="1"/>
      <dgm:spPr/>
      <dgm:t>
        <a:bodyPr/>
        <a:lstStyle/>
        <a:p>
          <a:r>
            <a:rPr lang="en-US" sz="1800"/>
            <a:t>CAR</a:t>
          </a:r>
          <a:endParaRPr lang="en-IN" sz="1800"/>
        </a:p>
      </dgm:t>
    </dgm:pt>
    <dgm:pt modelId="{559F22A1-305A-45CB-A31C-143CF84354DD}" type="parTrans" cxnId="{0CFC0428-FA92-48CE-9711-E9610EBE60D5}">
      <dgm:prSet/>
      <dgm:spPr/>
      <dgm:t>
        <a:bodyPr/>
        <a:lstStyle/>
        <a:p>
          <a:endParaRPr lang="en-IN"/>
        </a:p>
      </dgm:t>
    </dgm:pt>
    <dgm:pt modelId="{E7F7C4EC-D015-41FD-8673-AF28C3015A35}" type="sibTrans" cxnId="{0CFC0428-FA92-48CE-9711-E9610EBE60D5}">
      <dgm:prSet/>
      <dgm:spPr/>
      <dgm:t>
        <a:bodyPr/>
        <a:lstStyle/>
        <a:p>
          <a:endParaRPr lang="en-IN"/>
        </a:p>
      </dgm:t>
    </dgm:pt>
    <dgm:pt modelId="{5DDDD862-0143-48B2-B6B1-3D0BC13C0C8A}">
      <dgm:prSet phldrT="[Text]" custT="1"/>
      <dgm:spPr/>
      <dgm:t>
        <a:bodyPr/>
        <a:lstStyle/>
        <a:p>
          <a:r>
            <a:rPr lang="en-US" sz="1000"/>
            <a:t>PARKING</a:t>
          </a:r>
          <a:endParaRPr lang="en-IN" sz="1000"/>
        </a:p>
      </dgm:t>
    </dgm:pt>
    <dgm:pt modelId="{C3496D60-90DD-4F8E-86A1-AB7717837A5B}" type="parTrans" cxnId="{4D38115D-CC40-48D0-9060-0DCE53C187BB}">
      <dgm:prSet/>
      <dgm:spPr/>
      <dgm:t>
        <a:bodyPr/>
        <a:lstStyle/>
        <a:p>
          <a:endParaRPr lang="en-IN"/>
        </a:p>
      </dgm:t>
    </dgm:pt>
    <dgm:pt modelId="{BEA490C8-A258-4E42-B2B7-98C902348B13}" type="sibTrans" cxnId="{4D38115D-CC40-48D0-9060-0DCE53C187BB}">
      <dgm:prSet/>
      <dgm:spPr/>
      <dgm:t>
        <a:bodyPr/>
        <a:lstStyle/>
        <a:p>
          <a:endParaRPr lang="en-IN"/>
        </a:p>
      </dgm:t>
    </dgm:pt>
    <dgm:pt modelId="{90E67AF5-338E-437D-B406-5CA9A0DAF0F5}">
      <dgm:prSet phldrT="[Text]" custT="1"/>
      <dgm:spPr/>
      <dgm:t>
        <a:bodyPr/>
        <a:lstStyle/>
        <a:p>
          <a:r>
            <a:rPr lang="en-US" sz="1000"/>
            <a:t>RETREVING</a:t>
          </a:r>
          <a:endParaRPr lang="en-IN" sz="1000"/>
        </a:p>
      </dgm:t>
    </dgm:pt>
    <dgm:pt modelId="{C03E2D2E-0548-4DD1-9D03-EFE8D42801C8}" type="parTrans" cxnId="{BB6CCB53-0DC5-44E5-840B-CA34305FA35D}">
      <dgm:prSet/>
      <dgm:spPr/>
      <dgm:t>
        <a:bodyPr/>
        <a:lstStyle/>
        <a:p>
          <a:endParaRPr lang="en-IN"/>
        </a:p>
      </dgm:t>
    </dgm:pt>
    <dgm:pt modelId="{E0BDF433-9C0A-4FF0-A760-983C10CB75D3}" type="sibTrans" cxnId="{BB6CCB53-0DC5-44E5-840B-CA34305FA35D}">
      <dgm:prSet/>
      <dgm:spPr/>
      <dgm:t>
        <a:bodyPr/>
        <a:lstStyle/>
        <a:p>
          <a:endParaRPr lang="en-IN"/>
        </a:p>
      </dgm:t>
    </dgm:pt>
    <dgm:pt modelId="{CE3973A4-2AA3-4231-8BC5-9607E3DCC80F}">
      <dgm:prSet phldrT="[Text]" custT="1"/>
      <dgm:spPr/>
      <dgm:t>
        <a:bodyPr/>
        <a:lstStyle/>
        <a:p>
          <a:r>
            <a:rPr lang="en-US" sz="1800"/>
            <a:t>BIKE</a:t>
          </a:r>
          <a:endParaRPr lang="en-IN" sz="1800"/>
        </a:p>
      </dgm:t>
    </dgm:pt>
    <dgm:pt modelId="{90F8E1DF-591D-4E05-8ACE-69B27D6DE7DA}" type="parTrans" cxnId="{F8334544-6AB9-41B5-B6F8-6B11BD557DF2}">
      <dgm:prSet/>
      <dgm:spPr/>
      <dgm:t>
        <a:bodyPr/>
        <a:lstStyle/>
        <a:p>
          <a:endParaRPr lang="en-IN"/>
        </a:p>
      </dgm:t>
    </dgm:pt>
    <dgm:pt modelId="{73D8296B-7686-48D0-B237-DED8E4E3FADF}" type="sibTrans" cxnId="{F8334544-6AB9-41B5-B6F8-6B11BD557DF2}">
      <dgm:prSet/>
      <dgm:spPr/>
      <dgm:t>
        <a:bodyPr/>
        <a:lstStyle/>
        <a:p>
          <a:endParaRPr lang="en-IN"/>
        </a:p>
      </dgm:t>
    </dgm:pt>
    <dgm:pt modelId="{F5B3DDF9-9186-4B89-87BF-5C731A877FD5}">
      <dgm:prSet phldrT="[Text]" custT="1"/>
      <dgm:spPr/>
      <dgm:t>
        <a:bodyPr/>
        <a:lstStyle/>
        <a:p>
          <a:r>
            <a:rPr lang="en-US" sz="1000"/>
            <a:t>PARKING</a:t>
          </a:r>
          <a:endParaRPr lang="en-IN" sz="1000"/>
        </a:p>
      </dgm:t>
    </dgm:pt>
    <dgm:pt modelId="{58C15F61-2699-429C-B4C4-3D4440EE8D58}" type="parTrans" cxnId="{FA0D5091-50FE-41D0-AE84-25C82D1C614B}">
      <dgm:prSet/>
      <dgm:spPr/>
      <dgm:t>
        <a:bodyPr/>
        <a:lstStyle/>
        <a:p>
          <a:endParaRPr lang="en-IN"/>
        </a:p>
      </dgm:t>
    </dgm:pt>
    <dgm:pt modelId="{C1D60570-1ADD-4EF1-81B6-68A8A086C767}" type="sibTrans" cxnId="{FA0D5091-50FE-41D0-AE84-25C82D1C614B}">
      <dgm:prSet/>
      <dgm:spPr/>
      <dgm:t>
        <a:bodyPr/>
        <a:lstStyle/>
        <a:p>
          <a:endParaRPr lang="en-IN"/>
        </a:p>
      </dgm:t>
    </dgm:pt>
    <dgm:pt modelId="{A6A553E2-4829-444D-9E9D-88C5C0C6A8E7}">
      <dgm:prSet phldrT="[Text]" custT="1"/>
      <dgm:spPr/>
      <dgm:t>
        <a:bodyPr/>
        <a:lstStyle/>
        <a:p>
          <a:r>
            <a:rPr lang="en-US" sz="1000"/>
            <a:t>FEE PAYING</a:t>
          </a:r>
          <a:endParaRPr lang="en-IN" sz="1000"/>
        </a:p>
      </dgm:t>
    </dgm:pt>
    <dgm:pt modelId="{89765AA6-9DDA-4CD9-B4B6-6847A5AE909A}" type="parTrans" cxnId="{EDA88454-8789-4420-88DF-BD63587E7302}">
      <dgm:prSet/>
      <dgm:spPr/>
      <dgm:t>
        <a:bodyPr/>
        <a:lstStyle/>
        <a:p>
          <a:endParaRPr lang="en-IN"/>
        </a:p>
      </dgm:t>
    </dgm:pt>
    <dgm:pt modelId="{E0F0F521-39AD-4305-A537-4A697F2B103A}" type="sibTrans" cxnId="{EDA88454-8789-4420-88DF-BD63587E7302}">
      <dgm:prSet/>
      <dgm:spPr/>
      <dgm:t>
        <a:bodyPr/>
        <a:lstStyle/>
        <a:p>
          <a:endParaRPr lang="en-IN"/>
        </a:p>
      </dgm:t>
    </dgm:pt>
    <dgm:pt modelId="{0B26DF19-A79D-4793-8B3A-C8D9FC848265}">
      <dgm:prSet phldrT="[Text]" custT="1"/>
      <dgm:spPr/>
      <dgm:t>
        <a:bodyPr/>
        <a:lstStyle/>
        <a:p>
          <a:r>
            <a:rPr lang="en-US" sz="1000"/>
            <a:t>PARKING STATUS</a:t>
          </a:r>
          <a:endParaRPr lang="en-IN" sz="1000"/>
        </a:p>
      </dgm:t>
    </dgm:pt>
    <dgm:pt modelId="{85E2B8DB-8B96-4FA5-9A0F-C49F1ABA89E6}" type="parTrans" cxnId="{03B1A037-FAA3-49A4-B10A-25D3F8137EA0}">
      <dgm:prSet/>
      <dgm:spPr/>
      <dgm:t>
        <a:bodyPr/>
        <a:lstStyle/>
        <a:p>
          <a:endParaRPr lang="en-IN"/>
        </a:p>
      </dgm:t>
    </dgm:pt>
    <dgm:pt modelId="{CE57F630-1381-4DA0-8D0A-92D77611386B}" type="sibTrans" cxnId="{03B1A037-FAA3-49A4-B10A-25D3F8137EA0}">
      <dgm:prSet/>
      <dgm:spPr/>
      <dgm:t>
        <a:bodyPr/>
        <a:lstStyle/>
        <a:p>
          <a:endParaRPr lang="en-IN"/>
        </a:p>
      </dgm:t>
    </dgm:pt>
    <dgm:pt modelId="{E0912FDF-6F56-4D46-ADD4-3D2CC48B0BF1}">
      <dgm:prSet phldrT="[Text]" custT="1"/>
      <dgm:spPr/>
      <dgm:t>
        <a:bodyPr/>
        <a:lstStyle/>
        <a:p>
          <a:r>
            <a:rPr lang="en-US" sz="1000"/>
            <a:t>RETREVING</a:t>
          </a:r>
          <a:endParaRPr lang="en-IN" sz="1000"/>
        </a:p>
      </dgm:t>
    </dgm:pt>
    <dgm:pt modelId="{5022439F-2CE2-4CEB-BE25-A1EC08F01F60}" type="parTrans" cxnId="{C593245D-6774-46C7-9A54-DA1FED181F55}">
      <dgm:prSet/>
      <dgm:spPr/>
      <dgm:t>
        <a:bodyPr/>
        <a:lstStyle/>
        <a:p>
          <a:endParaRPr lang="en-IN"/>
        </a:p>
      </dgm:t>
    </dgm:pt>
    <dgm:pt modelId="{94C9C40A-326A-4D5F-AE5E-21004957AD98}" type="sibTrans" cxnId="{C593245D-6774-46C7-9A54-DA1FED181F55}">
      <dgm:prSet/>
      <dgm:spPr/>
      <dgm:t>
        <a:bodyPr/>
        <a:lstStyle/>
        <a:p>
          <a:endParaRPr lang="en-IN"/>
        </a:p>
      </dgm:t>
    </dgm:pt>
    <dgm:pt modelId="{6038FE5A-84DF-442C-9D8C-768E997F09E3}">
      <dgm:prSet phldrT="[Text]" custT="1"/>
      <dgm:spPr/>
      <dgm:t>
        <a:bodyPr/>
        <a:lstStyle/>
        <a:p>
          <a:r>
            <a:rPr lang="en-US" sz="1000"/>
            <a:t>FEE</a:t>
          </a:r>
          <a:r>
            <a:rPr lang="en-US" sz="2000"/>
            <a:t> </a:t>
          </a:r>
          <a:r>
            <a:rPr lang="en-US" sz="1000"/>
            <a:t>PAYING</a:t>
          </a:r>
          <a:endParaRPr lang="en-IN" sz="1000"/>
        </a:p>
      </dgm:t>
    </dgm:pt>
    <dgm:pt modelId="{BF05008F-8F2B-4128-B71E-D1E2A450DC19}" type="parTrans" cxnId="{1C1F2518-3D8C-47E7-BEA4-D5606B01EB7B}">
      <dgm:prSet/>
      <dgm:spPr/>
      <dgm:t>
        <a:bodyPr/>
        <a:lstStyle/>
        <a:p>
          <a:endParaRPr lang="en-IN"/>
        </a:p>
      </dgm:t>
    </dgm:pt>
    <dgm:pt modelId="{E0F200E3-E947-40F6-84BF-A0BE0B41FC60}" type="sibTrans" cxnId="{1C1F2518-3D8C-47E7-BEA4-D5606B01EB7B}">
      <dgm:prSet/>
      <dgm:spPr/>
      <dgm:t>
        <a:bodyPr/>
        <a:lstStyle/>
        <a:p>
          <a:endParaRPr lang="en-IN"/>
        </a:p>
      </dgm:t>
    </dgm:pt>
    <dgm:pt modelId="{41A3FB12-82C4-4B75-8E92-5307C568C01A}">
      <dgm:prSet phldrT="[Text]" custT="1"/>
      <dgm:spPr/>
      <dgm:t>
        <a:bodyPr/>
        <a:lstStyle/>
        <a:p>
          <a:r>
            <a:rPr lang="en-US" sz="1000"/>
            <a:t>PARKING STATUS</a:t>
          </a:r>
          <a:endParaRPr lang="en-IN" sz="1000"/>
        </a:p>
      </dgm:t>
    </dgm:pt>
    <dgm:pt modelId="{4B1F4D71-A2B4-432D-B6E4-052B0A1C860B}" type="parTrans" cxnId="{E5759078-790D-4782-8765-21A393A9B1A0}">
      <dgm:prSet/>
      <dgm:spPr/>
      <dgm:t>
        <a:bodyPr/>
        <a:lstStyle/>
        <a:p>
          <a:endParaRPr lang="en-IN"/>
        </a:p>
      </dgm:t>
    </dgm:pt>
    <dgm:pt modelId="{E9C6B4BE-5C9F-4673-8EB5-0700CCE12B3A}" type="sibTrans" cxnId="{E5759078-790D-4782-8765-21A393A9B1A0}">
      <dgm:prSet/>
      <dgm:spPr/>
      <dgm:t>
        <a:bodyPr/>
        <a:lstStyle/>
        <a:p>
          <a:endParaRPr lang="en-IN"/>
        </a:p>
      </dgm:t>
    </dgm:pt>
    <dgm:pt modelId="{5DF4D572-1A98-4986-A9BC-7AB32E66011B}" type="pres">
      <dgm:prSet presAssocID="{8838FD13-19B0-4D08-BC76-D2658CB21CEF}" presName="hierChild1" presStyleCnt="0">
        <dgm:presLayoutVars>
          <dgm:chPref val="1"/>
          <dgm:dir/>
          <dgm:animOne val="branch"/>
          <dgm:animLvl val="lvl"/>
          <dgm:resizeHandles/>
        </dgm:presLayoutVars>
      </dgm:prSet>
      <dgm:spPr/>
    </dgm:pt>
    <dgm:pt modelId="{AAD5F2BF-D791-4F97-9416-10592D62A388}" type="pres">
      <dgm:prSet presAssocID="{8276EAA4-457C-43DF-AAF4-BDF21B618CAC}" presName="hierRoot1" presStyleCnt="0"/>
      <dgm:spPr/>
    </dgm:pt>
    <dgm:pt modelId="{64CA94C0-DEA3-4BCC-A5F7-880A2D676F9C}" type="pres">
      <dgm:prSet presAssocID="{8276EAA4-457C-43DF-AAF4-BDF21B618CAC}" presName="composite" presStyleCnt="0"/>
      <dgm:spPr/>
    </dgm:pt>
    <dgm:pt modelId="{9E7451EE-3205-4185-B0CA-7A310B5697FC}" type="pres">
      <dgm:prSet presAssocID="{8276EAA4-457C-43DF-AAF4-BDF21B618CAC}" presName="background" presStyleLbl="node0" presStyleIdx="0" presStyleCnt="1"/>
      <dgm:spPr/>
    </dgm:pt>
    <dgm:pt modelId="{4FF46E80-7AD0-41F2-BDA3-1C80633E888C}" type="pres">
      <dgm:prSet presAssocID="{8276EAA4-457C-43DF-AAF4-BDF21B618CAC}" presName="text" presStyleLbl="fgAcc0" presStyleIdx="0" presStyleCnt="1" custScaleX="182804" custScaleY="138308">
        <dgm:presLayoutVars>
          <dgm:chPref val="3"/>
        </dgm:presLayoutVars>
      </dgm:prSet>
      <dgm:spPr/>
    </dgm:pt>
    <dgm:pt modelId="{DADF6448-79C0-4534-9698-60CEBF2A2E58}" type="pres">
      <dgm:prSet presAssocID="{8276EAA4-457C-43DF-AAF4-BDF21B618CAC}" presName="hierChild2" presStyleCnt="0"/>
      <dgm:spPr/>
    </dgm:pt>
    <dgm:pt modelId="{F52C78FE-27A5-4C05-9FB0-919B6F5960CB}" type="pres">
      <dgm:prSet presAssocID="{559F22A1-305A-45CB-A31C-143CF84354DD}" presName="Name10" presStyleLbl="parChTrans1D2" presStyleIdx="0" presStyleCnt="2"/>
      <dgm:spPr/>
    </dgm:pt>
    <dgm:pt modelId="{C88CA7CD-034C-49E2-AF6A-3135B8DD36F2}" type="pres">
      <dgm:prSet presAssocID="{2CE1DFD6-1199-426C-9CCA-C0B446729B65}" presName="hierRoot2" presStyleCnt="0"/>
      <dgm:spPr/>
    </dgm:pt>
    <dgm:pt modelId="{C98019F8-C0D3-49C7-A89E-5C0492D02E19}" type="pres">
      <dgm:prSet presAssocID="{2CE1DFD6-1199-426C-9CCA-C0B446729B65}" presName="composite2" presStyleCnt="0"/>
      <dgm:spPr/>
    </dgm:pt>
    <dgm:pt modelId="{F920D749-C67E-45CC-AF98-3309C97B297D}" type="pres">
      <dgm:prSet presAssocID="{2CE1DFD6-1199-426C-9CCA-C0B446729B65}" presName="background2" presStyleLbl="node2" presStyleIdx="0" presStyleCnt="2"/>
      <dgm:spPr/>
    </dgm:pt>
    <dgm:pt modelId="{50AB26E8-5DCC-4E79-A13E-671D3AF6C68C}" type="pres">
      <dgm:prSet presAssocID="{2CE1DFD6-1199-426C-9CCA-C0B446729B65}" presName="text2" presStyleLbl="fgAcc2" presStyleIdx="0" presStyleCnt="2">
        <dgm:presLayoutVars>
          <dgm:chPref val="3"/>
        </dgm:presLayoutVars>
      </dgm:prSet>
      <dgm:spPr/>
    </dgm:pt>
    <dgm:pt modelId="{F473EB7F-ADEE-470B-BC0F-94BDDC0E17AF}" type="pres">
      <dgm:prSet presAssocID="{2CE1DFD6-1199-426C-9CCA-C0B446729B65}" presName="hierChild3" presStyleCnt="0"/>
      <dgm:spPr/>
    </dgm:pt>
    <dgm:pt modelId="{7E358AD5-0827-49C8-AA0A-E7EFB871A7A6}" type="pres">
      <dgm:prSet presAssocID="{C3496D60-90DD-4F8E-86A1-AB7717837A5B}" presName="Name17" presStyleLbl="parChTrans1D3" presStyleIdx="0" presStyleCnt="8"/>
      <dgm:spPr/>
    </dgm:pt>
    <dgm:pt modelId="{B6F87AA6-E523-4BAC-BEB0-AA95B0BF42E9}" type="pres">
      <dgm:prSet presAssocID="{5DDDD862-0143-48B2-B6B1-3D0BC13C0C8A}" presName="hierRoot3" presStyleCnt="0"/>
      <dgm:spPr/>
    </dgm:pt>
    <dgm:pt modelId="{8104EDB9-021E-4778-8A60-3D8DF941605E}" type="pres">
      <dgm:prSet presAssocID="{5DDDD862-0143-48B2-B6B1-3D0BC13C0C8A}" presName="composite3" presStyleCnt="0"/>
      <dgm:spPr/>
    </dgm:pt>
    <dgm:pt modelId="{DDEC3DF7-8B07-4BEA-9C99-A1E55FF47CBD}" type="pres">
      <dgm:prSet presAssocID="{5DDDD862-0143-48B2-B6B1-3D0BC13C0C8A}" presName="background3" presStyleLbl="node3" presStyleIdx="0" presStyleCnt="8"/>
      <dgm:spPr/>
    </dgm:pt>
    <dgm:pt modelId="{5F0A8449-A7CA-45D4-9FB2-4B79285FEDFC}" type="pres">
      <dgm:prSet presAssocID="{5DDDD862-0143-48B2-B6B1-3D0BC13C0C8A}" presName="text3" presStyleLbl="fgAcc3" presStyleIdx="0" presStyleCnt="8">
        <dgm:presLayoutVars>
          <dgm:chPref val="3"/>
        </dgm:presLayoutVars>
      </dgm:prSet>
      <dgm:spPr/>
    </dgm:pt>
    <dgm:pt modelId="{2C39CA5D-97E9-42D0-9357-B663D7CD4802}" type="pres">
      <dgm:prSet presAssocID="{5DDDD862-0143-48B2-B6B1-3D0BC13C0C8A}" presName="hierChild4" presStyleCnt="0"/>
      <dgm:spPr/>
    </dgm:pt>
    <dgm:pt modelId="{A3C12E63-7A87-4ADC-84F3-B2AA384C00AB}" type="pres">
      <dgm:prSet presAssocID="{C03E2D2E-0548-4DD1-9D03-EFE8D42801C8}" presName="Name17" presStyleLbl="parChTrans1D3" presStyleIdx="1" presStyleCnt="8"/>
      <dgm:spPr/>
    </dgm:pt>
    <dgm:pt modelId="{BDCBC897-D341-46BF-8786-C98C38E3CDFE}" type="pres">
      <dgm:prSet presAssocID="{90E67AF5-338E-437D-B406-5CA9A0DAF0F5}" presName="hierRoot3" presStyleCnt="0"/>
      <dgm:spPr/>
    </dgm:pt>
    <dgm:pt modelId="{71609B73-3D3D-482A-87FE-DE9F44A83D1C}" type="pres">
      <dgm:prSet presAssocID="{90E67AF5-338E-437D-B406-5CA9A0DAF0F5}" presName="composite3" presStyleCnt="0"/>
      <dgm:spPr/>
    </dgm:pt>
    <dgm:pt modelId="{AA8DBEBD-512E-4D73-BB56-5C593500D76F}" type="pres">
      <dgm:prSet presAssocID="{90E67AF5-338E-437D-B406-5CA9A0DAF0F5}" presName="background3" presStyleLbl="node3" presStyleIdx="1" presStyleCnt="8"/>
      <dgm:spPr/>
    </dgm:pt>
    <dgm:pt modelId="{E5A4C313-1FF2-466F-BC14-8D13BAB0DB63}" type="pres">
      <dgm:prSet presAssocID="{90E67AF5-338E-437D-B406-5CA9A0DAF0F5}" presName="text3" presStyleLbl="fgAcc3" presStyleIdx="1" presStyleCnt="8">
        <dgm:presLayoutVars>
          <dgm:chPref val="3"/>
        </dgm:presLayoutVars>
      </dgm:prSet>
      <dgm:spPr/>
    </dgm:pt>
    <dgm:pt modelId="{5D879B69-64F8-4433-83D4-FD06E277E279}" type="pres">
      <dgm:prSet presAssocID="{90E67AF5-338E-437D-B406-5CA9A0DAF0F5}" presName="hierChild4" presStyleCnt="0"/>
      <dgm:spPr/>
    </dgm:pt>
    <dgm:pt modelId="{E936CB9D-9D04-410D-A5D0-9F6411C83FF4}" type="pres">
      <dgm:prSet presAssocID="{89765AA6-9DDA-4CD9-B4B6-6847A5AE909A}" presName="Name17" presStyleLbl="parChTrans1D3" presStyleIdx="2" presStyleCnt="8"/>
      <dgm:spPr/>
    </dgm:pt>
    <dgm:pt modelId="{2D3269AF-37EB-488A-9C9C-FFCDE59B3905}" type="pres">
      <dgm:prSet presAssocID="{A6A553E2-4829-444D-9E9D-88C5C0C6A8E7}" presName="hierRoot3" presStyleCnt="0"/>
      <dgm:spPr/>
    </dgm:pt>
    <dgm:pt modelId="{F3650235-F956-46F3-8DE0-7C53B6C899C4}" type="pres">
      <dgm:prSet presAssocID="{A6A553E2-4829-444D-9E9D-88C5C0C6A8E7}" presName="composite3" presStyleCnt="0"/>
      <dgm:spPr/>
    </dgm:pt>
    <dgm:pt modelId="{894F1DB1-DB52-4368-8DC9-2B30C96279CF}" type="pres">
      <dgm:prSet presAssocID="{A6A553E2-4829-444D-9E9D-88C5C0C6A8E7}" presName="background3" presStyleLbl="node3" presStyleIdx="2" presStyleCnt="8"/>
      <dgm:spPr/>
    </dgm:pt>
    <dgm:pt modelId="{51ED0C25-E2DF-4C2B-94D6-9331362F0B04}" type="pres">
      <dgm:prSet presAssocID="{A6A553E2-4829-444D-9E9D-88C5C0C6A8E7}" presName="text3" presStyleLbl="fgAcc3" presStyleIdx="2" presStyleCnt="8">
        <dgm:presLayoutVars>
          <dgm:chPref val="3"/>
        </dgm:presLayoutVars>
      </dgm:prSet>
      <dgm:spPr/>
    </dgm:pt>
    <dgm:pt modelId="{5742ED3F-CF09-4519-90C5-48410010F917}" type="pres">
      <dgm:prSet presAssocID="{A6A553E2-4829-444D-9E9D-88C5C0C6A8E7}" presName="hierChild4" presStyleCnt="0"/>
      <dgm:spPr/>
    </dgm:pt>
    <dgm:pt modelId="{BA66ECDB-77F0-41A5-9D6C-E2516FB0E34C}" type="pres">
      <dgm:prSet presAssocID="{85E2B8DB-8B96-4FA5-9A0F-C49F1ABA89E6}" presName="Name17" presStyleLbl="parChTrans1D3" presStyleIdx="3" presStyleCnt="8"/>
      <dgm:spPr/>
    </dgm:pt>
    <dgm:pt modelId="{10237573-B08E-401D-A571-EE4300CFEA55}" type="pres">
      <dgm:prSet presAssocID="{0B26DF19-A79D-4793-8B3A-C8D9FC848265}" presName="hierRoot3" presStyleCnt="0"/>
      <dgm:spPr/>
    </dgm:pt>
    <dgm:pt modelId="{E13F597F-52BE-4652-803A-F7FB5C3BD1F4}" type="pres">
      <dgm:prSet presAssocID="{0B26DF19-A79D-4793-8B3A-C8D9FC848265}" presName="composite3" presStyleCnt="0"/>
      <dgm:spPr/>
    </dgm:pt>
    <dgm:pt modelId="{6D0B2EEB-F730-4D23-A891-D38FAC3A7E7B}" type="pres">
      <dgm:prSet presAssocID="{0B26DF19-A79D-4793-8B3A-C8D9FC848265}" presName="background3" presStyleLbl="node3" presStyleIdx="3" presStyleCnt="8"/>
      <dgm:spPr/>
    </dgm:pt>
    <dgm:pt modelId="{F2FA8A8A-0362-4735-8FA0-365C788A751E}" type="pres">
      <dgm:prSet presAssocID="{0B26DF19-A79D-4793-8B3A-C8D9FC848265}" presName="text3" presStyleLbl="fgAcc3" presStyleIdx="3" presStyleCnt="8">
        <dgm:presLayoutVars>
          <dgm:chPref val="3"/>
        </dgm:presLayoutVars>
      </dgm:prSet>
      <dgm:spPr/>
    </dgm:pt>
    <dgm:pt modelId="{3E8FC56C-93E8-4E77-944B-FDE2954BE456}" type="pres">
      <dgm:prSet presAssocID="{0B26DF19-A79D-4793-8B3A-C8D9FC848265}" presName="hierChild4" presStyleCnt="0"/>
      <dgm:spPr/>
    </dgm:pt>
    <dgm:pt modelId="{B1597695-EA1F-4C12-834A-761C24F48D4D}" type="pres">
      <dgm:prSet presAssocID="{90F8E1DF-591D-4E05-8ACE-69B27D6DE7DA}" presName="Name10" presStyleLbl="parChTrans1D2" presStyleIdx="1" presStyleCnt="2"/>
      <dgm:spPr/>
    </dgm:pt>
    <dgm:pt modelId="{D313E07C-7714-4BB2-B798-5CF654523535}" type="pres">
      <dgm:prSet presAssocID="{CE3973A4-2AA3-4231-8BC5-9607E3DCC80F}" presName="hierRoot2" presStyleCnt="0"/>
      <dgm:spPr/>
    </dgm:pt>
    <dgm:pt modelId="{2FAF211E-8BCE-482A-9B9D-83899442C97E}" type="pres">
      <dgm:prSet presAssocID="{CE3973A4-2AA3-4231-8BC5-9607E3DCC80F}" presName="composite2" presStyleCnt="0"/>
      <dgm:spPr/>
    </dgm:pt>
    <dgm:pt modelId="{2E0E0585-9492-4A9C-BB90-8F53762F999B}" type="pres">
      <dgm:prSet presAssocID="{CE3973A4-2AA3-4231-8BC5-9607E3DCC80F}" presName="background2" presStyleLbl="node2" presStyleIdx="1" presStyleCnt="2"/>
      <dgm:spPr/>
    </dgm:pt>
    <dgm:pt modelId="{D5C36D8D-BA45-4C41-935B-152CFBEA26D5}" type="pres">
      <dgm:prSet presAssocID="{CE3973A4-2AA3-4231-8BC5-9607E3DCC80F}" presName="text2" presStyleLbl="fgAcc2" presStyleIdx="1" presStyleCnt="2">
        <dgm:presLayoutVars>
          <dgm:chPref val="3"/>
        </dgm:presLayoutVars>
      </dgm:prSet>
      <dgm:spPr/>
    </dgm:pt>
    <dgm:pt modelId="{E4131F31-A756-4D1F-A023-4D14C891994E}" type="pres">
      <dgm:prSet presAssocID="{CE3973A4-2AA3-4231-8BC5-9607E3DCC80F}" presName="hierChild3" presStyleCnt="0"/>
      <dgm:spPr/>
    </dgm:pt>
    <dgm:pt modelId="{E6E56017-1A2D-41FC-BEA3-D123F8991A43}" type="pres">
      <dgm:prSet presAssocID="{58C15F61-2699-429C-B4C4-3D4440EE8D58}" presName="Name17" presStyleLbl="parChTrans1D3" presStyleIdx="4" presStyleCnt="8"/>
      <dgm:spPr/>
    </dgm:pt>
    <dgm:pt modelId="{E4B81D8D-3E80-4BE5-AFCA-029F84D872E9}" type="pres">
      <dgm:prSet presAssocID="{F5B3DDF9-9186-4B89-87BF-5C731A877FD5}" presName="hierRoot3" presStyleCnt="0"/>
      <dgm:spPr/>
    </dgm:pt>
    <dgm:pt modelId="{E589C875-A94D-467A-AFCE-0A85AA36867A}" type="pres">
      <dgm:prSet presAssocID="{F5B3DDF9-9186-4B89-87BF-5C731A877FD5}" presName="composite3" presStyleCnt="0"/>
      <dgm:spPr/>
    </dgm:pt>
    <dgm:pt modelId="{276F7D27-4072-419F-9938-786FABFC8981}" type="pres">
      <dgm:prSet presAssocID="{F5B3DDF9-9186-4B89-87BF-5C731A877FD5}" presName="background3" presStyleLbl="node3" presStyleIdx="4" presStyleCnt="8"/>
      <dgm:spPr/>
    </dgm:pt>
    <dgm:pt modelId="{79708F5F-A492-4129-AA5F-EA0ACCED4A7E}" type="pres">
      <dgm:prSet presAssocID="{F5B3DDF9-9186-4B89-87BF-5C731A877FD5}" presName="text3" presStyleLbl="fgAcc3" presStyleIdx="4" presStyleCnt="8">
        <dgm:presLayoutVars>
          <dgm:chPref val="3"/>
        </dgm:presLayoutVars>
      </dgm:prSet>
      <dgm:spPr/>
    </dgm:pt>
    <dgm:pt modelId="{B06CCA4B-CFE2-4C67-AF77-886C0017259E}" type="pres">
      <dgm:prSet presAssocID="{F5B3DDF9-9186-4B89-87BF-5C731A877FD5}" presName="hierChild4" presStyleCnt="0"/>
      <dgm:spPr/>
    </dgm:pt>
    <dgm:pt modelId="{0E97FA44-6CC4-4DAD-A80A-5F7FF011BBEF}" type="pres">
      <dgm:prSet presAssocID="{5022439F-2CE2-4CEB-BE25-A1EC08F01F60}" presName="Name17" presStyleLbl="parChTrans1D3" presStyleIdx="5" presStyleCnt="8"/>
      <dgm:spPr/>
    </dgm:pt>
    <dgm:pt modelId="{B13FCE2B-2749-4E40-ADF9-FD532BC8EAF4}" type="pres">
      <dgm:prSet presAssocID="{E0912FDF-6F56-4D46-ADD4-3D2CC48B0BF1}" presName="hierRoot3" presStyleCnt="0"/>
      <dgm:spPr/>
    </dgm:pt>
    <dgm:pt modelId="{E838B8B5-8C3E-47D7-B5B5-53B3A091A186}" type="pres">
      <dgm:prSet presAssocID="{E0912FDF-6F56-4D46-ADD4-3D2CC48B0BF1}" presName="composite3" presStyleCnt="0"/>
      <dgm:spPr/>
    </dgm:pt>
    <dgm:pt modelId="{78D9E83D-03B6-411C-8B6C-C1A71C5B86CE}" type="pres">
      <dgm:prSet presAssocID="{E0912FDF-6F56-4D46-ADD4-3D2CC48B0BF1}" presName="background3" presStyleLbl="node3" presStyleIdx="5" presStyleCnt="8"/>
      <dgm:spPr/>
    </dgm:pt>
    <dgm:pt modelId="{3B161F1A-9158-47A9-A374-ADA81FE41163}" type="pres">
      <dgm:prSet presAssocID="{E0912FDF-6F56-4D46-ADD4-3D2CC48B0BF1}" presName="text3" presStyleLbl="fgAcc3" presStyleIdx="5" presStyleCnt="8">
        <dgm:presLayoutVars>
          <dgm:chPref val="3"/>
        </dgm:presLayoutVars>
      </dgm:prSet>
      <dgm:spPr/>
    </dgm:pt>
    <dgm:pt modelId="{0E0EE681-0C47-473B-88BD-1F57AC8E6C06}" type="pres">
      <dgm:prSet presAssocID="{E0912FDF-6F56-4D46-ADD4-3D2CC48B0BF1}" presName="hierChild4" presStyleCnt="0"/>
      <dgm:spPr/>
    </dgm:pt>
    <dgm:pt modelId="{A0642DA6-7220-450B-B0BD-9F2DE36AECEB}" type="pres">
      <dgm:prSet presAssocID="{BF05008F-8F2B-4128-B71E-D1E2A450DC19}" presName="Name17" presStyleLbl="parChTrans1D3" presStyleIdx="6" presStyleCnt="8"/>
      <dgm:spPr/>
    </dgm:pt>
    <dgm:pt modelId="{4E1C1FD9-1CE9-4D3F-A902-85EF75945E1D}" type="pres">
      <dgm:prSet presAssocID="{6038FE5A-84DF-442C-9D8C-768E997F09E3}" presName="hierRoot3" presStyleCnt="0"/>
      <dgm:spPr/>
    </dgm:pt>
    <dgm:pt modelId="{E2EB0D8E-FCC1-4309-9D91-A2645D40EB48}" type="pres">
      <dgm:prSet presAssocID="{6038FE5A-84DF-442C-9D8C-768E997F09E3}" presName="composite3" presStyleCnt="0"/>
      <dgm:spPr/>
    </dgm:pt>
    <dgm:pt modelId="{7458201B-4F3D-4CC2-9FEC-46492259BA72}" type="pres">
      <dgm:prSet presAssocID="{6038FE5A-84DF-442C-9D8C-768E997F09E3}" presName="background3" presStyleLbl="node3" presStyleIdx="6" presStyleCnt="8"/>
      <dgm:spPr/>
    </dgm:pt>
    <dgm:pt modelId="{3BE2E2D7-24A9-4989-9759-9876A09D393E}" type="pres">
      <dgm:prSet presAssocID="{6038FE5A-84DF-442C-9D8C-768E997F09E3}" presName="text3" presStyleLbl="fgAcc3" presStyleIdx="6" presStyleCnt="8">
        <dgm:presLayoutVars>
          <dgm:chPref val="3"/>
        </dgm:presLayoutVars>
      </dgm:prSet>
      <dgm:spPr/>
    </dgm:pt>
    <dgm:pt modelId="{D0808FE3-15B5-49BF-B712-46CB1FD55182}" type="pres">
      <dgm:prSet presAssocID="{6038FE5A-84DF-442C-9D8C-768E997F09E3}" presName="hierChild4" presStyleCnt="0"/>
      <dgm:spPr/>
    </dgm:pt>
    <dgm:pt modelId="{0B80773A-B757-4251-943F-8C8A7E377363}" type="pres">
      <dgm:prSet presAssocID="{4B1F4D71-A2B4-432D-B6E4-052B0A1C860B}" presName="Name17" presStyleLbl="parChTrans1D3" presStyleIdx="7" presStyleCnt="8"/>
      <dgm:spPr/>
    </dgm:pt>
    <dgm:pt modelId="{39F1D177-4482-44F2-95C6-9F63B99D4934}" type="pres">
      <dgm:prSet presAssocID="{41A3FB12-82C4-4B75-8E92-5307C568C01A}" presName="hierRoot3" presStyleCnt="0"/>
      <dgm:spPr/>
    </dgm:pt>
    <dgm:pt modelId="{D12EB8D0-FDCF-4275-B90A-B70502CF1801}" type="pres">
      <dgm:prSet presAssocID="{41A3FB12-82C4-4B75-8E92-5307C568C01A}" presName="composite3" presStyleCnt="0"/>
      <dgm:spPr/>
    </dgm:pt>
    <dgm:pt modelId="{C7C7F1BA-BE14-4473-88E5-14242D9AA513}" type="pres">
      <dgm:prSet presAssocID="{41A3FB12-82C4-4B75-8E92-5307C568C01A}" presName="background3" presStyleLbl="node3" presStyleIdx="7" presStyleCnt="8"/>
      <dgm:spPr/>
    </dgm:pt>
    <dgm:pt modelId="{323CFBD7-748A-4D45-93E1-23E0C611207E}" type="pres">
      <dgm:prSet presAssocID="{41A3FB12-82C4-4B75-8E92-5307C568C01A}" presName="text3" presStyleLbl="fgAcc3" presStyleIdx="7" presStyleCnt="8">
        <dgm:presLayoutVars>
          <dgm:chPref val="3"/>
        </dgm:presLayoutVars>
      </dgm:prSet>
      <dgm:spPr/>
    </dgm:pt>
    <dgm:pt modelId="{50958BC3-BA9B-4EC7-A1B8-3C788BCF82C4}" type="pres">
      <dgm:prSet presAssocID="{41A3FB12-82C4-4B75-8E92-5307C568C01A}" presName="hierChild4" presStyleCnt="0"/>
      <dgm:spPr/>
    </dgm:pt>
  </dgm:ptLst>
  <dgm:cxnLst>
    <dgm:cxn modelId="{9A18F302-B446-4A4D-90DE-EECFF7AE2356}" type="presOf" srcId="{90F8E1DF-591D-4E05-8ACE-69B27D6DE7DA}" destId="{B1597695-EA1F-4C12-834A-761C24F48D4D}" srcOrd="0" destOrd="0" presId="urn:microsoft.com/office/officeart/2005/8/layout/hierarchy1"/>
    <dgm:cxn modelId="{11FD1307-92D8-4353-9806-C1E6F68AA6A5}" type="presOf" srcId="{C03E2D2E-0548-4DD1-9D03-EFE8D42801C8}" destId="{A3C12E63-7A87-4ADC-84F3-B2AA384C00AB}" srcOrd="0" destOrd="0" presId="urn:microsoft.com/office/officeart/2005/8/layout/hierarchy1"/>
    <dgm:cxn modelId="{CDBC5913-C8F2-461F-AB86-0466B3B54378}" type="presOf" srcId="{BF05008F-8F2B-4128-B71E-D1E2A450DC19}" destId="{A0642DA6-7220-450B-B0BD-9F2DE36AECEB}" srcOrd="0" destOrd="0" presId="urn:microsoft.com/office/officeart/2005/8/layout/hierarchy1"/>
    <dgm:cxn modelId="{1C1F2518-3D8C-47E7-BEA4-D5606B01EB7B}" srcId="{CE3973A4-2AA3-4231-8BC5-9607E3DCC80F}" destId="{6038FE5A-84DF-442C-9D8C-768E997F09E3}" srcOrd="2" destOrd="0" parTransId="{BF05008F-8F2B-4128-B71E-D1E2A450DC19}" sibTransId="{E0F200E3-E947-40F6-84BF-A0BE0B41FC60}"/>
    <dgm:cxn modelId="{0CFC0428-FA92-48CE-9711-E9610EBE60D5}" srcId="{8276EAA4-457C-43DF-AAF4-BDF21B618CAC}" destId="{2CE1DFD6-1199-426C-9CCA-C0B446729B65}" srcOrd="0" destOrd="0" parTransId="{559F22A1-305A-45CB-A31C-143CF84354DD}" sibTransId="{E7F7C4EC-D015-41FD-8673-AF28C3015A35}"/>
    <dgm:cxn modelId="{F54D2B28-F39C-4089-B3A0-50BCE3564E74}" type="presOf" srcId="{6038FE5A-84DF-442C-9D8C-768E997F09E3}" destId="{3BE2E2D7-24A9-4989-9759-9876A09D393E}" srcOrd="0" destOrd="0" presId="urn:microsoft.com/office/officeart/2005/8/layout/hierarchy1"/>
    <dgm:cxn modelId="{C5B42D2D-131E-409D-99B4-72D7D61367B5}" type="presOf" srcId="{A6A553E2-4829-444D-9E9D-88C5C0C6A8E7}" destId="{51ED0C25-E2DF-4C2B-94D6-9331362F0B04}" srcOrd="0" destOrd="0" presId="urn:microsoft.com/office/officeart/2005/8/layout/hierarchy1"/>
    <dgm:cxn modelId="{A3D30F2E-72AC-46EF-AEDF-674E219E5C0E}" srcId="{8838FD13-19B0-4D08-BC76-D2658CB21CEF}" destId="{8276EAA4-457C-43DF-AAF4-BDF21B618CAC}" srcOrd="0" destOrd="0" parTransId="{401CBDFF-72C2-4A48-8A83-50A8CEEF0DBA}" sibTransId="{20E3A1D8-DA67-4091-A040-C1303C7C5390}"/>
    <dgm:cxn modelId="{551B302E-C9B5-4BC0-A13C-C2D376879BD6}" type="presOf" srcId="{F5B3DDF9-9186-4B89-87BF-5C731A877FD5}" destId="{79708F5F-A492-4129-AA5F-EA0ACCED4A7E}" srcOrd="0" destOrd="0" presId="urn:microsoft.com/office/officeart/2005/8/layout/hierarchy1"/>
    <dgm:cxn modelId="{03B1A037-FAA3-49A4-B10A-25D3F8137EA0}" srcId="{2CE1DFD6-1199-426C-9CCA-C0B446729B65}" destId="{0B26DF19-A79D-4793-8B3A-C8D9FC848265}" srcOrd="3" destOrd="0" parTransId="{85E2B8DB-8B96-4FA5-9A0F-C49F1ABA89E6}" sibTransId="{CE57F630-1381-4DA0-8D0A-92D77611386B}"/>
    <dgm:cxn modelId="{DD0AA43C-37BB-45B2-B3C5-71215C173C14}" type="presOf" srcId="{559F22A1-305A-45CB-A31C-143CF84354DD}" destId="{F52C78FE-27A5-4C05-9FB0-919B6F5960CB}" srcOrd="0" destOrd="0" presId="urn:microsoft.com/office/officeart/2005/8/layout/hierarchy1"/>
    <dgm:cxn modelId="{4D38115D-CC40-48D0-9060-0DCE53C187BB}" srcId="{2CE1DFD6-1199-426C-9CCA-C0B446729B65}" destId="{5DDDD862-0143-48B2-B6B1-3D0BC13C0C8A}" srcOrd="0" destOrd="0" parTransId="{C3496D60-90DD-4F8E-86A1-AB7717837A5B}" sibTransId="{BEA490C8-A258-4E42-B2B7-98C902348B13}"/>
    <dgm:cxn modelId="{C593245D-6774-46C7-9A54-DA1FED181F55}" srcId="{CE3973A4-2AA3-4231-8BC5-9607E3DCC80F}" destId="{E0912FDF-6F56-4D46-ADD4-3D2CC48B0BF1}" srcOrd="1" destOrd="0" parTransId="{5022439F-2CE2-4CEB-BE25-A1EC08F01F60}" sibTransId="{94C9C40A-326A-4D5F-AE5E-21004957AD98}"/>
    <dgm:cxn modelId="{F8334544-6AB9-41B5-B6F8-6B11BD557DF2}" srcId="{8276EAA4-457C-43DF-AAF4-BDF21B618CAC}" destId="{CE3973A4-2AA3-4231-8BC5-9607E3DCC80F}" srcOrd="1" destOrd="0" parTransId="{90F8E1DF-591D-4E05-8ACE-69B27D6DE7DA}" sibTransId="{73D8296B-7686-48D0-B237-DED8E4E3FADF}"/>
    <dgm:cxn modelId="{C07E5D49-DF41-4BE0-96B2-65A0B9659721}" type="presOf" srcId="{0B26DF19-A79D-4793-8B3A-C8D9FC848265}" destId="{F2FA8A8A-0362-4735-8FA0-365C788A751E}" srcOrd="0" destOrd="0" presId="urn:microsoft.com/office/officeart/2005/8/layout/hierarchy1"/>
    <dgm:cxn modelId="{BB6CCB53-0DC5-44E5-840B-CA34305FA35D}" srcId="{2CE1DFD6-1199-426C-9CCA-C0B446729B65}" destId="{90E67AF5-338E-437D-B406-5CA9A0DAF0F5}" srcOrd="1" destOrd="0" parTransId="{C03E2D2E-0548-4DD1-9D03-EFE8D42801C8}" sibTransId="{E0BDF433-9C0A-4FF0-A760-983C10CB75D3}"/>
    <dgm:cxn modelId="{EDA88454-8789-4420-88DF-BD63587E7302}" srcId="{2CE1DFD6-1199-426C-9CCA-C0B446729B65}" destId="{A6A553E2-4829-444D-9E9D-88C5C0C6A8E7}" srcOrd="2" destOrd="0" parTransId="{89765AA6-9DDA-4CD9-B4B6-6847A5AE909A}" sibTransId="{E0F0F521-39AD-4305-A537-4A697F2B103A}"/>
    <dgm:cxn modelId="{BF748857-5B45-4F80-A7F2-9928EFFBED3B}" type="presOf" srcId="{85E2B8DB-8B96-4FA5-9A0F-C49F1ABA89E6}" destId="{BA66ECDB-77F0-41A5-9D6C-E2516FB0E34C}" srcOrd="0" destOrd="0" presId="urn:microsoft.com/office/officeart/2005/8/layout/hierarchy1"/>
    <dgm:cxn modelId="{E5759078-790D-4782-8765-21A393A9B1A0}" srcId="{CE3973A4-2AA3-4231-8BC5-9607E3DCC80F}" destId="{41A3FB12-82C4-4B75-8E92-5307C568C01A}" srcOrd="3" destOrd="0" parTransId="{4B1F4D71-A2B4-432D-B6E4-052B0A1C860B}" sibTransId="{E9C6B4BE-5C9F-4673-8EB5-0700CCE12B3A}"/>
    <dgm:cxn modelId="{64142A83-702E-4B3B-B65D-F812336BEA6E}" type="presOf" srcId="{5022439F-2CE2-4CEB-BE25-A1EC08F01F60}" destId="{0E97FA44-6CC4-4DAD-A80A-5F7FF011BBEF}" srcOrd="0" destOrd="0" presId="urn:microsoft.com/office/officeart/2005/8/layout/hierarchy1"/>
    <dgm:cxn modelId="{FA0D5091-50FE-41D0-AE84-25C82D1C614B}" srcId="{CE3973A4-2AA3-4231-8BC5-9607E3DCC80F}" destId="{F5B3DDF9-9186-4B89-87BF-5C731A877FD5}" srcOrd="0" destOrd="0" parTransId="{58C15F61-2699-429C-B4C4-3D4440EE8D58}" sibTransId="{C1D60570-1ADD-4EF1-81B6-68A8A086C767}"/>
    <dgm:cxn modelId="{C332F298-E9CA-4459-A7BC-0D8863739073}" type="presOf" srcId="{89765AA6-9DDA-4CD9-B4B6-6847A5AE909A}" destId="{E936CB9D-9D04-410D-A5D0-9F6411C83FF4}" srcOrd="0" destOrd="0" presId="urn:microsoft.com/office/officeart/2005/8/layout/hierarchy1"/>
    <dgm:cxn modelId="{E63B56C6-B6CF-4269-9121-7956FA94B08A}" type="presOf" srcId="{90E67AF5-338E-437D-B406-5CA9A0DAF0F5}" destId="{E5A4C313-1FF2-466F-BC14-8D13BAB0DB63}" srcOrd="0" destOrd="0" presId="urn:microsoft.com/office/officeart/2005/8/layout/hierarchy1"/>
    <dgm:cxn modelId="{C6443ACA-0D25-4079-A1A0-C0FB3A1109C5}" type="presOf" srcId="{CE3973A4-2AA3-4231-8BC5-9607E3DCC80F}" destId="{D5C36D8D-BA45-4C41-935B-152CFBEA26D5}" srcOrd="0" destOrd="0" presId="urn:microsoft.com/office/officeart/2005/8/layout/hierarchy1"/>
    <dgm:cxn modelId="{24EC1CCB-92B5-4A84-95B1-504E517714F4}" type="presOf" srcId="{5DDDD862-0143-48B2-B6B1-3D0BC13C0C8A}" destId="{5F0A8449-A7CA-45D4-9FB2-4B79285FEDFC}" srcOrd="0" destOrd="0" presId="urn:microsoft.com/office/officeart/2005/8/layout/hierarchy1"/>
    <dgm:cxn modelId="{758EB3CE-2A19-4AFF-99A5-12FABF0ECA58}" type="presOf" srcId="{C3496D60-90DD-4F8E-86A1-AB7717837A5B}" destId="{7E358AD5-0827-49C8-AA0A-E7EFB871A7A6}" srcOrd="0" destOrd="0" presId="urn:microsoft.com/office/officeart/2005/8/layout/hierarchy1"/>
    <dgm:cxn modelId="{A37DB3E1-41A5-4D88-8673-BA11629FE51A}" type="presOf" srcId="{E0912FDF-6F56-4D46-ADD4-3D2CC48B0BF1}" destId="{3B161F1A-9158-47A9-A374-ADA81FE41163}" srcOrd="0" destOrd="0" presId="urn:microsoft.com/office/officeart/2005/8/layout/hierarchy1"/>
    <dgm:cxn modelId="{3389A3E4-4F81-469A-865A-BC7AE2505D26}" type="presOf" srcId="{41A3FB12-82C4-4B75-8E92-5307C568C01A}" destId="{323CFBD7-748A-4D45-93E1-23E0C611207E}" srcOrd="0" destOrd="0" presId="urn:microsoft.com/office/officeart/2005/8/layout/hierarchy1"/>
    <dgm:cxn modelId="{61B8CAED-0A91-4070-A81F-67B2B63240B5}" type="presOf" srcId="{8276EAA4-457C-43DF-AAF4-BDF21B618CAC}" destId="{4FF46E80-7AD0-41F2-BDA3-1C80633E888C}" srcOrd="0" destOrd="0" presId="urn:microsoft.com/office/officeart/2005/8/layout/hierarchy1"/>
    <dgm:cxn modelId="{ED93EBF0-B7C1-47CC-BA6E-BACB43779919}" type="presOf" srcId="{8838FD13-19B0-4D08-BC76-D2658CB21CEF}" destId="{5DF4D572-1A98-4986-A9BC-7AB32E66011B}" srcOrd="0" destOrd="0" presId="urn:microsoft.com/office/officeart/2005/8/layout/hierarchy1"/>
    <dgm:cxn modelId="{BC48ABF2-36AD-4AA8-BA71-E107119B4CD1}" type="presOf" srcId="{58C15F61-2699-429C-B4C4-3D4440EE8D58}" destId="{E6E56017-1A2D-41FC-BEA3-D123F8991A43}" srcOrd="0" destOrd="0" presId="urn:microsoft.com/office/officeart/2005/8/layout/hierarchy1"/>
    <dgm:cxn modelId="{A266F5F2-79B6-4643-8672-2D89B2087EAE}" type="presOf" srcId="{2CE1DFD6-1199-426C-9CCA-C0B446729B65}" destId="{50AB26E8-5DCC-4E79-A13E-671D3AF6C68C}" srcOrd="0" destOrd="0" presId="urn:microsoft.com/office/officeart/2005/8/layout/hierarchy1"/>
    <dgm:cxn modelId="{EF7507FE-08AB-40FC-8E4B-88476823E6C7}" type="presOf" srcId="{4B1F4D71-A2B4-432D-B6E4-052B0A1C860B}" destId="{0B80773A-B757-4251-943F-8C8A7E377363}" srcOrd="0" destOrd="0" presId="urn:microsoft.com/office/officeart/2005/8/layout/hierarchy1"/>
    <dgm:cxn modelId="{7A769088-632F-4B91-82C0-705D7D963210}" type="presParOf" srcId="{5DF4D572-1A98-4986-A9BC-7AB32E66011B}" destId="{AAD5F2BF-D791-4F97-9416-10592D62A388}" srcOrd="0" destOrd="0" presId="urn:microsoft.com/office/officeart/2005/8/layout/hierarchy1"/>
    <dgm:cxn modelId="{082B9DBA-0B7F-4287-ACB9-0FFD136E9494}" type="presParOf" srcId="{AAD5F2BF-D791-4F97-9416-10592D62A388}" destId="{64CA94C0-DEA3-4BCC-A5F7-880A2D676F9C}" srcOrd="0" destOrd="0" presId="urn:microsoft.com/office/officeart/2005/8/layout/hierarchy1"/>
    <dgm:cxn modelId="{2D481AFC-82DC-4211-83EE-2A2CED8654E4}" type="presParOf" srcId="{64CA94C0-DEA3-4BCC-A5F7-880A2D676F9C}" destId="{9E7451EE-3205-4185-B0CA-7A310B5697FC}" srcOrd="0" destOrd="0" presId="urn:microsoft.com/office/officeart/2005/8/layout/hierarchy1"/>
    <dgm:cxn modelId="{76822970-7B48-41C3-819D-7F352E2C38CC}" type="presParOf" srcId="{64CA94C0-DEA3-4BCC-A5F7-880A2D676F9C}" destId="{4FF46E80-7AD0-41F2-BDA3-1C80633E888C}" srcOrd="1" destOrd="0" presId="urn:microsoft.com/office/officeart/2005/8/layout/hierarchy1"/>
    <dgm:cxn modelId="{8872D881-8A73-4FF7-A613-2A9ADCBAAA98}" type="presParOf" srcId="{AAD5F2BF-D791-4F97-9416-10592D62A388}" destId="{DADF6448-79C0-4534-9698-60CEBF2A2E58}" srcOrd="1" destOrd="0" presId="urn:microsoft.com/office/officeart/2005/8/layout/hierarchy1"/>
    <dgm:cxn modelId="{A80EF5E2-D806-4226-8874-9919D245D5F8}" type="presParOf" srcId="{DADF6448-79C0-4534-9698-60CEBF2A2E58}" destId="{F52C78FE-27A5-4C05-9FB0-919B6F5960CB}" srcOrd="0" destOrd="0" presId="urn:microsoft.com/office/officeart/2005/8/layout/hierarchy1"/>
    <dgm:cxn modelId="{26CF5EFB-6F0E-4C73-BE0A-F292EDBA1268}" type="presParOf" srcId="{DADF6448-79C0-4534-9698-60CEBF2A2E58}" destId="{C88CA7CD-034C-49E2-AF6A-3135B8DD36F2}" srcOrd="1" destOrd="0" presId="urn:microsoft.com/office/officeart/2005/8/layout/hierarchy1"/>
    <dgm:cxn modelId="{11C67275-DF89-4E1C-A6B1-1A73563EE933}" type="presParOf" srcId="{C88CA7CD-034C-49E2-AF6A-3135B8DD36F2}" destId="{C98019F8-C0D3-49C7-A89E-5C0492D02E19}" srcOrd="0" destOrd="0" presId="urn:microsoft.com/office/officeart/2005/8/layout/hierarchy1"/>
    <dgm:cxn modelId="{45F09720-1BAC-4A96-9B22-3A6D48EB3BBD}" type="presParOf" srcId="{C98019F8-C0D3-49C7-A89E-5C0492D02E19}" destId="{F920D749-C67E-45CC-AF98-3309C97B297D}" srcOrd="0" destOrd="0" presId="urn:microsoft.com/office/officeart/2005/8/layout/hierarchy1"/>
    <dgm:cxn modelId="{C1A41DE3-0DEC-450E-AAAE-0A1EF10FD610}" type="presParOf" srcId="{C98019F8-C0D3-49C7-A89E-5C0492D02E19}" destId="{50AB26E8-5DCC-4E79-A13E-671D3AF6C68C}" srcOrd="1" destOrd="0" presId="urn:microsoft.com/office/officeart/2005/8/layout/hierarchy1"/>
    <dgm:cxn modelId="{3259B491-6CD9-4CAA-BFDB-E2BD042C4E64}" type="presParOf" srcId="{C88CA7CD-034C-49E2-AF6A-3135B8DD36F2}" destId="{F473EB7F-ADEE-470B-BC0F-94BDDC0E17AF}" srcOrd="1" destOrd="0" presId="urn:microsoft.com/office/officeart/2005/8/layout/hierarchy1"/>
    <dgm:cxn modelId="{ECCC2705-0C57-4A67-9CF4-1D81786A3D69}" type="presParOf" srcId="{F473EB7F-ADEE-470B-BC0F-94BDDC0E17AF}" destId="{7E358AD5-0827-49C8-AA0A-E7EFB871A7A6}" srcOrd="0" destOrd="0" presId="urn:microsoft.com/office/officeart/2005/8/layout/hierarchy1"/>
    <dgm:cxn modelId="{D5726969-D079-49BE-94B6-46764811A35D}" type="presParOf" srcId="{F473EB7F-ADEE-470B-BC0F-94BDDC0E17AF}" destId="{B6F87AA6-E523-4BAC-BEB0-AA95B0BF42E9}" srcOrd="1" destOrd="0" presId="urn:microsoft.com/office/officeart/2005/8/layout/hierarchy1"/>
    <dgm:cxn modelId="{70711B38-CA74-4DF8-A713-7A9BE98A7DC0}" type="presParOf" srcId="{B6F87AA6-E523-4BAC-BEB0-AA95B0BF42E9}" destId="{8104EDB9-021E-4778-8A60-3D8DF941605E}" srcOrd="0" destOrd="0" presId="urn:microsoft.com/office/officeart/2005/8/layout/hierarchy1"/>
    <dgm:cxn modelId="{69093169-913F-44B1-B414-C938A7C83CC6}" type="presParOf" srcId="{8104EDB9-021E-4778-8A60-3D8DF941605E}" destId="{DDEC3DF7-8B07-4BEA-9C99-A1E55FF47CBD}" srcOrd="0" destOrd="0" presId="urn:microsoft.com/office/officeart/2005/8/layout/hierarchy1"/>
    <dgm:cxn modelId="{70C1654B-E47E-4472-820A-35A7EA0E3EFB}" type="presParOf" srcId="{8104EDB9-021E-4778-8A60-3D8DF941605E}" destId="{5F0A8449-A7CA-45D4-9FB2-4B79285FEDFC}" srcOrd="1" destOrd="0" presId="urn:microsoft.com/office/officeart/2005/8/layout/hierarchy1"/>
    <dgm:cxn modelId="{5398227F-9E41-4393-BAA0-85AF2783398E}" type="presParOf" srcId="{B6F87AA6-E523-4BAC-BEB0-AA95B0BF42E9}" destId="{2C39CA5D-97E9-42D0-9357-B663D7CD4802}" srcOrd="1" destOrd="0" presId="urn:microsoft.com/office/officeart/2005/8/layout/hierarchy1"/>
    <dgm:cxn modelId="{C250418D-EB32-43E7-B38A-A76BF9F02492}" type="presParOf" srcId="{F473EB7F-ADEE-470B-BC0F-94BDDC0E17AF}" destId="{A3C12E63-7A87-4ADC-84F3-B2AA384C00AB}" srcOrd="2" destOrd="0" presId="urn:microsoft.com/office/officeart/2005/8/layout/hierarchy1"/>
    <dgm:cxn modelId="{F70E6674-DDFB-46A9-8DDF-C0A42B906270}" type="presParOf" srcId="{F473EB7F-ADEE-470B-BC0F-94BDDC0E17AF}" destId="{BDCBC897-D341-46BF-8786-C98C38E3CDFE}" srcOrd="3" destOrd="0" presId="urn:microsoft.com/office/officeart/2005/8/layout/hierarchy1"/>
    <dgm:cxn modelId="{DDBE8B52-063C-4C77-85ED-4C7377B5D58E}" type="presParOf" srcId="{BDCBC897-D341-46BF-8786-C98C38E3CDFE}" destId="{71609B73-3D3D-482A-87FE-DE9F44A83D1C}" srcOrd="0" destOrd="0" presId="urn:microsoft.com/office/officeart/2005/8/layout/hierarchy1"/>
    <dgm:cxn modelId="{7E2E11DA-A5AA-4450-B2EA-F53F2FF9CD34}" type="presParOf" srcId="{71609B73-3D3D-482A-87FE-DE9F44A83D1C}" destId="{AA8DBEBD-512E-4D73-BB56-5C593500D76F}" srcOrd="0" destOrd="0" presId="urn:microsoft.com/office/officeart/2005/8/layout/hierarchy1"/>
    <dgm:cxn modelId="{2D74B380-CB6D-4820-9DCA-D7CF6CC40A98}" type="presParOf" srcId="{71609B73-3D3D-482A-87FE-DE9F44A83D1C}" destId="{E5A4C313-1FF2-466F-BC14-8D13BAB0DB63}" srcOrd="1" destOrd="0" presId="urn:microsoft.com/office/officeart/2005/8/layout/hierarchy1"/>
    <dgm:cxn modelId="{BB5C0F26-12C2-4940-A84C-33E887D9E92E}" type="presParOf" srcId="{BDCBC897-D341-46BF-8786-C98C38E3CDFE}" destId="{5D879B69-64F8-4433-83D4-FD06E277E279}" srcOrd="1" destOrd="0" presId="urn:microsoft.com/office/officeart/2005/8/layout/hierarchy1"/>
    <dgm:cxn modelId="{37ABA4CE-2004-4304-9FFF-E9E26772709D}" type="presParOf" srcId="{F473EB7F-ADEE-470B-BC0F-94BDDC0E17AF}" destId="{E936CB9D-9D04-410D-A5D0-9F6411C83FF4}" srcOrd="4" destOrd="0" presId="urn:microsoft.com/office/officeart/2005/8/layout/hierarchy1"/>
    <dgm:cxn modelId="{839907BA-971C-4B4E-A983-AFD6908C264A}" type="presParOf" srcId="{F473EB7F-ADEE-470B-BC0F-94BDDC0E17AF}" destId="{2D3269AF-37EB-488A-9C9C-FFCDE59B3905}" srcOrd="5" destOrd="0" presId="urn:microsoft.com/office/officeart/2005/8/layout/hierarchy1"/>
    <dgm:cxn modelId="{82779599-ECEC-401B-ADD8-92AC8904EE65}" type="presParOf" srcId="{2D3269AF-37EB-488A-9C9C-FFCDE59B3905}" destId="{F3650235-F956-46F3-8DE0-7C53B6C899C4}" srcOrd="0" destOrd="0" presId="urn:microsoft.com/office/officeart/2005/8/layout/hierarchy1"/>
    <dgm:cxn modelId="{36B06229-9E31-4E02-9BC1-2EC91F58031D}" type="presParOf" srcId="{F3650235-F956-46F3-8DE0-7C53B6C899C4}" destId="{894F1DB1-DB52-4368-8DC9-2B30C96279CF}" srcOrd="0" destOrd="0" presId="urn:microsoft.com/office/officeart/2005/8/layout/hierarchy1"/>
    <dgm:cxn modelId="{75D04685-F6F7-4E78-87DA-4578EDC79A9B}" type="presParOf" srcId="{F3650235-F956-46F3-8DE0-7C53B6C899C4}" destId="{51ED0C25-E2DF-4C2B-94D6-9331362F0B04}" srcOrd="1" destOrd="0" presId="urn:microsoft.com/office/officeart/2005/8/layout/hierarchy1"/>
    <dgm:cxn modelId="{7E4F9223-0BE5-42A2-AE12-446B41D90466}" type="presParOf" srcId="{2D3269AF-37EB-488A-9C9C-FFCDE59B3905}" destId="{5742ED3F-CF09-4519-90C5-48410010F917}" srcOrd="1" destOrd="0" presId="urn:microsoft.com/office/officeart/2005/8/layout/hierarchy1"/>
    <dgm:cxn modelId="{27A9DC27-3AFC-4B74-8D4F-211EC432AA19}" type="presParOf" srcId="{F473EB7F-ADEE-470B-BC0F-94BDDC0E17AF}" destId="{BA66ECDB-77F0-41A5-9D6C-E2516FB0E34C}" srcOrd="6" destOrd="0" presId="urn:microsoft.com/office/officeart/2005/8/layout/hierarchy1"/>
    <dgm:cxn modelId="{EA4ED722-0699-41BF-82A3-725D65134748}" type="presParOf" srcId="{F473EB7F-ADEE-470B-BC0F-94BDDC0E17AF}" destId="{10237573-B08E-401D-A571-EE4300CFEA55}" srcOrd="7" destOrd="0" presId="urn:microsoft.com/office/officeart/2005/8/layout/hierarchy1"/>
    <dgm:cxn modelId="{54D35AE9-0FD6-4960-A1F9-590244A270B7}" type="presParOf" srcId="{10237573-B08E-401D-A571-EE4300CFEA55}" destId="{E13F597F-52BE-4652-803A-F7FB5C3BD1F4}" srcOrd="0" destOrd="0" presId="urn:microsoft.com/office/officeart/2005/8/layout/hierarchy1"/>
    <dgm:cxn modelId="{3B18763A-CA42-4503-B845-AEFAC2A55C40}" type="presParOf" srcId="{E13F597F-52BE-4652-803A-F7FB5C3BD1F4}" destId="{6D0B2EEB-F730-4D23-A891-D38FAC3A7E7B}" srcOrd="0" destOrd="0" presId="urn:microsoft.com/office/officeart/2005/8/layout/hierarchy1"/>
    <dgm:cxn modelId="{B42812E9-6318-496D-8F0F-1C72324CE03F}" type="presParOf" srcId="{E13F597F-52BE-4652-803A-F7FB5C3BD1F4}" destId="{F2FA8A8A-0362-4735-8FA0-365C788A751E}" srcOrd="1" destOrd="0" presId="urn:microsoft.com/office/officeart/2005/8/layout/hierarchy1"/>
    <dgm:cxn modelId="{C726E5D5-727F-45FB-8EED-026190615802}" type="presParOf" srcId="{10237573-B08E-401D-A571-EE4300CFEA55}" destId="{3E8FC56C-93E8-4E77-944B-FDE2954BE456}" srcOrd="1" destOrd="0" presId="urn:microsoft.com/office/officeart/2005/8/layout/hierarchy1"/>
    <dgm:cxn modelId="{AC0EB2AD-2F50-412F-BBB0-814AD44A4BE3}" type="presParOf" srcId="{DADF6448-79C0-4534-9698-60CEBF2A2E58}" destId="{B1597695-EA1F-4C12-834A-761C24F48D4D}" srcOrd="2" destOrd="0" presId="urn:microsoft.com/office/officeart/2005/8/layout/hierarchy1"/>
    <dgm:cxn modelId="{E9C475AD-1BD6-4AF8-9D22-874E29C745B8}" type="presParOf" srcId="{DADF6448-79C0-4534-9698-60CEBF2A2E58}" destId="{D313E07C-7714-4BB2-B798-5CF654523535}" srcOrd="3" destOrd="0" presId="urn:microsoft.com/office/officeart/2005/8/layout/hierarchy1"/>
    <dgm:cxn modelId="{0EA9291A-43DF-4158-85E0-90209CE64042}" type="presParOf" srcId="{D313E07C-7714-4BB2-B798-5CF654523535}" destId="{2FAF211E-8BCE-482A-9B9D-83899442C97E}" srcOrd="0" destOrd="0" presId="urn:microsoft.com/office/officeart/2005/8/layout/hierarchy1"/>
    <dgm:cxn modelId="{7E77CBCD-E7C7-49A1-B89D-86FF6E0C9968}" type="presParOf" srcId="{2FAF211E-8BCE-482A-9B9D-83899442C97E}" destId="{2E0E0585-9492-4A9C-BB90-8F53762F999B}" srcOrd="0" destOrd="0" presId="urn:microsoft.com/office/officeart/2005/8/layout/hierarchy1"/>
    <dgm:cxn modelId="{A41E6492-BB08-4E9B-8A81-0FDF63F8E47E}" type="presParOf" srcId="{2FAF211E-8BCE-482A-9B9D-83899442C97E}" destId="{D5C36D8D-BA45-4C41-935B-152CFBEA26D5}" srcOrd="1" destOrd="0" presId="urn:microsoft.com/office/officeart/2005/8/layout/hierarchy1"/>
    <dgm:cxn modelId="{DE0A2EAF-E3B8-45BA-92C0-23CA7FB473FD}" type="presParOf" srcId="{D313E07C-7714-4BB2-B798-5CF654523535}" destId="{E4131F31-A756-4D1F-A023-4D14C891994E}" srcOrd="1" destOrd="0" presId="urn:microsoft.com/office/officeart/2005/8/layout/hierarchy1"/>
    <dgm:cxn modelId="{A59438A9-DBE3-4209-B63A-54571C6E0327}" type="presParOf" srcId="{E4131F31-A756-4D1F-A023-4D14C891994E}" destId="{E6E56017-1A2D-41FC-BEA3-D123F8991A43}" srcOrd="0" destOrd="0" presId="urn:microsoft.com/office/officeart/2005/8/layout/hierarchy1"/>
    <dgm:cxn modelId="{259B9CFB-79CB-4DB7-AA53-875D4C342943}" type="presParOf" srcId="{E4131F31-A756-4D1F-A023-4D14C891994E}" destId="{E4B81D8D-3E80-4BE5-AFCA-029F84D872E9}" srcOrd="1" destOrd="0" presId="urn:microsoft.com/office/officeart/2005/8/layout/hierarchy1"/>
    <dgm:cxn modelId="{A7757BB9-3D78-46F6-9893-08867DD90438}" type="presParOf" srcId="{E4B81D8D-3E80-4BE5-AFCA-029F84D872E9}" destId="{E589C875-A94D-467A-AFCE-0A85AA36867A}" srcOrd="0" destOrd="0" presId="urn:microsoft.com/office/officeart/2005/8/layout/hierarchy1"/>
    <dgm:cxn modelId="{AAB3504A-930B-47A3-82E4-30F6A5E07151}" type="presParOf" srcId="{E589C875-A94D-467A-AFCE-0A85AA36867A}" destId="{276F7D27-4072-419F-9938-786FABFC8981}" srcOrd="0" destOrd="0" presId="urn:microsoft.com/office/officeart/2005/8/layout/hierarchy1"/>
    <dgm:cxn modelId="{10401CB2-9ACD-4665-AA4C-F18E788405EC}" type="presParOf" srcId="{E589C875-A94D-467A-AFCE-0A85AA36867A}" destId="{79708F5F-A492-4129-AA5F-EA0ACCED4A7E}" srcOrd="1" destOrd="0" presId="urn:microsoft.com/office/officeart/2005/8/layout/hierarchy1"/>
    <dgm:cxn modelId="{DC3FDADD-EC54-4D5B-990E-2593D78E15B8}" type="presParOf" srcId="{E4B81D8D-3E80-4BE5-AFCA-029F84D872E9}" destId="{B06CCA4B-CFE2-4C67-AF77-886C0017259E}" srcOrd="1" destOrd="0" presId="urn:microsoft.com/office/officeart/2005/8/layout/hierarchy1"/>
    <dgm:cxn modelId="{E125F164-62FB-4B2A-B1C0-2E1F2A71B71B}" type="presParOf" srcId="{E4131F31-A756-4D1F-A023-4D14C891994E}" destId="{0E97FA44-6CC4-4DAD-A80A-5F7FF011BBEF}" srcOrd="2" destOrd="0" presId="urn:microsoft.com/office/officeart/2005/8/layout/hierarchy1"/>
    <dgm:cxn modelId="{052CBFC6-91A7-4EB9-BE26-ED65F1911497}" type="presParOf" srcId="{E4131F31-A756-4D1F-A023-4D14C891994E}" destId="{B13FCE2B-2749-4E40-ADF9-FD532BC8EAF4}" srcOrd="3" destOrd="0" presId="urn:microsoft.com/office/officeart/2005/8/layout/hierarchy1"/>
    <dgm:cxn modelId="{FEDD31A3-6C48-4DFF-AD32-304DA0D7F6D2}" type="presParOf" srcId="{B13FCE2B-2749-4E40-ADF9-FD532BC8EAF4}" destId="{E838B8B5-8C3E-47D7-B5B5-53B3A091A186}" srcOrd="0" destOrd="0" presId="urn:microsoft.com/office/officeart/2005/8/layout/hierarchy1"/>
    <dgm:cxn modelId="{28B42D7D-508A-4027-BB84-E045192A76C6}" type="presParOf" srcId="{E838B8B5-8C3E-47D7-B5B5-53B3A091A186}" destId="{78D9E83D-03B6-411C-8B6C-C1A71C5B86CE}" srcOrd="0" destOrd="0" presId="urn:microsoft.com/office/officeart/2005/8/layout/hierarchy1"/>
    <dgm:cxn modelId="{A702410A-4929-4935-955B-B37BF5C19CF1}" type="presParOf" srcId="{E838B8B5-8C3E-47D7-B5B5-53B3A091A186}" destId="{3B161F1A-9158-47A9-A374-ADA81FE41163}" srcOrd="1" destOrd="0" presId="urn:microsoft.com/office/officeart/2005/8/layout/hierarchy1"/>
    <dgm:cxn modelId="{714F5441-D68B-4468-9D1C-136CE7286E0A}" type="presParOf" srcId="{B13FCE2B-2749-4E40-ADF9-FD532BC8EAF4}" destId="{0E0EE681-0C47-473B-88BD-1F57AC8E6C06}" srcOrd="1" destOrd="0" presId="urn:microsoft.com/office/officeart/2005/8/layout/hierarchy1"/>
    <dgm:cxn modelId="{BDBA5C17-BACB-405E-A85D-665B6D678749}" type="presParOf" srcId="{E4131F31-A756-4D1F-A023-4D14C891994E}" destId="{A0642DA6-7220-450B-B0BD-9F2DE36AECEB}" srcOrd="4" destOrd="0" presId="urn:microsoft.com/office/officeart/2005/8/layout/hierarchy1"/>
    <dgm:cxn modelId="{8B1F1D7D-93EE-4293-A222-11A2AC18F049}" type="presParOf" srcId="{E4131F31-A756-4D1F-A023-4D14C891994E}" destId="{4E1C1FD9-1CE9-4D3F-A902-85EF75945E1D}" srcOrd="5" destOrd="0" presId="urn:microsoft.com/office/officeart/2005/8/layout/hierarchy1"/>
    <dgm:cxn modelId="{452079B7-01C7-4986-A12F-03348F1D5753}" type="presParOf" srcId="{4E1C1FD9-1CE9-4D3F-A902-85EF75945E1D}" destId="{E2EB0D8E-FCC1-4309-9D91-A2645D40EB48}" srcOrd="0" destOrd="0" presId="urn:microsoft.com/office/officeart/2005/8/layout/hierarchy1"/>
    <dgm:cxn modelId="{DB981073-1370-476C-B64D-49217D8B8284}" type="presParOf" srcId="{E2EB0D8E-FCC1-4309-9D91-A2645D40EB48}" destId="{7458201B-4F3D-4CC2-9FEC-46492259BA72}" srcOrd="0" destOrd="0" presId="urn:microsoft.com/office/officeart/2005/8/layout/hierarchy1"/>
    <dgm:cxn modelId="{A4FA1B3A-A17C-4FB9-B3A3-11966051F742}" type="presParOf" srcId="{E2EB0D8E-FCC1-4309-9D91-A2645D40EB48}" destId="{3BE2E2D7-24A9-4989-9759-9876A09D393E}" srcOrd="1" destOrd="0" presId="urn:microsoft.com/office/officeart/2005/8/layout/hierarchy1"/>
    <dgm:cxn modelId="{5C7EC0DE-B9BA-47D7-AF20-811FB0C9894C}" type="presParOf" srcId="{4E1C1FD9-1CE9-4D3F-A902-85EF75945E1D}" destId="{D0808FE3-15B5-49BF-B712-46CB1FD55182}" srcOrd="1" destOrd="0" presId="urn:microsoft.com/office/officeart/2005/8/layout/hierarchy1"/>
    <dgm:cxn modelId="{5965A854-2676-4941-B92F-D90CD7C54363}" type="presParOf" srcId="{E4131F31-A756-4D1F-A023-4D14C891994E}" destId="{0B80773A-B757-4251-943F-8C8A7E377363}" srcOrd="6" destOrd="0" presId="urn:microsoft.com/office/officeart/2005/8/layout/hierarchy1"/>
    <dgm:cxn modelId="{5799F20D-A4A0-4EBA-8D35-291BE742A0A1}" type="presParOf" srcId="{E4131F31-A756-4D1F-A023-4D14C891994E}" destId="{39F1D177-4482-44F2-95C6-9F63B99D4934}" srcOrd="7" destOrd="0" presId="urn:microsoft.com/office/officeart/2005/8/layout/hierarchy1"/>
    <dgm:cxn modelId="{055F7F1C-3671-40DD-AF43-218F641B04AE}" type="presParOf" srcId="{39F1D177-4482-44F2-95C6-9F63B99D4934}" destId="{D12EB8D0-FDCF-4275-B90A-B70502CF1801}" srcOrd="0" destOrd="0" presId="urn:microsoft.com/office/officeart/2005/8/layout/hierarchy1"/>
    <dgm:cxn modelId="{7E8A4D2A-5E4F-48DB-841B-64C8BBAA016D}" type="presParOf" srcId="{D12EB8D0-FDCF-4275-B90A-B70502CF1801}" destId="{C7C7F1BA-BE14-4473-88E5-14242D9AA513}" srcOrd="0" destOrd="0" presId="urn:microsoft.com/office/officeart/2005/8/layout/hierarchy1"/>
    <dgm:cxn modelId="{93B245A8-59CF-4665-8A91-EF3DB7D10E2A}" type="presParOf" srcId="{D12EB8D0-FDCF-4275-B90A-B70502CF1801}" destId="{323CFBD7-748A-4D45-93E1-23E0C611207E}" srcOrd="1" destOrd="0" presId="urn:microsoft.com/office/officeart/2005/8/layout/hierarchy1"/>
    <dgm:cxn modelId="{A14C6A50-7532-458C-B9EE-B9C0324AB509}" type="presParOf" srcId="{39F1D177-4482-44F2-95C6-9F63B99D4934}" destId="{50958BC3-BA9B-4EC7-A1B8-3C788BCF82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675A-3914-467F-B763-78291AE0DCA8}">
      <dsp:nvSpPr>
        <dsp:cNvPr id="0" name=""/>
        <dsp:cNvSpPr/>
      </dsp:nvSpPr>
      <dsp:spPr>
        <a:xfrm>
          <a:off x="1487555" y="1202707"/>
          <a:ext cx="817945" cy="389267"/>
        </a:xfrm>
        <a:custGeom>
          <a:avLst/>
          <a:gdLst/>
          <a:ahLst/>
          <a:cxnLst/>
          <a:rect l="0" t="0" r="0" b="0"/>
          <a:pathLst>
            <a:path>
              <a:moveTo>
                <a:pt x="0" y="0"/>
              </a:moveTo>
              <a:lnTo>
                <a:pt x="0" y="265274"/>
              </a:lnTo>
              <a:lnTo>
                <a:pt x="817945" y="265274"/>
              </a:lnTo>
              <a:lnTo>
                <a:pt x="817945" y="3892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8F4A45-2248-4381-BB97-D67CB65ACC45}">
      <dsp:nvSpPr>
        <dsp:cNvPr id="0" name=""/>
        <dsp:cNvSpPr/>
      </dsp:nvSpPr>
      <dsp:spPr>
        <a:xfrm>
          <a:off x="669609" y="1202707"/>
          <a:ext cx="817945" cy="389267"/>
        </a:xfrm>
        <a:custGeom>
          <a:avLst/>
          <a:gdLst/>
          <a:ahLst/>
          <a:cxnLst/>
          <a:rect l="0" t="0" r="0" b="0"/>
          <a:pathLst>
            <a:path>
              <a:moveTo>
                <a:pt x="817945" y="0"/>
              </a:moveTo>
              <a:lnTo>
                <a:pt x="817945" y="265274"/>
              </a:lnTo>
              <a:lnTo>
                <a:pt x="0" y="265274"/>
              </a:lnTo>
              <a:lnTo>
                <a:pt x="0" y="3892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7DD754-2D13-4F3C-98B0-CA4FE5C03516}">
      <dsp:nvSpPr>
        <dsp:cNvPr id="0" name=""/>
        <dsp:cNvSpPr/>
      </dsp:nvSpPr>
      <dsp:spPr>
        <a:xfrm>
          <a:off x="818327" y="352787"/>
          <a:ext cx="1338456" cy="8499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99353B-7236-4F32-AC24-0E3425DA3E41}">
      <dsp:nvSpPr>
        <dsp:cNvPr id="0" name=""/>
        <dsp:cNvSpPr/>
      </dsp:nvSpPr>
      <dsp:spPr>
        <a:xfrm>
          <a:off x="967044" y="494069"/>
          <a:ext cx="1338456" cy="849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VEHICLE(PARENT CLASS)</a:t>
          </a:r>
          <a:endParaRPr lang="en-IN" sz="1100" kern="1200"/>
        </a:p>
      </dsp:txBody>
      <dsp:txXfrm>
        <a:off x="991937" y="518962"/>
        <a:ext cx="1288670" cy="800133"/>
      </dsp:txXfrm>
    </dsp:sp>
    <dsp:sp modelId="{7A648E45-F4DB-4980-B915-0244959C9BD5}">
      <dsp:nvSpPr>
        <dsp:cNvPr id="0" name=""/>
        <dsp:cNvSpPr/>
      </dsp:nvSpPr>
      <dsp:spPr>
        <a:xfrm>
          <a:off x="381" y="1591975"/>
          <a:ext cx="1338456" cy="8499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576C1D-D909-46B2-AE7E-9E957D38CF62}">
      <dsp:nvSpPr>
        <dsp:cNvPr id="0" name=""/>
        <dsp:cNvSpPr/>
      </dsp:nvSpPr>
      <dsp:spPr>
        <a:xfrm>
          <a:off x="149098" y="1733257"/>
          <a:ext cx="1338456" cy="849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CAR(DERIVED CLASS)</a:t>
          </a:r>
          <a:endParaRPr lang="en-IN" sz="1100" kern="1200"/>
        </a:p>
      </dsp:txBody>
      <dsp:txXfrm>
        <a:off x="173991" y="1758150"/>
        <a:ext cx="1288670" cy="800133"/>
      </dsp:txXfrm>
    </dsp:sp>
    <dsp:sp modelId="{02E95B6A-B64B-4CBF-BC01-797971D828A7}">
      <dsp:nvSpPr>
        <dsp:cNvPr id="0" name=""/>
        <dsp:cNvSpPr/>
      </dsp:nvSpPr>
      <dsp:spPr>
        <a:xfrm>
          <a:off x="1636272" y="1591975"/>
          <a:ext cx="1338456" cy="8499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D1A25-AA5D-453D-B05A-47945CD8138C}">
      <dsp:nvSpPr>
        <dsp:cNvPr id="0" name=""/>
        <dsp:cNvSpPr/>
      </dsp:nvSpPr>
      <dsp:spPr>
        <a:xfrm>
          <a:off x="1784990" y="1733257"/>
          <a:ext cx="1338456" cy="849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BIKE(DERIVED CLASS)</a:t>
          </a:r>
          <a:endParaRPr lang="en-IN" sz="1100" kern="1200"/>
        </a:p>
      </dsp:txBody>
      <dsp:txXfrm>
        <a:off x="1809883" y="1758150"/>
        <a:ext cx="1288670" cy="800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0773A-B757-4251-943F-8C8A7E377363}">
      <dsp:nvSpPr>
        <dsp:cNvPr id="0" name=""/>
        <dsp:cNvSpPr/>
      </dsp:nvSpPr>
      <dsp:spPr>
        <a:xfrm>
          <a:off x="7680755" y="3443792"/>
          <a:ext cx="1948885" cy="309164"/>
        </a:xfrm>
        <a:custGeom>
          <a:avLst/>
          <a:gdLst/>
          <a:ahLst/>
          <a:cxnLst/>
          <a:rect l="0" t="0" r="0" b="0"/>
          <a:pathLst>
            <a:path>
              <a:moveTo>
                <a:pt x="0" y="0"/>
              </a:moveTo>
              <a:lnTo>
                <a:pt x="0" y="210686"/>
              </a:lnTo>
              <a:lnTo>
                <a:pt x="1948885" y="210686"/>
              </a:lnTo>
              <a:lnTo>
                <a:pt x="1948885" y="30916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642DA6-7220-450B-B0BD-9F2DE36AECEB}">
      <dsp:nvSpPr>
        <dsp:cNvPr id="0" name=""/>
        <dsp:cNvSpPr/>
      </dsp:nvSpPr>
      <dsp:spPr>
        <a:xfrm>
          <a:off x="7680755" y="3443792"/>
          <a:ext cx="649628" cy="309164"/>
        </a:xfrm>
        <a:custGeom>
          <a:avLst/>
          <a:gdLst/>
          <a:ahLst/>
          <a:cxnLst/>
          <a:rect l="0" t="0" r="0" b="0"/>
          <a:pathLst>
            <a:path>
              <a:moveTo>
                <a:pt x="0" y="0"/>
              </a:moveTo>
              <a:lnTo>
                <a:pt x="0" y="210686"/>
              </a:lnTo>
              <a:lnTo>
                <a:pt x="649628" y="210686"/>
              </a:lnTo>
              <a:lnTo>
                <a:pt x="649628" y="30916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97FA44-6CC4-4DAD-A80A-5F7FF011BBEF}">
      <dsp:nvSpPr>
        <dsp:cNvPr id="0" name=""/>
        <dsp:cNvSpPr/>
      </dsp:nvSpPr>
      <dsp:spPr>
        <a:xfrm>
          <a:off x="7031126" y="3443792"/>
          <a:ext cx="649628" cy="309164"/>
        </a:xfrm>
        <a:custGeom>
          <a:avLst/>
          <a:gdLst/>
          <a:ahLst/>
          <a:cxnLst/>
          <a:rect l="0" t="0" r="0" b="0"/>
          <a:pathLst>
            <a:path>
              <a:moveTo>
                <a:pt x="649628" y="0"/>
              </a:moveTo>
              <a:lnTo>
                <a:pt x="649628" y="210686"/>
              </a:lnTo>
              <a:lnTo>
                <a:pt x="0" y="210686"/>
              </a:lnTo>
              <a:lnTo>
                <a:pt x="0" y="30916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E56017-1A2D-41FC-BEA3-D123F8991A43}">
      <dsp:nvSpPr>
        <dsp:cNvPr id="0" name=""/>
        <dsp:cNvSpPr/>
      </dsp:nvSpPr>
      <dsp:spPr>
        <a:xfrm>
          <a:off x="5731869" y="3443792"/>
          <a:ext cx="1948885" cy="309164"/>
        </a:xfrm>
        <a:custGeom>
          <a:avLst/>
          <a:gdLst/>
          <a:ahLst/>
          <a:cxnLst/>
          <a:rect l="0" t="0" r="0" b="0"/>
          <a:pathLst>
            <a:path>
              <a:moveTo>
                <a:pt x="1948885" y="0"/>
              </a:moveTo>
              <a:lnTo>
                <a:pt x="1948885" y="210686"/>
              </a:lnTo>
              <a:lnTo>
                <a:pt x="0" y="210686"/>
              </a:lnTo>
              <a:lnTo>
                <a:pt x="0" y="30916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597695-EA1F-4C12-834A-761C24F48D4D}">
      <dsp:nvSpPr>
        <dsp:cNvPr id="0" name=""/>
        <dsp:cNvSpPr/>
      </dsp:nvSpPr>
      <dsp:spPr>
        <a:xfrm>
          <a:off x="5082240" y="2459604"/>
          <a:ext cx="2598514" cy="309164"/>
        </a:xfrm>
        <a:custGeom>
          <a:avLst/>
          <a:gdLst/>
          <a:ahLst/>
          <a:cxnLst/>
          <a:rect l="0" t="0" r="0" b="0"/>
          <a:pathLst>
            <a:path>
              <a:moveTo>
                <a:pt x="0" y="0"/>
              </a:moveTo>
              <a:lnTo>
                <a:pt x="0" y="210686"/>
              </a:lnTo>
              <a:lnTo>
                <a:pt x="2598514" y="210686"/>
              </a:lnTo>
              <a:lnTo>
                <a:pt x="2598514" y="3091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66ECDB-77F0-41A5-9D6C-E2516FB0E34C}">
      <dsp:nvSpPr>
        <dsp:cNvPr id="0" name=""/>
        <dsp:cNvSpPr/>
      </dsp:nvSpPr>
      <dsp:spPr>
        <a:xfrm>
          <a:off x="2483726" y="3443792"/>
          <a:ext cx="1948885" cy="309164"/>
        </a:xfrm>
        <a:custGeom>
          <a:avLst/>
          <a:gdLst/>
          <a:ahLst/>
          <a:cxnLst/>
          <a:rect l="0" t="0" r="0" b="0"/>
          <a:pathLst>
            <a:path>
              <a:moveTo>
                <a:pt x="0" y="0"/>
              </a:moveTo>
              <a:lnTo>
                <a:pt x="0" y="210686"/>
              </a:lnTo>
              <a:lnTo>
                <a:pt x="1948885" y="210686"/>
              </a:lnTo>
              <a:lnTo>
                <a:pt x="1948885" y="30916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36CB9D-9D04-410D-A5D0-9F6411C83FF4}">
      <dsp:nvSpPr>
        <dsp:cNvPr id="0" name=""/>
        <dsp:cNvSpPr/>
      </dsp:nvSpPr>
      <dsp:spPr>
        <a:xfrm>
          <a:off x="2483726" y="3443792"/>
          <a:ext cx="649628" cy="309164"/>
        </a:xfrm>
        <a:custGeom>
          <a:avLst/>
          <a:gdLst/>
          <a:ahLst/>
          <a:cxnLst/>
          <a:rect l="0" t="0" r="0" b="0"/>
          <a:pathLst>
            <a:path>
              <a:moveTo>
                <a:pt x="0" y="0"/>
              </a:moveTo>
              <a:lnTo>
                <a:pt x="0" y="210686"/>
              </a:lnTo>
              <a:lnTo>
                <a:pt x="649628" y="210686"/>
              </a:lnTo>
              <a:lnTo>
                <a:pt x="649628" y="30916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12E63-7A87-4ADC-84F3-B2AA384C00AB}">
      <dsp:nvSpPr>
        <dsp:cNvPr id="0" name=""/>
        <dsp:cNvSpPr/>
      </dsp:nvSpPr>
      <dsp:spPr>
        <a:xfrm>
          <a:off x="1834097" y="3443792"/>
          <a:ext cx="649628" cy="309164"/>
        </a:xfrm>
        <a:custGeom>
          <a:avLst/>
          <a:gdLst/>
          <a:ahLst/>
          <a:cxnLst/>
          <a:rect l="0" t="0" r="0" b="0"/>
          <a:pathLst>
            <a:path>
              <a:moveTo>
                <a:pt x="649628" y="0"/>
              </a:moveTo>
              <a:lnTo>
                <a:pt x="649628" y="210686"/>
              </a:lnTo>
              <a:lnTo>
                <a:pt x="0" y="210686"/>
              </a:lnTo>
              <a:lnTo>
                <a:pt x="0" y="30916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358AD5-0827-49C8-AA0A-E7EFB871A7A6}">
      <dsp:nvSpPr>
        <dsp:cNvPr id="0" name=""/>
        <dsp:cNvSpPr/>
      </dsp:nvSpPr>
      <dsp:spPr>
        <a:xfrm>
          <a:off x="534840" y="3443792"/>
          <a:ext cx="1948885" cy="309164"/>
        </a:xfrm>
        <a:custGeom>
          <a:avLst/>
          <a:gdLst/>
          <a:ahLst/>
          <a:cxnLst/>
          <a:rect l="0" t="0" r="0" b="0"/>
          <a:pathLst>
            <a:path>
              <a:moveTo>
                <a:pt x="1948885" y="0"/>
              </a:moveTo>
              <a:lnTo>
                <a:pt x="1948885" y="210686"/>
              </a:lnTo>
              <a:lnTo>
                <a:pt x="0" y="210686"/>
              </a:lnTo>
              <a:lnTo>
                <a:pt x="0" y="30916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2C78FE-27A5-4C05-9FB0-919B6F5960CB}">
      <dsp:nvSpPr>
        <dsp:cNvPr id="0" name=""/>
        <dsp:cNvSpPr/>
      </dsp:nvSpPr>
      <dsp:spPr>
        <a:xfrm>
          <a:off x="2483726" y="2459604"/>
          <a:ext cx="2598514" cy="309164"/>
        </a:xfrm>
        <a:custGeom>
          <a:avLst/>
          <a:gdLst/>
          <a:ahLst/>
          <a:cxnLst/>
          <a:rect l="0" t="0" r="0" b="0"/>
          <a:pathLst>
            <a:path>
              <a:moveTo>
                <a:pt x="2598514" y="0"/>
              </a:moveTo>
              <a:lnTo>
                <a:pt x="2598514" y="210686"/>
              </a:lnTo>
              <a:lnTo>
                <a:pt x="0" y="210686"/>
              </a:lnTo>
              <a:lnTo>
                <a:pt x="0" y="3091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7451EE-3205-4185-B0CA-7A310B5697FC}">
      <dsp:nvSpPr>
        <dsp:cNvPr id="0" name=""/>
        <dsp:cNvSpPr/>
      </dsp:nvSpPr>
      <dsp:spPr>
        <a:xfrm>
          <a:off x="4110611" y="1525993"/>
          <a:ext cx="1943258" cy="9336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F46E80-7AD0-41F2-BDA3-1C80633E888C}">
      <dsp:nvSpPr>
        <dsp:cNvPr id="0" name=""/>
        <dsp:cNvSpPr/>
      </dsp:nvSpPr>
      <dsp:spPr>
        <a:xfrm>
          <a:off x="4228725" y="1638202"/>
          <a:ext cx="1943258" cy="9336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VEHICLE</a:t>
          </a:r>
          <a:endParaRPr lang="en-IN" sz="2000" kern="1200"/>
        </a:p>
      </dsp:txBody>
      <dsp:txXfrm>
        <a:off x="4256070" y="1665547"/>
        <a:ext cx="1888568" cy="878921"/>
      </dsp:txXfrm>
    </dsp:sp>
    <dsp:sp modelId="{F920D749-C67E-45CC-AF98-3309C97B297D}">
      <dsp:nvSpPr>
        <dsp:cNvPr id="0" name=""/>
        <dsp:cNvSpPr/>
      </dsp:nvSpPr>
      <dsp:spPr>
        <a:xfrm>
          <a:off x="1952212" y="2768769"/>
          <a:ext cx="1063028" cy="67502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B26E8-5DCC-4E79-A13E-671D3AF6C68C}">
      <dsp:nvSpPr>
        <dsp:cNvPr id="0" name=""/>
        <dsp:cNvSpPr/>
      </dsp:nvSpPr>
      <dsp:spPr>
        <a:xfrm>
          <a:off x="2070326" y="2880977"/>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CAR</a:t>
          </a:r>
          <a:endParaRPr lang="en-IN" sz="1800" kern="1200"/>
        </a:p>
      </dsp:txBody>
      <dsp:txXfrm>
        <a:off x="2090097" y="2900748"/>
        <a:ext cx="1023486" cy="635481"/>
      </dsp:txXfrm>
    </dsp:sp>
    <dsp:sp modelId="{DDEC3DF7-8B07-4BEA-9C99-A1E55FF47CBD}">
      <dsp:nvSpPr>
        <dsp:cNvPr id="0" name=""/>
        <dsp:cNvSpPr/>
      </dsp:nvSpPr>
      <dsp:spPr>
        <a:xfrm>
          <a:off x="3326" y="3752956"/>
          <a:ext cx="1063028" cy="6750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0A8449-A7CA-45D4-9FB2-4B79285FEDFC}">
      <dsp:nvSpPr>
        <dsp:cNvPr id="0" name=""/>
        <dsp:cNvSpPr/>
      </dsp:nvSpPr>
      <dsp:spPr>
        <a:xfrm>
          <a:off x="121440" y="3865164"/>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PARKING</a:t>
          </a:r>
          <a:endParaRPr lang="en-IN" sz="1000" kern="1200"/>
        </a:p>
      </dsp:txBody>
      <dsp:txXfrm>
        <a:off x="141211" y="3884935"/>
        <a:ext cx="1023486" cy="635481"/>
      </dsp:txXfrm>
    </dsp:sp>
    <dsp:sp modelId="{AA8DBEBD-512E-4D73-BB56-5C593500D76F}">
      <dsp:nvSpPr>
        <dsp:cNvPr id="0" name=""/>
        <dsp:cNvSpPr/>
      </dsp:nvSpPr>
      <dsp:spPr>
        <a:xfrm>
          <a:off x="1302583" y="3752956"/>
          <a:ext cx="1063028" cy="6750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A4C313-1FF2-466F-BC14-8D13BAB0DB63}">
      <dsp:nvSpPr>
        <dsp:cNvPr id="0" name=""/>
        <dsp:cNvSpPr/>
      </dsp:nvSpPr>
      <dsp:spPr>
        <a:xfrm>
          <a:off x="1420697" y="3865164"/>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RETREVING</a:t>
          </a:r>
          <a:endParaRPr lang="en-IN" sz="1000" kern="1200"/>
        </a:p>
      </dsp:txBody>
      <dsp:txXfrm>
        <a:off x="1440468" y="3884935"/>
        <a:ext cx="1023486" cy="635481"/>
      </dsp:txXfrm>
    </dsp:sp>
    <dsp:sp modelId="{894F1DB1-DB52-4368-8DC9-2B30C96279CF}">
      <dsp:nvSpPr>
        <dsp:cNvPr id="0" name=""/>
        <dsp:cNvSpPr/>
      </dsp:nvSpPr>
      <dsp:spPr>
        <a:xfrm>
          <a:off x="2601840" y="3752956"/>
          <a:ext cx="1063028" cy="6750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ED0C25-E2DF-4C2B-94D6-9331362F0B04}">
      <dsp:nvSpPr>
        <dsp:cNvPr id="0" name=""/>
        <dsp:cNvSpPr/>
      </dsp:nvSpPr>
      <dsp:spPr>
        <a:xfrm>
          <a:off x="2719955" y="3865164"/>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FEE PAYING</a:t>
          </a:r>
          <a:endParaRPr lang="en-IN" sz="1000" kern="1200"/>
        </a:p>
      </dsp:txBody>
      <dsp:txXfrm>
        <a:off x="2739726" y="3884935"/>
        <a:ext cx="1023486" cy="635481"/>
      </dsp:txXfrm>
    </dsp:sp>
    <dsp:sp modelId="{6D0B2EEB-F730-4D23-A891-D38FAC3A7E7B}">
      <dsp:nvSpPr>
        <dsp:cNvPr id="0" name=""/>
        <dsp:cNvSpPr/>
      </dsp:nvSpPr>
      <dsp:spPr>
        <a:xfrm>
          <a:off x="3901097" y="3752956"/>
          <a:ext cx="1063028" cy="6750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FA8A8A-0362-4735-8FA0-365C788A751E}">
      <dsp:nvSpPr>
        <dsp:cNvPr id="0" name=""/>
        <dsp:cNvSpPr/>
      </dsp:nvSpPr>
      <dsp:spPr>
        <a:xfrm>
          <a:off x="4019212" y="3865164"/>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PARKING STATUS</a:t>
          </a:r>
          <a:endParaRPr lang="en-IN" sz="1000" kern="1200"/>
        </a:p>
      </dsp:txBody>
      <dsp:txXfrm>
        <a:off x="4038983" y="3884935"/>
        <a:ext cx="1023486" cy="635481"/>
      </dsp:txXfrm>
    </dsp:sp>
    <dsp:sp modelId="{2E0E0585-9492-4A9C-BB90-8F53762F999B}">
      <dsp:nvSpPr>
        <dsp:cNvPr id="0" name=""/>
        <dsp:cNvSpPr/>
      </dsp:nvSpPr>
      <dsp:spPr>
        <a:xfrm>
          <a:off x="7149240" y="2768769"/>
          <a:ext cx="1063028" cy="67502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C36D8D-BA45-4C41-935B-152CFBEA26D5}">
      <dsp:nvSpPr>
        <dsp:cNvPr id="0" name=""/>
        <dsp:cNvSpPr/>
      </dsp:nvSpPr>
      <dsp:spPr>
        <a:xfrm>
          <a:off x="7267355" y="2880977"/>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BIKE</a:t>
          </a:r>
          <a:endParaRPr lang="en-IN" sz="1800" kern="1200"/>
        </a:p>
      </dsp:txBody>
      <dsp:txXfrm>
        <a:off x="7287126" y="2900748"/>
        <a:ext cx="1023486" cy="635481"/>
      </dsp:txXfrm>
    </dsp:sp>
    <dsp:sp modelId="{276F7D27-4072-419F-9938-786FABFC8981}">
      <dsp:nvSpPr>
        <dsp:cNvPr id="0" name=""/>
        <dsp:cNvSpPr/>
      </dsp:nvSpPr>
      <dsp:spPr>
        <a:xfrm>
          <a:off x="5200355" y="3752956"/>
          <a:ext cx="1063028" cy="6750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708F5F-A492-4129-AA5F-EA0ACCED4A7E}">
      <dsp:nvSpPr>
        <dsp:cNvPr id="0" name=""/>
        <dsp:cNvSpPr/>
      </dsp:nvSpPr>
      <dsp:spPr>
        <a:xfrm>
          <a:off x="5318469" y="3865164"/>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PARKING</a:t>
          </a:r>
          <a:endParaRPr lang="en-IN" sz="1000" kern="1200"/>
        </a:p>
      </dsp:txBody>
      <dsp:txXfrm>
        <a:off x="5338240" y="3884935"/>
        <a:ext cx="1023486" cy="635481"/>
      </dsp:txXfrm>
    </dsp:sp>
    <dsp:sp modelId="{78D9E83D-03B6-411C-8B6C-C1A71C5B86CE}">
      <dsp:nvSpPr>
        <dsp:cNvPr id="0" name=""/>
        <dsp:cNvSpPr/>
      </dsp:nvSpPr>
      <dsp:spPr>
        <a:xfrm>
          <a:off x="6499612" y="3752956"/>
          <a:ext cx="1063028" cy="6750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61F1A-9158-47A9-A374-ADA81FE41163}">
      <dsp:nvSpPr>
        <dsp:cNvPr id="0" name=""/>
        <dsp:cNvSpPr/>
      </dsp:nvSpPr>
      <dsp:spPr>
        <a:xfrm>
          <a:off x="6617726" y="3865164"/>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RETREVING</a:t>
          </a:r>
          <a:endParaRPr lang="en-IN" sz="1000" kern="1200"/>
        </a:p>
      </dsp:txBody>
      <dsp:txXfrm>
        <a:off x="6637497" y="3884935"/>
        <a:ext cx="1023486" cy="635481"/>
      </dsp:txXfrm>
    </dsp:sp>
    <dsp:sp modelId="{7458201B-4F3D-4CC2-9FEC-46492259BA72}">
      <dsp:nvSpPr>
        <dsp:cNvPr id="0" name=""/>
        <dsp:cNvSpPr/>
      </dsp:nvSpPr>
      <dsp:spPr>
        <a:xfrm>
          <a:off x="7798869" y="3752956"/>
          <a:ext cx="1063028" cy="6750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2E2D7-24A9-4989-9759-9876A09D393E}">
      <dsp:nvSpPr>
        <dsp:cNvPr id="0" name=""/>
        <dsp:cNvSpPr/>
      </dsp:nvSpPr>
      <dsp:spPr>
        <a:xfrm>
          <a:off x="7916983" y="3865164"/>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FEE</a:t>
          </a:r>
          <a:r>
            <a:rPr lang="en-US" sz="2000" kern="1200"/>
            <a:t> </a:t>
          </a:r>
          <a:r>
            <a:rPr lang="en-US" sz="1000" kern="1200"/>
            <a:t>PAYING</a:t>
          </a:r>
          <a:endParaRPr lang="en-IN" sz="1000" kern="1200"/>
        </a:p>
      </dsp:txBody>
      <dsp:txXfrm>
        <a:off x="7936754" y="3884935"/>
        <a:ext cx="1023486" cy="635481"/>
      </dsp:txXfrm>
    </dsp:sp>
    <dsp:sp modelId="{C7C7F1BA-BE14-4473-88E5-14242D9AA513}">
      <dsp:nvSpPr>
        <dsp:cNvPr id="0" name=""/>
        <dsp:cNvSpPr/>
      </dsp:nvSpPr>
      <dsp:spPr>
        <a:xfrm>
          <a:off x="9098126" y="3752956"/>
          <a:ext cx="1063028" cy="6750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3CFBD7-748A-4D45-93E1-23E0C611207E}">
      <dsp:nvSpPr>
        <dsp:cNvPr id="0" name=""/>
        <dsp:cNvSpPr/>
      </dsp:nvSpPr>
      <dsp:spPr>
        <a:xfrm>
          <a:off x="9216241" y="3865164"/>
          <a:ext cx="1063028" cy="6750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PARKING STATUS</a:t>
          </a:r>
          <a:endParaRPr lang="en-IN" sz="1000" kern="1200"/>
        </a:p>
      </dsp:txBody>
      <dsp:txXfrm>
        <a:off x="9236012" y="3884935"/>
        <a:ext cx="1023486" cy="6354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11/19/2024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A068949A-688B-4AED-AA8E-F203BA3310F5}" type="datetimeFigureOut">
              <a:rPr lang="en-US" dirty="0"/>
              <a:t>11/19/2024</a:t>
            </a:fld>
            <a:endParaRPr lang="en-US" dirty="0"/>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8244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16F30231-6059-4AF0-B828-13FEB68C6E43}" type="datetimeFigureOut">
              <a:rPr lang="en-US" dirty="0"/>
              <a:t>11/19/2024</a:t>
            </a:fld>
            <a:endParaRPr lang="en-US" dirty="0"/>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45654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5906E087-9EB9-42E7-B62A-9B8FE3556101}" type="datetimeFigureOut">
              <a:rPr lang="en-US" dirty="0"/>
              <a:t>11/19/2024</a:t>
            </a:fld>
            <a:endParaRPr lang="en-US" dirty="0"/>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092476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0318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1328211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28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6088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537160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10C57B2A-1291-46F4-B4CC-8BAFDF935B56}" type="datetimeFigureOut">
              <a:rPr lang="en-US" dirty="0"/>
              <a:t>11/19/2024</a:t>
            </a:fld>
            <a:endParaRPr lang="en-US" dirty="0"/>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84927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2E76B3B4-A63D-42FA-B9D1-41D36384F384}" type="datetimeFigureOut">
              <a:rPr lang="en-US" dirty="0"/>
              <a:t>11/19/2024</a:t>
            </a:fld>
            <a:endParaRPr lang="en-US" dirty="0"/>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80573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1BBF0803-F60A-46DD-B88E-307855619A34}" type="datetimeFigureOut">
              <a:rPr lang="en-US" dirty="0"/>
              <a:t>11/19/2024</a:t>
            </a:fld>
            <a:endParaRPr lang="en-US" dirty="0"/>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343335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583B4245-B7F0-48F5-9A59-408A637F0829}" type="datetimeFigureOut">
              <a:rPr lang="en-US" dirty="0"/>
              <a:t>11/19/2024</a:t>
            </a:fld>
            <a:endParaRPr lang="en-US" dirty="0"/>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70518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C1A9FBFC-AFD0-49F7-9AAB-86AF5F4471C2}" type="datetimeFigureOut">
              <a:rPr lang="en-US" dirty="0"/>
              <a:t>11/19/2024</a:t>
            </a:fld>
            <a:endParaRPr lang="en-US" dirty="0"/>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17719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46DAEFA3-A6B6-4916-BD87-2F7F0B6DE4AC}" type="datetimeFigureOut">
              <a:rPr lang="en-US" dirty="0"/>
              <a:t>11/19/2024</a:t>
            </a:fld>
            <a:endParaRPr lang="en-US" dirty="0"/>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343690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3D928FE2-E902-4B86-B2C7-4AE6B54CDB70}" type="datetimeFigureOut">
              <a:rPr lang="en-US" dirty="0"/>
              <a:t>11/19/2024</a:t>
            </a:fld>
            <a:endParaRPr lang="en-US" dirty="0"/>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37593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E8674E58-F253-4E0F-B41E-2DC0E51ABEA1}" type="datetimeFigureOut">
              <a:rPr lang="en-US" dirty="0"/>
              <a:t>11/19/2024</a:t>
            </a:fld>
            <a:endParaRPr lang="en-US" dirty="0"/>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15825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p:nvPr/>
          </p:nvSpPr>
          <p:spPr bwMode="auto">
            <a:xfrm rot="5400000">
              <a:off x="11108009" y="6718576"/>
              <a:ext cx="131153" cy="88130"/>
            </a:xfrm>
            <a:custGeom>
              <a:avLst/>
              <a:gdLst/>
              <a:ahLst/>
              <a:cxnLst/>
              <a:rect l="0" t="0" r="r" b="b"/>
              <a:pathLst>
                <a:path w="40" h="29">
                  <a:moveTo>
                    <a:pt x="26" y="0"/>
                  </a:moveTo>
                  <a:cubicBezTo>
                    <a:pt x="34" y="0"/>
                    <a:pt x="40" y="10"/>
                    <a:pt x="39" y="20"/>
                  </a:cubicBezTo>
                  <a:cubicBezTo>
                    <a:pt x="17" y="29"/>
                    <a:pt x="0" y="10"/>
                    <a:pt x="26" y="0"/>
                  </a:cubicBezTo>
                  <a:close/>
                </a:path>
              </a:pathLst>
            </a:custGeom>
            <a:grpFill/>
            <a:ln>
              <a:noFill/>
            </a:ln>
          </p:spPr>
        </p:sp>
        <p:sp>
          <p:nvSpPr>
            <p:cNvPr id="9" name="Freeform 10">
              <a:extLst>
                <a:ext uri="{FF2B5EF4-FFF2-40B4-BE49-F238E27FC236}">
                  <a16:creationId xmlns:a16="http://schemas.microsoft.com/office/drawing/2014/main" id="{8B1E8DB8-017D-454E-849F-EE5742849FD4}"/>
                </a:ext>
              </a:extLst>
            </p:cNvPr>
            <p:cNvSpPr/>
            <p:nvPr/>
          </p:nvSpPr>
          <p:spPr bwMode="auto">
            <a:xfrm rot="5400000">
              <a:off x="11475034" y="77813"/>
              <a:ext cx="138242" cy="88130"/>
            </a:xfrm>
            <a:custGeom>
              <a:avLst/>
              <a:gdLst/>
              <a:ahLst/>
              <a:cxnLst/>
              <a:rect l="0" t="0" r="r" b="b"/>
              <a:pathLst>
                <a:path w="42" h="29">
                  <a:moveTo>
                    <a:pt x="22" y="0"/>
                  </a:moveTo>
                  <a:cubicBezTo>
                    <a:pt x="42" y="7"/>
                    <a:pt x="28" y="29"/>
                    <a:pt x="14" y="25"/>
                  </a:cubicBezTo>
                  <a:cubicBezTo>
                    <a:pt x="0" y="18"/>
                    <a:pt x="8" y="1"/>
                    <a:pt x="22" y="0"/>
                  </a:cubicBezTo>
                  <a:close/>
                </a:path>
              </a:pathLst>
            </a:custGeom>
            <a:grpFill/>
            <a:ln>
              <a:noFill/>
            </a:ln>
          </p:spPr>
        </p:sp>
        <p:sp>
          <p:nvSpPr>
            <p:cNvPr id="10" name="Freeform 15">
              <a:extLst>
                <a:ext uri="{FF2B5EF4-FFF2-40B4-BE49-F238E27FC236}">
                  <a16:creationId xmlns:a16="http://schemas.microsoft.com/office/drawing/2014/main" id="{16D80E5D-5099-41C4-A80A-1B1538C382FC}"/>
                </a:ext>
              </a:extLst>
            </p:cNvPr>
            <p:cNvSpPr/>
            <p:nvPr/>
          </p:nvSpPr>
          <p:spPr bwMode="auto">
            <a:xfrm rot="5400000">
              <a:off x="11478964" y="592010"/>
              <a:ext cx="121406" cy="72626"/>
            </a:xfrm>
            <a:custGeom>
              <a:avLst/>
              <a:gdLst/>
              <a:ahLst/>
              <a:cxnLst/>
              <a:rect l="0" t="0" r="r" b="b"/>
              <a:pathLst>
                <a:path w="37" h="24">
                  <a:moveTo>
                    <a:pt x="16" y="0"/>
                  </a:moveTo>
                  <a:cubicBezTo>
                    <a:pt x="37" y="6"/>
                    <a:pt x="30" y="20"/>
                    <a:pt x="11" y="24"/>
                  </a:cubicBezTo>
                  <a:cubicBezTo>
                    <a:pt x="0" y="17"/>
                    <a:pt x="5" y="3"/>
                    <a:pt x="16" y="0"/>
                  </a:cubicBezTo>
                  <a:close/>
                </a:path>
              </a:pathLst>
            </a:custGeom>
            <a:grpFill/>
            <a:ln>
              <a:noFill/>
            </a:ln>
          </p:spPr>
        </p:sp>
        <p:sp>
          <p:nvSpPr>
            <p:cNvPr id="11" name="Freeform 18">
              <a:extLst>
                <a:ext uri="{FF2B5EF4-FFF2-40B4-BE49-F238E27FC236}">
                  <a16:creationId xmlns:a16="http://schemas.microsoft.com/office/drawing/2014/main" id="{947751E1-E2F4-467E-B547-3BD4BAB7F560}"/>
                </a:ext>
              </a:extLst>
            </p:cNvPr>
            <p:cNvSpPr/>
            <p:nvPr/>
          </p:nvSpPr>
          <p:spPr bwMode="auto">
            <a:xfrm rot="5400000">
              <a:off x="11482378" y="335267"/>
              <a:ext cx="138242" cy="78339"/>
            </a:xfrm>
            <a:custGeom>
              <a:avLst/>
              <a:gdLst/>
              <a:ahLst/>
              <a:cxnLst/>
              <a:rect l="0" t="0" r="r" b="b"/>
              <a:pathLst>
                <a:path w="42" h="26">
                  <a:moveTo>
                    <a:pt x="6" y="6"/>
                  </a:moveTo>
                  <a:cubicBezTo>
                    <a:pt x="25" y="0"/>
                    <a:pt x="42" y="17"/>
                    <a:pt x="21" y="26"/>
                  </a:cubicBezTo>
                  <a:cubicBezTo>
                    <a:pt x="9" y="26"/>
                    <a:pt x="0" y="16"/>
                    <a:pt x="6" y="6"/>
                  </a:cubicBezTo>
                  <a:close/>
                </a:path>
              </a:pathLst>
            </a:custGeom>
            <a:grpFill/>
            <a:ln>
              <a:noFill/>
            </a:ln>
          </p:spPr>
        </p:sp>
        <p:sp>
          <p:nvSpPr>
            <p:cNvPr id="12" name="Freeform 19">
              <a:extLst>
                <a:ext uri="{FF2B5EF4-FFF2-40B4-BE49-F238E27FC236}">
                  <a16:creationId xmlns:a16="http://schemas.microsoft.com/office/drawing/2014/main" id="{55D8869B-B701-4268-9856-876345C8AE3F}"/>
                </a:ext>
              </a:extLst>
            </p:cNvPr>
            <p:cNvSpPr/>
            <p:nvPr/>
          </p:nvSpPr>
          <p:spPr bwMode="auto">
            <a:xfrm rot="5400000">
              <a:off x="11407714" y="2021691"/>
              <a:ext cx="124951" cy="69362"/>
            </a:xfrm>
            <a:custGeom>
              <a:avLst/>
              <a:gdLst/>
              <a:ahLst/>
              <a:cxnLst/>
              <a:rect l="0" t="0" r="r" b="b"/>
              <a:pathLst>
                <a:path w="38" h="23">
                  <a:moveTo>
                    <a:pt x="16" y="0"/>
                  </a:moveTo>
                  <a:cubicBezTo>
                    <a:pt x="38" y="8"/>
                    <a:pt x="31" y="18"/>
                    <a:pt x="10" y="23"/>
                  </a:cubicBezTo>
                  <a:cubicBezTo>
                    <a:pt x="0" y="16"/>
                    <a:pt x="4" y="3"/>
                    <a:pt x="16" y="0"/>
                  </a:cubicBezTo>
                  <a:close/>
                </a:path>
              </a:pathLst>
            </a:custGeom>
            <a:grpFill/>
            <a:ln>
              <a:noFill/>
            </a:ln>
          </p:spPr>
        </p:sp>
        <p:sp>
          <p:nvSpPr>
            <p:cNvPr id="13" name="Freeform 20">
              <a:extLst>
                <a:ext uri="{FF2B5EF4-FFF2-40B4-BE49-F238E27FC236}">
                  <a16:creationId xmlns:a16="http://schemas.microsoft.com/office/drawing/2014/main" id="{A25CA59C-849F-4CE4-A9B0-293F98DE2C7C}"/>
                </a:ext>
              </a:extLst>
            </p:cNvPr>
            <p:cNvSpPr/>
            <p:nvPr/>
          </p:nvSpPr>
          <p:spPr bwMode="auto">
            <a:xfrm rot="5400000">
              <a:off x="11414629" y="2272420"/>
              <a:ext cx="128495" cy="78339"/>
            </a:xfrm>
            <a:custGeom>
              <a:avLst/>
              <a:gdLst/>
              <a:ahLst/>
              <a:cxnLst/>
              <a:rect l="0" t="0" r="r" b="b"/>
              <a:pathLst>
                <a:path w="39" h="26">
                  <a:moveTo>
                    <a:pt x="24" y="0"/>
                  </a:moveTo>
                  <a:cubicBezTo>
                    <a:pt x="39" y="3"/>
                    <a:pt x="36" y="26"/>
                    <a:pt x="20" y="26"/>
                  </a:cubicBezTo>
                  <a:cubicBezTo>
                    <a:pt x="0" y="18"/>
                    <a:pt x="3" y="3"/>
                    <a:pt x="24" y="0"/>
                  </a:cubicBezTo>
                  <a:close/>
                </a:path>
              </a:pathLst>
            </a:custGeom>
            <a:grpFill/>
            <a:ln>
              <a:noFill/>
            </a:ln>
          </p:spPr>
        </p:sp>
        <p:sp>
          <p:nvSpPr>
            <p:cNvPr id="14" name="Freeform 22">
              <a:extLst>
                <a:ext uri="{FF2B5EF4-FFF2-40B4-BE49-F238E27FC236}">
                  <a16:creationId xmlns:a16="http://schemas.microsoft.com/office/drawing/2014/main" id="{FE000DB1-AAA1-4BFF-8F14-53624C2F9E0B}"/>
                </a:ext>
              </a:extLst>
            </p:cNvPr>
            <p:cNvSpPr/>
            <p:nvPr/>
          </p:nvSpPr>
          <p:spPr bwMode="auto">
            <a:xfrm rot="5400000">
              <a:off x="11426398" y="1049544"/>
              <a:ext cx="150648" cy="99554"/>
            </a:xfrm>
            <a:custGeom>
              <a:avLst/>
              <a:gdLst/>
              <a:ahLst/>
              <a:cxnLst/>
              <a:rect l="0" t="0" r="r" b="b"/>
              <a:pathLst>
                <a:path w="46" h="33">
                  <a:moveTo>
                    <a:pt x="26" y="0"/>
                  </a:moveTo>
                  <a:cubicBezTo>
                    <a:pt x="29" y="0"/>
                    <a:pt x="46" y="16"/>
                    <a:pt x="38" y="22"/>
                  </a:cubicBezTo>
                  <a:cubicBezTo>
                    <a:pt x="16" y="33"/>
                    <a:pt x="0" y="5"/>
                    <a:pt x="26" y="0"/>
                  </a:cubicBezTo>
                  <a:close/>
                </a:path>
              </a:pathLst>
            </a:custGeom>
            <a:grpFill/>
            <a:ln>
              <a:noFill/>
            </a:ln>
          </p:spPr>
        </p:sp>
        <p:sp>
          <p:nvSpPr>
            <p:cNvPr id="15" name="Freeform 23">
              <a:extLst>
                <a:ext uri="{FF2B5EF4-FFF2-40B4-BE49-F238E27FC236}">
                  <a16:creationId xmlns:a16="http://schemas.microsoft.com/office/drawing/2014/main" id="{5EEFBC14-7E5B-47B2-B5E3-E90991F89191}"/>
                </a:ext>
              </a:extLst>
            </p:cNvPr>
            <p:cNvSpPr/>
            <p:nvPr/>
          </p:nvSpPr>
          <p:spPr bwMode="auto">
            <a:xfrm rot="5400000">
              <a:off x="11440085" y="836978"/>
              <a:ext cx="134697" cy="81603"/>
            </a:xfrm>
            <a:custGeom>
              <a:avLst/>
              <a:gdLst/>
              <a:ahLst/>
              <a:cxnLst/>
              <a:rect l="0" t="0" r="r" b="b"/>
              <a:pathLst>
                <a:path w="41" h="27">
                  <a:moveTo>
                    <a:pt x="19" y="0"/>
                  </a:moveTo>
                  <a:cubicBezTo>
                    <a:pt x="41" y="10"/>
                    <a:pt x="28" y="27"/>
                    <a:pt x="8" y="20"/>
                  </a:cubicBezTo>
                  <a:cubicBezTo>
                    <a:pt x="0" y="8"/>
                    <a:pt x="7" y="2"/>
                    <a:pt x="19" y="0"/>
                  </a:cubicBezTo>
                  <a:close/>
                </a:path>
              </a:pathLst>
            </a:custGeom>
            <a:grpFill/>
            <a:ln>
              <a:noFill/>
            </a:ln>
          </p:spPr>
        </p:sp>
        <p:sp>
          <p:nvSpPr>
            <p:cNvPr id="16" name="Freeform 26">
              <a:extLst>
                <a:ext uri="{FF2B5EF4-FFF2-40B4-BE49-F238E27FC236}">
                  <a16:creationId xmlns:a16="http://schemas.microsoft.com/office/drawing/2014/main" id="{00AFF6E4-A34A-4FD3-8C57-BB96114822D1}"/>
                </a:ext>
              </a:extLst>
            </p:cNvPr>
            <p:cNvSpPr/>
            <p:nvPr/>
          </p:nvSpPr>
          <p:spPr bwMode="auto">
            <a:xfrm rot="5400000">
              <a:off x="11427309" y="1320685"/>
              <a:ext cx="127608" cy="78339"/>
            </a:xfrm>
            <a:custGeom>
              <a:avLst/>
              <a:gdLst/>
              <a:ahLst/>
              <a:cxnLst/>
              <a:rect l="0" t="0" r="r" b="b"/>
              <a:pathLst>
                <a:path w="39" h="26">
                  <a:moveTo>
                    <a:pt x="24" y="0"/>
                  </a:moveTo>
                  <a:cubicBezTo>
                    <a:pt x="39" y="2"/>
                    <a:pt x="36" y="26"/>
                    <a:pt x="20" y="25"/>
                  </a:cubicBezTo>
                  <a:cubicBezTo>
                    <a:pt x="0" y="18"/>
                    <a:pt x="3" y="3"/>
                    <a:pt x="24" y="0"/>
                  </a:cubicBezTo>
                  <a:close/>
                </a:path>
              </a:pathLst>
            </a:custGeom>
            <a:grpFill/>
            <a:ln>
              <a:noFill/>
            </a:ln>
          </p:spPr>
        </p:sp>
        <p:sp>
          <p:nvSpPr>
            <p:cNvPr id="17" name="Freeform 27">
              <a:extLst>
                <a:ext uri="{FF2B5EF4-FFF2-40B4-BE49-F238E27FC236}">
                  <a16:creationId xmlns:a16="http://schemas.microsoft.com/office/drawing/2014/main" id="{C63A8474-C075-4441-A0B3-52286EA50093}"/>
                </a:ext>
              </a:extLst>
            </p:cNvPr>
            <p:cNvSpPr/>
            <p:nvPr/>
          </p:nvSpPr>
          <p:spPr bwMode="auto">
            <a:xfrm rot="5400000">
              <a:off x="11407470" y="1778440"/>
              <a:ext cx="131153" cy="93843"/>
            </a:xfrm>
            <a:custGeom>
              <a:avLst/>
              <a:gdLst/>
              <a:ahLst/>
              <a:cxnLst/>
              <a:rect l="0" t="0" r="r" b="b"/>
              <a:pathLst>
                <a:path w="40" h="31">
                  <a:moveTo>
                    <a:pt x="22" y="0"/>
                  </a:moveTo>
                  <a:cubicBezTo>
                    <a:pt x="39" y="3"/>
                    <a:pt x="40" y="31"/>
                    <a:pt x="16" y="25"/>
                  </a:cubicBezTo>
                  <a:cubicBezTo>
                    <a:pt x="0" y="7"/>
                    <a:pt x="13" y="4"/>
                    <a:pt x="22" y="0"/>
                  </a:cubicBezTo>
                  <a:close/>
                </a:path>
              </a:pathLst>
            </a:custGeom>
            <a:grpFill/>
            <a:ln>
              <a:noFill/>
            </a:ln>
          </p:spPr>
        </p:sp>
        <p:sp>
          <p:nvSpPr>
            <p:cNvPr id="18" name="Freeform 28">
              <a:extLst>
                <a:ext uri="{FF2B5EF4-FFF2-40B4-BE49-F238E27FC236}">
                  <a16:creationId xmlns:a16="http://schemas.microsoft.com/office/drawing/2014/main" id="{35DA4698-A2ED-4512-8887-F12D3F14372A}"/>
                </a:ext>
              </a:extLst>
            </p:cNvPr>
            <p:cNvSpPr/>
            <p:nvPr/>
          </p:nvSpPr>
          <p:spPr bwMode="auto">
            <a:xfrm rot="5400000">
              <a:off x="11404869" y="1535195"/>
              <a:ext cx="127608" cy="69362"/>
            </a:xfrm>
            <a:custGeom>
              <a:avLst/>
              <a:gdLst/>
              <a:ahLst/>
              <a:cxnLst/>
              <a:rect l="0" t="0" r="r" b="b"/>
              <a:pathLst>
                <a:path w="39" h="23">
                  <a:moveTo>
                    <a:pt x="16" y="0"/>
                  </a:moveTo>
                  <a:cubicBezTo>
                    <a:pt x="39" y="7"/>
                    <a:pt x="31" y="17"/>
                    <a:pt x="11" y="23"/>
                  </a:cubicBezTo>
                  <a:cubicBezTo>
                    <a:pt x="0" y="16"/>
                    <a:pt x="4" y="2"/>
                    <a:pt x="16" y="0"/>
                  </a:cubicBezTo>
                  <a:close/>
                </a:path>
              </a:pathLst>
            </a:custGeom>
            <a:grpFill/>
            <a:ln>
              <a:noFill/>
            </a:ln>
          </p:spPr>
        </p:sp>
        <p:sp>
          <p:nvSpPr>
            <p:cNvPr id="19" name="Freeform 30">
              <a:extLst>
                <a:ext uri="{FF2B5EF4-FFF2-40B4-BE49-F238E27FC236}">
                  <a16:creationId xmlns:a16="http://schemas.microsoft.com/office/drawing/2014/main" id="{3358E118-D590-4E50-B21C-6CDAA1CCAFCB}"/>
                </a:ext>
              </a:extLst>
            </p:cNvPr>
            <p:cNvSpPr/>
            <p:nvPr/>
          </p:nvSpPr>
          <p:spPr bwMode="auto">
            <a:xfrm rot="5400000">
              <a:off x="11480119" y="1078297"/>
              <a:ext cx="9748" cy="5712"/>
            </a:xfrm>
            <a:custGeom>
              <a:avLst/>
              <a:gdLst/>
              <a:ahLst/>
              <a:cxnLst/>
              <a:rect l="0" t="0" r="r" b="b"/>
              <a:pathLst>
                <a:path w="3" h="2">
                  <a:moveTo>
                    <a:pt x="1" y="0"/>
                  </a:moveTo>
                  <a:cubicBezTo>
                    <a:pt x="2" y="1"/>
                    <a:pt x="3" y="2"/>
                    <a:pt x="2" y="2"/>
                  </a:cubicBezTo>
                  <a:cubicBezTo>
                    <a:pt x="1" y="2"/>
                    <a:pt x="0" y="1"/>
                    <a:pt x="1" y="0"/>
                  </a:cubicBezTo>
                  <a:close/>
                </a:path>
              </a:pathLst>
            </a:custGeom>
            <a:grpFill/>
            <a:ln>
              <a:noFill/>
            </a:ln>
          </p:spPr>
        </p:sp>
        <p:sp>
          <p:nvSpPr>
            <p:cNvPr id="20" name="Freeform 43">
              <a:extLst>
                <a:ext uri="{FF2B5EF4-FFF2-40B4-BE49-F238E27FC236}">
                  <a16:creationId xmlns:a16="http://schemas.microsoft.com/office/drawing/2014/main" id="{F1EE889E-60FF-423F-ADCB-6CBEE853A040}"/>
                </a:ext>
              </a:extLst>
            </p:cNvPr>
            <p:cNvSpPr/>
            <p:nvPr/>
          </p:nvSpPr>
          <p:spPr bwMode="auto">
            <a:xfrm rot="5400000">
              <a:off x="11194111" y="860614"/>
              <a:ext cx="143559" cy="75075"/>
            </a:xfrm>
            <a:custGeom>
              <a:avLst/>
              <a:gdLst/>
              <a:ahLst/>
              <a:cxnLst/>
              <a:rect l="0" t="0" r="r" b="b"/>
              <a:pathLst>
                <a:path w="44" h="25">
                  <a:moveTo>
                    <a:pt x="28" y="0"/>
                  </a:moveTo>
                  <a:cubicBezTo>
                    <a:pt x="44" y="2"/>
                    <a:pt x="38" y="22"/>
                    <a:pt x="25" y="25"/>
                  </a:cubicBezTo>
                  <a:cubicBezTo>
                    <a:pt x="0" y="25"/>
                    <a:pt x="9" y="5"/>
                    <a:pt x="28" y="0"/>
                  </a:cubicBezTo>
                  <a:close/>
                </a:path>
              </a:pathLst>
            </a:custGeom>
            <a:grpFill/>
            <a:ln>
              <a:noFill/>
            </a:ln>
          </p:spPr>
        </p:sp>
        <p:sp>
          <p:nvSpPr>
            <p:cNvPr id="21" name="Freeform 51">
              <a:extLst>
                <a:ext uri="{FF2B5EF4-FFF2-40B4-BE49-F238E27FC236}">
                  <a16:creationId xmlns:a16="http://schemas.microsoft.com/office/drawing/2014/main" id="{A4AA0634-0A7C-4A35-8EB7-775200F129FD}"/>
                </a:ext>
              </a:extLst>
            </p:cNvPr>
            <p:cNvSpPr/>
            <p:nvPr/>
          </p:nvSpPr>
          <p:spPr bwMode="auto">
            <a:xfrm rot="5400000">
              <a:off x="11167080" y="1015030"/>
              <a:ext cx="115202" cy="90579"/>
            </a:xfrm>
            <a:custGeom>
              <a:avLst/>
              <a:gdLst/>
              <a:ahLst/>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sp>
        <p:sp>
          <p:nvSpPr>
            <p:cNvPr id="22" name="Freeform 52">
              <a:extLst>
                <a:ext uri="{FF2B5EF4-FFF2-40B4-BE49-F238E27FC236}">
                  <a16:creationId xmlns:a16="http://schemas.microsoft.com/office/drawing/2014/main" id="{EBA21558-CAC3-445C-8882-5D4A0C6D2A0E}"/>
                </a:ext>
              </a:extLst>
            </p:cNvPr>
            <p:cNvSpPr/>
            <p:nvPr/>
          </p:nvSpPr>
          <p:spPr bwMode="auto">
            <a:xfrm rot="5400000">
              <a:off x="11164085" y="450599"/>
              <a:ext cx="118747" cy="81603"/>
            </a:xfrm>
            <a:custGeom>
              <a:avLst/>
              <a:gdLst/>
              <a:ahLst/>
              <a:cxnLst/>
              <a:rect l="0" t="0" r="r" b="b"/>
              <a:pathLst>
                <a:path w="36" h="27">
                  <a:moveTo>
                    <a:pt x="21" y="0"/>
                  </a:moveTo>
                  <a:cubicBezTo>
                    <a:pt x="33" y="3"/>
                    <a:pt x="36" y="23"/>
                    <a:pt x="22" y="27"/>
                  </a:cubicBezTo>
                  <a:cubicBezTo>
                    <a:pt x="3" y="25"/>
                    <a:pt x="0" y="1"/>
                    <a:pt x="21" y="0"/>
                  </a:cubicBezTo>
                  <a:close/>
                </a:path>
              </a:pathLst>
            </a:custGeom>
            <a:grpFill/>
            <a:ln>
              <a:noFill/>
            </a:ln>
          </p:spPr>
        </p:sp>
        <p:sp>
          <p:nvSpPr>
            <p:cNvPr id="23" name="Freeform 53">
              <a:extLst>
                <a:ext uri="{FF2B5EF4-FFF2-40B4-BE49-F238E27FC236}">
                  <a16:creationId xmlns:a16="http://schemas.microsoft.com/office/drawing/2014/main" id="{2E9415F1-5D31-4C25-9E26-203EEF500877}"/>
                </a:ext>
              </a:extLst>
            </p:cNvPr>
            <p:cNvSpPr/>
            <p:nvPr/>
          </p:nvSpPr>
          <p:spPr bwMode="auto">
            <a:xfrm rot="5400000">
              <a:off x="11155166" y="1253803"/>
              <a:ext cx="127608" cy="79154"/>
            </a:xfrm>
            <a:custGeom>
              <a:avLst/>
              <a:gdLst/>
              <a:ahLst/>
              <a:cxnLst/>
              <a:rect l="0" t="0" r="r" b="b"/>
              <a:pathLst>
                <a:path w="39" h="26">
                  <a:moveTo>
                    <a:pt x="24" y="0"/>
                  </a:moveTo>
                  <a:cubicBezTo>
                    <a:pt x="39" y="3"/>
                    <a:pt x="36" y="26"/>
                    <a:pt x="20" y="26"/>
                  </a:cubicBezTo>
                  <a:cubicBezTo>
                    <a:pt x="0" y="18"/>
                    <a:pt x="3" y="3"/>
                    <a:pt x="24" y="0"/>
                  </a:cubicBezTo>
                  <a:close/>
                </a:path>
              </a:pathLst>
            </a:custGeom>
            <a:grpFill/>
            <a:ln>
              <a:noFill/>
            </a:ln>
          </p:spPr>
        </p:sp>
        <p:sp>
          <p:nvSpPr>
            <p:cNvPr id="24" name="Freeform 54">
              <a:extLst>
                <a:ext uri="{FF2B5EF4-FFF2-40B4-BE49-F238E27FC236}">
                  <a16:creationId xmlns:a16="http://schemas.microsoft.com/office/drawing/2014/main" id="{622FC1F6-879A-45BA-8752-08020C39CE29}"/>
                </a:ext>
              </a:extLst>
            </p:cNvPr>
            <p:cNvSpPr/>
            <p:nvPr/>
          </p:nvSpPr>
          <p:spPr bwMode="auto">
            <a:xfrm rot="5400000">
              <a:off x="11141013" y="614227"/>
              <a:ext cx="134697" cy="105266"/>
            </a:xfrm>
            <a:custGeom>
              <a:avLst/>
              <a:gdLst/>
              <a:ahLst/>
              <a:cxnLst/>
              <a:rect l="0" t="0" r="r" b="b"/>
              <a:pathLst>
                <a:path w="41" h="35">
                  <a:moveTo>
                    <a:pt x="28" y="2"/>
                  </a:moveTo>
                  <a:cubicBezTo>
                    <a:pt x="37" y="0"/>
                    <a:pt x="41" y="13"/>
                    <a:pt x="40" y="21"/>
                  </a:cubicBezTo>
                  <a:cubicBezTo>
                    <a:pt x="22" y="35"/>
                    <a:pt x="0" y="10"/>
                    <a:pt x="28" y="2"/>
                  </a:cubicBezTo>
                  <a:close/>
                </a:path>
              </a:pathLst>
            </a:custGeom>
            <a:grpFill/>
            <a:ln>
              <a:noFill/>
            </a:ln>
          </p:spPr>
        </p:sp>
        <p:sp>
          <p:nvSpPr>
            <p:cNvPr id="25" name="Freeform 55">
              <a:extLst>
                <a:ext uri="{FF2B5EF4-FFF2-40B4-BE49-F238E27FC236}">
                  <a16:creationId xmlns:a16="http://schemas.microsoft.com/office/drawing/2014/main" id="{BA09826C-58E2-48C5-9666-333326C2CA44}"/>
                </a:ext>
              </a:extLst>
            </p:cNvPr>
            <p:cNvSpPr/>
            <p:nvPr/>
          </p:nvSpPr>
          <p:spPr bwMode="auto">
            <a:xfrm rot="5400000">
              <a:off x="11155026" y="1463404"/>
              <a:ext cx="131153" cy="69362"/>
            </a:xfrm>
            <a:custGeom>
              <a:avLst/>
              <a:gdLst/>
              <a:ahLst/>
              <a:cxnLst/>
              <a:rect l="0" t="0" r="r" b="b"/>
              <a:pathLst>
                <a:path w="40" h="23">
                  <a:moveTo>
                    <a:pt x="24" y="0"/>
                  </a:moveTo>
                  <a:cubicBezTo>
                    <a:pt x="40" y="0"/>
                    <a:pt x="38" y="20"/>
                    <a:pt x="25" y="23"/>
                  </a:cubicBezTo>
                  <a:cubicBezTo>
                    <a:pt x="0" y="22"/>
                    <a:pt x="6" y="3"/>
                    <a:pt x="24" y="0"/>
                  </a:cubicBezTo>
                  <a:close/>
                </a:path>
              </a:pathLst>
            </a:custGeom>
            <a:grpFill/>
            <a:ln>
              <a:noFill/>
            </a:ln>
          </p:spPr>
        </p:sp>
        <p:sp>
          <p:nvSpPr>
            <p:cNvPr id="26" name="Freeform 56">
              <a:extLst>
                <a:ext uri="{FF2B5EF4-FFF2-40B4-BE49-F238E27FC236}">
                  <a16:creationId xmlns:a16="http://schemas.microsoft.com/office/drawing/2014/main" id="{A6D3555F-4EA1-4EA7-9D08-2D75CE51927B}"/>
                </a:ext>
              </a:extLst>
            </p:cNvPr>
            <p:cNvSpPr/>
            <p:nvPr/>
          </p:nvSpPr>
          <p:spPr bwMode="auto">
            <a:xfrm rot="5400000">
              <a:off x="11101585" y="2335317"/>
              <a:ext cx="128495" cy="72626"/>
            </a:xfrm>
            <a:custGeom>
              <a:avLst/>
              <a:gdLst/>
              <a:ahLst/>
              <a:cxnLst/>
              <a:rect l="0" t="0" r="r" b="b"/>
              <a:pathLst>
                <a:path w="39" h="24">
                  <a:moveTo>
                    <a:pt x="21" y="0"/>
                  </a:moveTo>
                  <a:cubicBezTo>
                    <a:pt x="37" y="0"/>
                    <a:pt x="39" y="23"/>
                    <a:pt x="22" y="24"/>
                  </a:cubicBezTo>
                  <a:cubicBezTo>
                    <a:pt x="7" y="22"/>
                    <a:pt x="0" y="5"/>
                    <a:pt x="21" y="0"/>
                  </a:cubicBezTo>
                  <a:close/>
                </a:path>
              </a:pathLst>
            </a:custGeom>
            <a:grpFill/>
            <a:ln>
              <a:noFill/>
            </a:ln>
          </p:spPr>
        </p:sp>
        <p:sp>
          <p:nvSpPr>
            <p:cNvPr id="27" name="Freeform 57">
              <a:extLst>
                <a:ext uri="{FF2B5EF4-FFF2-40B4-BE49-F238E27FC236}">
                  <a16:creationId xmlns:a16="http://schemas.microsoft.com/office/drawing/2014/main" id="{60FA20E8-EDAA-4310-B870-97807901AC18}"/>
                </a:ext>
              </a:extLst>
            </p:cNvPr>
            <p:cNvSpPr/>
            <p:nvPr/>
          </p:nvSpPr>
          <p:spPr bwMode="auto">
            <a:xfrm rot="5400000">
              <a:off x="11141175" y="1673149"/>
              <a:ext cx="140901" cy="93843"/>
            </a:xfrm>
            <a:custGeom>
              <a:avLst/>
              <a:gdLst/>
              <a:ahLst/>
              <a:cxnLst/>
              <a:rect l="0" t="0" r="r" b="b"/>
              <a:pathLst>
                <a:path w="43" h="31">
                  <a:moveTo>
                    <a:pt x="27" y="3"/>
                  </a:moveTo>
                  <a:cubicBezTo>
                    <a:pt x="35" y="0"/>
                    <a:pt x="43" y="17"/>
                    <a:pt x="40" y="23"/>
                  </a:cubicBezTo>
                  <a:cubicBezTo>
                    <a:pt x="21" y="31"/>
                    <a:pt x="0" y="15"/>
                    <a:pt x="27" y="3"/>
                  </a:cubicBezTo>
                  <a:close/>
                </a:path>
              </a:pathLst>
            </a:custGeom>
            <a:grpFill/>
            <a:ln>
              <a:noFill/>
            </a:ln>
          </p:spPr>
        </p:sp>
        <p:sp>
          <p:nvSpPr>
            <p:cNvPr id="28" name="Freeform 59">
              <a:extLst>
                <a:ext uri="{FF2B5EF4-FFF2-40B4-BE49-F238E27FC236}">
                  <a16:creationId xmlns:a16="http://schemas.microsoft.com/office/drawing/2014/main" id="{F5552AA2-C2AB-4D59-B6EF-E8E5EE110E52}"/>
                </a:ext>
              </a:extLst>
            </p:cNvPr>
            <p:cNvSpPr/>
            <p:nvPr/>
          </p:nvSpPr>
          <p:spPr bwMode="auto">
            <a:xfrm rot="5400000">
              <a:off x="11120625" y="255502"/>
              <a:ext cx="124063" cy="78339"/>
            </a:xfrm>
            <a:custGeom>
              <a:avLst/>
              <a:gdLst/>
              <a:ahLst/>
              <a:cxnLst/>
              <a:rect l="0" t="0" r="r" b="b"/>
              <a:pathLst>
                <a:path w="38" h="26">
                  <a:moveTo>
                    <a:pt x="22" y="0"/>
                  </a:moveTo>
                  <a:cubicBezTo>
                    <a:pt x="38" y="3"/>
                    <a:pt x="33" y="25"/>
                    <a:pt x="18" y="26"/>
                  </a:cubicBezTo>
                  <a:cubicBezTo>
                    <a:pt x="0" y="20"/>
                    <a:pt x="6" y="3"/>
                    <a:pt x="22" y="0"/>
                  </a:cubicBezTo>
                  <a:close/>
                </a:path>
              </a:pathLst>
            </a:custGeom>
            <a:grpFill/>
            <a:ln>
              <a:noFill/>
            </a:ln>
          </p:spPr>
        </p:sp>
        <p:sp>
          <p:nvSpPr>
            <p:cNvPr id="29" name="Freeform 60">
              <a:extLst>
                <a:ext uri="{FF2B5EF4-FFF2-40B4-BE49-F238E27FC236}">
                  <a16:creationId xmlns:a16="http://schemas.microsoft.com/office/drawing/2014/main" id="{0BA267D0-8F6B-4803-B948-70E29B4587EB}"/>
                </a:ext>
              </a:extLst>
            </p:cNvPr>
            <p:cNvSpPr/>
            <p:nvPr/>
          </p:nvSpPr>
          <p:spPr bwMode="auto">
            <a:xfrm rot="5400000">
              <a:off x="11115856" y="1902943"/>
              <a:ext cx="131153" cy="69362"/>
            </a:xfrm>
            <a:custGeom>
              <a:avLst/>
              <a:gdLst/>
              <a:ahLst/>
              <a:cxnLst/>
              <a:rect l="0" t="0" r="r" b="b"/>
              <a:pathLst>
                <a:path w="40" h="23">
                  <a:moveTo>
                    <a:pt x="24" y="0"/>
                  </a:moveTo>
                  <a:cubicBezTo>
                    <a:pt x="40" y="0"/>
                    <a:pt x="38" y="20"/>
                    <a:pt x="25" y="23"/>
                  </a:cubicBezTo>
                  <a:cubicBezTo>
                    <a:pt x="0" y="22"/>
                    <a:pt x="6" y="4"/>
                    <a:pt x="24" y="0"/>
                  </a:cubicBezTo>
                  <a:close/>
                </a:path>
              </a:pathLst>
            </a:custGeom>
            <a:grpFill/>
            <a:ln>
              <a:noFill/>
            </a:ln>
          </p:spPr>
        </p:sp>
        <p:sp>
          <p:nvSpPr>
            <p:cNvPr id="30" name="Freeform 61">
              <a:extLst>
                <a:ext uri="{FF2B5EF4-FFF2-40B4-BE49-F238E27FC236}">
                  <a16:creationId xmlns:a16="http://schemas.microsoft.com/office/drawing/2014/main" id="{86E372A3-B9F4-4FEE-8B96-D9AD879E214E}"/>
                </a:ext>
              </a:extLst>
            </p:cNvPr>
            <p:cNvSpPr/>
            <p:nvPr/>
          </p:nvSpPr>
          <p:spPr bwMode="auto">
            <a:xfrm rot="5400000">
              <a:off x="11082153" y="2137303"/>
              <a:ext cx="137356" cy="99554"/>
            </a:xfrm>
            <a:custGeom>
              <a:avLst/>
              <a:gdLst/>
              <a:ahLst/>
              <a:cxnLst/>
              <a:rect l="0" t="0" r="r" b="b"/>
              <a:pathLst>
                <a:path w="42" h="33">
                  <a:moveTo>
                    <a:pt x="25" y="1"/>
                  </a:moveTo>
                  <a:cubicBezTo>
                    <a:pt x="42" y="14"/>
                    <a:pt x="15" y="33"/>
                    <a:pt x="4" y="19"/>
                  </a:cubicBezTo>
                  <a:cubicBezTo>
                    <a:pt x="0" y="5"/>
                    <a:pt x="16" y="0"/>
                    <a:pt x="25" y="1"/>
                  </a:cubicBezTo>
                  <a:close/>
                </a:path>
              </a:pathLst>
            </a:custGeom>
            <a:grpFill/>
            <a:ln>
              <a:noFill/>
            </a:ln>
          </p:spPr>
        </p:sp>
        <p:sp>
          <p:nvSpPr>
            <p:cNvPr id="31" name="Freeform 5">
              <a:extLst>
                <a:ext uri="{FF2B5EF4-FFF2-40B4-BE49-F238E27FC236}">
                  <a16:creationId xmlns:a16="http://schemas.microsoft.com/office/drawing/2014/main" id="{FF0C4564-5DA6-4224-A8B7-85CE1323DE8F}"/>
                </a:ext>
              </a:extLst>
            </p:cNvPr>
            <p:cNvSpPr/>
            <p:nvPr/>
          </p:nvSpPr>
          <p:spPr bwMode="auto">
            <a:xfrm rot="5400000">
              <a:off x="11410824" y="2818299"/>
              <a:ext cx="121406" cy="81603"/>
            </a:xfrm>
            <a:custGeom>
              <a:avLst/>
              <a:gdLst/>
              <a:ahLst/>
              <a:cxnLst/>
              <a:rect l="0" t="0" r="r" b="b"/>
              <a:pathLst>
                <a:path w="37" h="27">
                  <a:moveTo>
                    <a:pt x="20" y="1"/>
                  </a:moveTo>
                  <a:cubicBezTo>
                    <a:pt x="31" y="1"/>
                    <a:pt x="37" y="24"/>
                    <a:pt x="22" y="27"/>
                  </a:cubicBezTo>
                  <a:cubicBezTo>
                    <a:pt x="2" y="27"/>
                    <a:pt x="0" y="0"/>
                    <a:pt x="20" y="1"/>
                  </a:cubicBezTo>
                  <a:close/>
                </a:path>
              </a:pathLst>
            </a:custGeom>
            <a:grpFill/>
            <a:ln>
              <a:noFill/>
            </a:ln>
          </p:spPr>
        </p:sp>
        <p:sp>
          <p:nvSpPr>
            <p:cNvPr id="32" name="Freeform 6">
              <a:extLst>
                <a:ext uri="{FF2B5EF4-FFF2-40B4-BE49-F238E27FC236}">
                  <a16:creationId xmlns:a16="http://schemas.microsoft.com/office/drawing/2014/main" id="{19F31D0D-C43D-4BB0-A13C-9524B84117D4}"/>
                </a:ext>
              </a:extLst>
            </p:cNvPr>
            <p:cNvSpPr/>
            <p:nvPr/>
          </p:nvSpPr>
          <p:spPr bwMode="auto">
            <a:xfrm rot="5400000">
              <a:off x="11391700" y="5088176"/>
              <a:ext cx="124063" cy="87315"/>
            </a:xfrm>
            <a:custGeom>
              <a:avLst/>
              <a:gdLst/>
              <a:ahLst/>
              <a:cxnLst/>
              <a:rect l="0" t="0" r="r" b="b"/>
              <a:pathLst>
                <a:path w="38" h="29">
                  <a:moveTo>
                    <a:pt x="12" y="3"/>
                  </a:moveTo>
                  <a:cubicBezTo>
                    <a:pt x="34" y="0"/>
                    <a:pt x="38" y="26"/>
                    <a:pt x="15" y="29"/>
                  </a:cubicBezTo>
                  <a:cubicBezTo>
                    <a:pt x="4" y="23"/>
                    <a:pt x="0" y="9"/>
                    <a:pt x="12" y="3"/>
                  </a:cubicBezTo>
                  <a:close/>
                </a:path>
              </a:pathLst>
            </a:custGeom>
            <a:grpFill/>
            <a:ln>
              <a:noFill/>
            </a:ln>
          </p:spPr>
        </p:sp>
        <p:sp>
          <p:nvSpPr>
            <p:cNvPr id="33" name="Freeform 7">
              <a:extLst>
                <a:ext uri="{FF2B5EF4-FFF2-40B4-BE49-F238E27FC236}">
                  <a16:creationId xmlns:a16="http://schemas.microsoft.com/office/drawing/2014/main" id="{6B32FB03-B0FE-4731-BE41-C59AFB49FBF5}"/>
                </a:ext>
              </a:extLst>
            </p:cNvPr>
            <p:cNvSpPr/>
            <p:nvPr/>
          </p:nvSpPr>
          <p:spPr bwMode="auto">
            <a:xfrm rot="5400000">
              <a:off x="11371127" y="2531128"/>
              <a:ext cx="138242" cy="100371"/>
            </a:xfrm>
            <a:custGeom>
              <a:avLst/>
              <a:gdLst/>
              <a:ahLst/>
              <a:cxnLst/>
              <a:rect l="0" t="0" r="r" b="b"/>
              <a:pathLst>
                <a:path w="42" h="33">
                  <a:moveTo>
                    <a:pt x="25" y="1"/>
                  </a:moveTo>
                  <a:cubicBezTo>
                    <a:pt x="42" y="14"/>
                    <a:pt x="15" y="33"/>
                    <a:pt x="4" y="19"/>
                  </a:cubicBezTo>
                  <a:cubicBezTo>
                    <a:pt x="0" y="6"/>
                    <a:pt x="15" y="0"/>
                    <a:pt x="25" y="1"/>
                  </a:cubicBezTo>
                  <a:close/>
                </a:path>
              </a:pathLst>
            </a:custGeom>
            <a:grpFill/>
            <a:ln>
              <a:noFill/>
            </a:ln>
          </p:spPr>
        </p:sp>
        <p:sp>
          <p:nvSpPr>
            <p:cNvPr id="34" name="Freeform 8">
              <a:extLst>
                <a:ext uri="{FF2B5EF4-FFF2-40B4-BE49-F238E27FC236}">
                  <a16:creationId xmlns:a16="http://schemas.microsoft.com/office/drawing/2014/main" id="{BDD5B6F0-1E17-4DCD-AE5F-ED8C48892FEF}"/>
                </a:ext>
              </a:extLst>
            </p:cNvPr>
            <p:cNvSpPr/>
            <p:nvPr/>
          </p:nvSpPr>
          <p:spPr bwMode="auto">
            <a:xfrm rot="5400000">
              <a:off x="11401349" y="4735882"/>
              <a:ext cx="131153" cy="88130"/>
            </a:xfrm>
            <a:custGeom>
              <a:avLst/>
              <a:gdLst/>
              <a:ahLst/>
              <a:cxnLst/>
              <a:rect l="0" t="0" r="r" b="b"/>
              <a:pathLst>
                <a:path w="40" h="29">
                  <a:moveTo>
                    <a:pt x="26" y="0"/>
                  </a:moveTo>
                  <a:cubicBezTo>
                    <a:pt x="34" y="0"/>
                    <a:pt x="40" y="10"/>
                    <a:pt x="39" y="20"/>
                  </a:cubicBezTo>
                  <a:cubicBezTo>
                    <a:pt x="17" y="29"/>
                    <a:pt x="0" y="10"/>
                    <a:pt x="26" y="0"/>
                  </a:cubicBezTo>
                  <a:close/>
                </a:path>
              </a:pathLst>
            </a:custGeom>
            <a:grpFill/>
            <a:ln>
              <a:noFill/>
            </a:ln>
          </p:spPr>
        </p:sp>
        <p:sp>
          <p:nvSpPr>
            <p:cNvPr id="35" name="Freeform 9">
              <a:extLst>
                <a:ext uri="{FF2B5EF4-FFF2-40B4-BE49-F238E27FC236}">
                  <a16:creationId xmlns:a16="http://schemas.microsoft.com/office/drawing/2014/main" id="{0290BE17-E89B-4AF9-B3F6-AF4884D52467}"/>
                </a:ext>
              </a:extLst>
            </p:cNvPr>
            <p:cNvSpPr/>
            <p:nvPr/>
          </p:nvSpPr>
          <p:spPr bwMode="auto">
            <a:xfrm rot="5400000">
              <a:off x="11409487" y="4455410"/>
              <a:ext cx="121406" cy="88130"/>
            </a:xfrm>
            <a:custGeom>
              <a:avLst/>
              <a:gdLst/>
              <a:ahLst/>
              <a:cxnLst/>
              <a:rect l="0" t="0" r="r" b="b"/>
              <a:pathLst>
                <a:path w="37" h="29">
                  <a:moveTo>
                    <a:pt x="18" y="4"/>
                  </a:moveTo>
                  <a:cubicBezTo>
                    <a:pt x="35" y="0"/>
                    <a:pt x="37" y="28"/>
                    <a:pt x="22" y="29"/>
                  </a:cubicBezTo>
                  <a:cubicBezTo>
                    <a:pt x="7" y="28"/>
                    <a:pt x="0" y="14"/>
                    <a:pt x="18" y="4"/>
                  </a:cubicBezTo>
                  <a:close/>
                </a:path>
              </a:pathLst>
            </a:custGeom>
            <a:grpFill/>
            <a:ln>
              <a:noFill/>
            </a:ln>
          </p:spPr>
        </p:sp>
        <p:sp>
          <p:nvSpPr>
            <p:cNvPr id="36" name="Freeform 11">
              <a:extLst>
                <a:ext uri="{FF2B5EF4-FFF2-40B4-BE49-F238E27FC236}">
                  <a16:creationId xmlns:a16="http://schemas.microsoft.com/office/drawing/2014/main" id="{85F63089-F77F-4F02-8417-AAC1847FBCA7}"/>
                </a:ext>
              </a:extLst>
            </p:cNvPr>
            <p:cNvSpPr/>
            <p:nvPr/>
          </p:nvSpPr>
          <p:spPr bwMode="auto">
            <a:xfrm rot="5400000">
              <a:off x="11369848" y="4194178"/>
              <a:ext cx="143559" cy="102819"/>
            </a:xfrm>
            <a:custGeom>
              <a:avLst/>
              <a:gdLst/>
              <a:ahLst/>
              <a:cxnLst/>
              <a:rect l="0" t="0" r="r" b="b"/>
              <a:pathLst>
                <a:path w="44" h="34">
                  <a:moveTo>
                    <a:pt x="31" y="1"/>
                  </a:moveTo>
                  <a:cubicBezTo>
                    <a:pt x="39" y="0"/>
                    <a:pt x="44" y="12"/>
                    <a:pt x="42" y="19"/>
                  </a:cubicBezTo>
                  <a:cubicBezTo>
                    <a:pt x="25" y="34"/>
                    <a:pt x="0" y="8"/>
                    <a:pt x="31" y="1"/>
                  </a:cubicBezTo>
                  <a:close/>
                </a:path>
              </a:pathLst>
            </a:custGeom>
            <a:grpFill/>
            <a:ln>
              <a:noFill/>
            </a:ln>
          </p:spPr>
        </p:sp>
        <p:sp>
          <p:nvSpPr>
            <p:cNvPr id="37" name="Freeform 12">
              <a:extLst>
                <a:ext uri="{FF2B5EF4-FFF2-40B4-BE49-F238E27FC236}">
                  <a16:creationId xmlns:a16="http://schemas.microsoft.com/office/drawing/2014/main" id="{7B01CD5E-570F-4CBF-9904-94F30D928C54}"/>
                </a:ext>
              </a:extLst>
            </p:cNvPr>
            <p:cNvSpPr/>
            <p:nvPr/>
          </p:nvSpPr>
          <p:spPr bwMode="auto">
            <a:xfrm rot="5400000">
              <a:off x="11381624" y="3691697"/>
              <a:ext cx="134697" cy="81603"/>
            </a:xfrm>
            <a:custGeom>
              <a:avLst/>
              <a:gdLst/>
              <a:ahLst/>
              <a:cxnLst/>
              <a:rect l="0" t="0" r="r" b="b"/>
              <a:pathLst>
                <a:path w="41" h="27">
                  <a:moveTo>
                    <a:pt x="22" y="0"/>
                  </a:moveTo>
                  <a:cubicBezTo>
                    <a:pt x="41" y="12"/>
                    <a:pt x="24" y="27"/>
                    <a:pt x="8" y="20"/>
                  </a:cubicBezTo>
                  <a:cubicBezTo>
                    <a:pt x="0" y="7"/>
                    <a:pt x="8" y="0"/>
                    <a:pt x="22" y="0"/>
                  </a:cubicBezTo>
                  <a:close/>
                </a:path>
              </a:pathLst>
            </a:custGeom>
            <a:grpFill/>
            <a:ln>
              <a:noFill/>
            </a:ln>
          </p:spPr>
        </p:sp>
        <p:sp>
          <p:nvSpPr>
            <p:cNvPr id="38" name="Freeform 13">
              <a:extLst>
                <a:ext uri="{FF2B5EF4-FFF2-40B4-BE49-F238E27FC236}">
                  <a16:creationId xmlns:a16="http://schemas.microsoft.com/office/drawing/2014/main" id="{7EE6A672-2915-4B03-99A9-9364D5F1521E}"/>
                </a:ext>
              </a:extLst>
            </p:cNvPr>
            <p:cNvSpPr/>
            <p:nvPr/>
          </p:nvSpPr>
          <p:spPr bwMode="auto">
            <a:xfrm rot="5400000">
              <a:off x="11417787" y="3075050"/>
              <a:ext cx="124951" cy="69362"/>
            </a:xfrm>
            <a:custGeom>
              <a:avLst/>
              <a:gdLst/>
              <a:ahLst/>
              <a:cxnLst/>
              <a:rect l="0" t="0" r="r" b="b"/>
              <a:pathLst>
                <a:path w="38" h="23">
                  <a:moveTo>
                    <a:pt x="26" y="0"/>
                  </a:moveTo>
                  <a:cubicBezTo>
                    <a:pt x="38" y="0"/>
                    <a:pt x="37" y="20"/>
                    <a:pt x="25" y="23"/>
                  </a:cubicBezTo>
                  <a:cubicBezTo>
                    <a:pt x="0" y="23"/>
                    <a:pt x="5" y="1"/>
                    <a:pt x="26" y="0"/>
                  </a:cubicBezTo>
                  <a:close/>
                </a:path>
              </a:pathLst>
            </a:custGeom>
            <a:grpFill/>
            <a:ln>
              <a:noFill/>
            </a:ln>
          </p:spPr>
        </p:sp>
        <p:sp>
          <p:nvSpPr>
            <p:cNvPr id="39" name="Freeform 14">
              <a:extLst>
                <a:ext uri="{FF2B5EF4-FFF2-40B4-BE49-F238E27FC236}">
                  <a16:creationId xmlns:a16="http://schemas.microsoft.com/office/drawing/2014/main" id="{2136B643-14E1-443A-BC1C-06ADAE65C30F}"/>
                </a:ext>
              </a:extLst>
            </p:cNvPr>
            <p:cNvSpPr/>
            <p:nvPr/>
          </p:nvSpPr>
          <p:spPr bwMode="auto">
            <a:xfrm rot="5400000">
              <a:off x="11376729" y="3335597"/>
              <a:ext cx="134697" cy="84866"/>
            </a:xfrm>
            <a:custGeom>
              <a:avLst/>
              <a:gdLst/>
              <a:ahLst/>
              <a:cxnLst/>
              <a:rect l="0" t="0" r="r" b="b"/>
              <a:pathLst>
                <a:path w="41" h="28">
                  <a:moveTo>
                    <a:pt x="26" y="1"/>
                  </a:moveTo>
                  <a:cubicBezTo>
                    <a:pt x="34" y="0"/>
                    <a:pt x="41" y="12"/>
                    <a:pt x="39" y="20"/>
                  </a:cubicBezTo>
                  <a:cubicBezTo>
                    <a:pt x="17" y="28"/>
                    <a:pt x="0" y="12"/>
                    <a:pt x="26" y="1"/>
                  </a:cubicBezTo>
                  <a:close/>
                </a:path>
              </a:pathLst>
            </a:custGeom>
            <a:grpFill/>
            <a:ln>
              <a:noFill/>
            </a:ln>
          </p:spPr>
        </p:sp>
        <p:sp>
          <p:nvSpPr>
            <p:cNvPr id="40" name="Freeform 16">
              <a:extLst>
                <a:ext uri="{FF2B5EF4-FFF2-40B4-BE49-F238E27FC236}">
                  <a16:creationId xmlns:a16="http://schemas.microsoft.com/office/drawing/2014/main" id="{867FA393-4F37-4E1A-870B-F96775FAB7E8}"/>
                </a:ext>
              </a:extLst>
            </p:cNvPr>
            <p:cNvSpPr/>
            <p:nvPr/>
          </p:nvSpPr>
          <p:spPr bwMode="auto">
            <a:xfrm rot="5400000">
              <a:off x="11360464" y="3934729"/>
              <a:ext cx="143559" cy="97107"/>
            </a:xfrm>
            <a:custGeom>
              <a:avLst/>
              <a:gdLst/>
              <a:ahLst/>
              <a:cxnLst/>
              <a:rect l="0" t="0" r="r" b="b"/>
              <a:pathLst>
                <a:path w="44" h="32">
                  <a:moveTo>
                    <a:pt x="31" y="1"/>
                  </a:moveTo>
                  <a:cubicBezTo>
                    <a:pt x="40" y="0"/>
                    <a:pt x="44" y="8"/>
                    <a:pt x="43" y="15"/>
                  </a:cubicBezTo>
                  <a:cubicBezTo>
                    <a:pt x="29" y="32"/>
                    <a:pt x="0" y="6"/>
                    <a:pt x="31" y="1"/>
                  </a:cubicBezTo>
                  <a:close/>
                </a:path>
              </a:pathLst>
            </a:custGeom>
            <a:grpFill/>
            <a:ln>
              <a:noFill/>
            </a:ln>
          </p:spPr>
        </p:sp>
        <p:sp>
          <p:nvSpPr>
            <p:cNvPr id="41" name="Freeform 17">
              <a:extLst>
                <a:ext uri="{FF2B5EF4-FFF2-40B4-BE49-F238E27FC236}">
                  <a16:creationId xmlns:a16="http://schemas.microsoft.com/office/drawing/2014/main" id="{E225A1BE-FAD2-4764-A7E4-A6DA07D0573B}"/>
                </a:ext>
              </a:extLst>
            </p:cNvPr>
            <p:cNvSpPr/>
            <p:nvPr/>
          </p:nvSpPr>
          <p:spPr bwMode="auto">
            <a:xfrm rot="5400000">
              <a:off x="11395443" y="5347417"/>
              <a:ext cx="94821" cy="69362"/>
            </a:xfrm>
            <a:custGeom>
              <a:avLst/>
              <a:gdLst/>
              <a:ahLst/>
              <a:cxnLst/>
              <a:rect l="0" t="0" r="r" b="b"/>
              <a:pathLst>
                <a:path w="29" h="23">
                  <a:moveTo>
                    <a:pt x="13" y="0"/>
                  </a:moveTo>
                  <a:cubicBezTo>
                    <a:pt x="27" y="0"/>
                    <a:pt x="29" y="22"/>
                    <a:pt x="13" y="23"/>
                  </a:cubicBezTo>
                  <a:cubicBezTo>
                    <a:pt x="2" y="22"/>
                    <a:pt x="0" y="2"/>
                    <a:pt x="13" y="0"/>
                  </a:cubicBezTo>
                  <a:close/>
                </a:path>
              </a:pathLst>
            </a:custGeom>
            <a:grpFill/>
            <a:ln>
              <a:noFill/>
            </a:ln>
          </p:spPr>
        </p:sp>
        <p:sp>
          <p:nvSpPr>
            <p:cNvPr id="42" name="Freeform 21">
              <a:extLst>
                <a:ext uri="{FF2B5EF4-FFF2-40B4-BE49-F238E27FC236}">
                  <a16:creationId xmlns:a16="http://schemas.microsoft.com/office/drawing/2014/main" id="{25D65388-C7E0-4C07-822A-03C5009C6D1E}"/>
                </a:ext>
              </a:extLst>
            </p:cNvPr>
            <p:cNvSpPr/>
            <p:nvPr/>
          </p:nvSpPr>
          <p:spPr bwMode="auto">
            <a:xfrm rot="5400000">
              <a:off x="11343434" y="5658571"/>
              <a:ext cx="140901" cy="102819"/>
            </a:xfrm>
            <a:custGeom>
              <a:avLst/>
              <a:gdLst/>
              <a:ahLst/>
              <a:cxnLst/>
              <a:rect l="0" t="0" r="r" b="b"/>
              <a:pathLst>
                <a:path w="43" h="34">
                  <a:moveTo>
                    <a:pt x="24" y="0"/>
                  </a:moveTo>
                  <a:cubicBezTo>
                    <a:pt x="43" y="3"/>
                    <a:pt x="28" y="34"/>
                    <a:pt x="14" y="23"/>
                  </a:cubicBezTo>
                  <a:cubicBezTo>
                    <a:pt x="0" y="28"/>
                    <a:pt x="4" y="5"/>
                    <a:pt x="24" y="0"/>
                  </a:cubicBezTo>
                  <a:close/>
                </a:path>
              </a:pathLst>
            </a:custGeom>
            <a:grpFill/>
            <a:ln>
              <a:noFill/>
            </a:ln>
          </p:spPr>
        </p:sp>
        <p:sp>
          <p:nvSpPr>
            <p:cNvPr id="43" name="Freeform 25">
              <a:extLst>
                <a:ext uri="{FF2B5EF4-FFF2-40B4-BE49-F238E27FC236}">
                  <a16:creationId xmlns:a16="http://schemas.microsoft.com/office/drawing/2014/main" id="{E1D79822-C494-449C-B439-F437DAD4F218}"/>
                </a:ext>
              </a:extLst>
            </p:cNvPr>
            <p:cNvSpPr/>
            <p:nvPr/>
          </p:nvSpPr>
          <p:spPr bwMode="auto">
            <a:xfrm rot="5400000">
              <a:off x="11324095" y="6423833"/>
              <a:ext cx="134697" cy="93843"/>
            </a:xfrm>
            <a:custGeom>
              <a:avLst/>
              <a:gdLst/>
              <a:ahLst/>
              <a:cxnLst/>
              <a:rect l="0" t="0" r="r" b="b"/>
              <a:pathLst>
                <a:path w="41" h="31">
                  <a:moveTo>
                    <a:pt x="23" y="0"/>
                  </a:moveTo>
                  <a:cubicBezTo>
                    <a:pt x="40" y="1"/>
                    <a:pt x="41" y="31"/>
                    <a:pt x="17" y="25"/>
                  </a:cubicBezTo>
                  <a:cubicBezTo>
                    <a:pt x="0" y="7"/>
                    <a:pt x="17" y="4"/>
                    <a:pt x="23" y="0"/>
                  </a:cubicBezTo>
                  <a:close/>
                </a:path>
              </a:pathLst>
            </a:custGeom>
            <a:grpFill/>
            <a:ln>
              <a:noFill/>
            </a:ln>
          </p:spPr>
        </p:sp>
        <p:sp>
          <p:nvSpPr>
            <p:cNvPr id="44" name="Freeform 29">
              <a:extLst>
                <a:ext uri="{FF2B5EF4-FFF2-40B4-BE49-F238E27FC236}">
                  <a16:creationId xmlns:a16="http://schemas.microsoft.com/office/drawing/2014/main" id="{CDB324E5-E8D9-40E3-BAB4-1F87E67E4F46}"/>
                </a:ext>
              </a:extLst>
            </p:cNvPr>
            <p:cNvSpPr/>
            <p:nvPr/>
          </p:nvSpPr>
          <p:spPr bwMode="auto">
            <a:xfrm rot="5400000">
              <a:off x="11324317" y="5897278"/>
              <a:ext cx="118747" cy="120771"/>
            </a:xfrm>
            <a:custGeom>
              <a:avLst/>
              <a:gdLst/>
              <a:ahLst/>
              <a:cxnLst/>
              <a:rect l="0" t="0" r="r" b="b"/>
              <a:pathLst>
                <a:path w="36" h="40">
                  <a:moveTo>
                    <a:pt x="16" y="4"/>
                  </a:moveTo>
                  <a:cubicBezTo>
                    <a:pt x="36" y="5"/>
                    <a:pt x="33" y="0"/>
                    <a:pt x="34" y="15"/>
                  </a:cubicBezTo>
                  <a:cubicBezTo>
                    <a:pt x="34" y="40"/>
                    <a:pt x="0" y="22"/>
                    <a:pt x="16" y="4"/>
                  </a:cubicBezTo>
                  <a:close/>
                </a:path>
              </a:pathLst>
            </a:custGeom>
            <a:grpFill/>
            <a:ln>
              <a:noFill/>
            </a:ln>
          </p:spPr>
        </p:sp>
        <p:sp>
          <p:nvSpPr>
            <p:cNvPr id="45" name="Freeform 31">
              <a:extLst>
                <a:ext uri="{FF2B5EF4-FFF2-40B4-BE49-F238E27FC236}">
                  <a16:creationId xmlns:a16="http://schemas.microsoft.com/office/drawing/2014/main" id="{15404AB3-12EB-462E-85A2-AF4A7E91D729}"/>
                </a:ext>
              </a:extLst>
            </p:cNvPr>
            <p:cNvSpPr/>
            <p:nvPr/>
          </p:nvSpPr>
          <p:spPr bwMode="auto">
            <a:xfrm rot="5400000">
              <a:off x="11356013" y="6183127"/>
              <a:ext cx="131153" cy="72626"/>
            </a:xfrm>
            <a:custGeom>
              <a:avLst/>
              <a:gdLst/>
              <a:ahLst/>
              <a:cxnLst/>
              <a:rect l="0" t="0" r="r" b="b"/>
              <a:pathLst>
                <a:path w="40" h="24">
                  <a:moveTo>
                    <a:pt x="24" y="0"/>
                  </a:moveTo>
                  <a:cubicBezTo>
                    <a:pt x="40" y="0"/>
                    <a:pt x="38" y="20"/>
                    <a:pt x="25" y="24"/>
                  </a:cubicBezTo>
                  <a:cubicBezTo>
                    <a:pt x="0" y="22"/>
                    <a:pt x="6" y="4"/>
                    <a:pt x="24" y="0"/>
                  </a:cubicBezTo>
                  <a:close/>
                </a:path>
              </a:pathLst>
            </a:custGeom>
            <a:grpFill/>
            <a:ln>
              <a:noFill/>
            </a:ln>
          </p:spPr>
        </p:sp>
        <p:sp>
          <p:nvSpPr>
            <p:cNvPr id="46" name="Freeform 32">
              <a:extLst>
                <a:ext uri="{FF2B5EF4-FFF2-40B4-BE49-F238E27FC236}">
                  <a16:creationId xmlns:a16="http://schemas.microsoft.com/office/drawing/2014/main" id="{228021CB-53B3-4BCC-A14C-0B6951FC971F}"/>
                </a:ext>
              </a:extLst>
            </p:cNvPr>
            <p:cNvSpPr/>
            <p:nvPr/>
          </p:nvSpPr>
          <p:spPr bwMode="auto">
            <a:xfrm rot="5400000">
              <a:off x="11104198" y="3296179"/>
              <a:ext cx="144445" cy="106083"/>
            </a:xfrm>
            <a:custGeom>
              <a:avLst/>
              <a:gdLst/>
              <a:ahLst/>
              <a:cxnLst/>
              <a:rect l="0" t="0" r="r" b="b"/>
              <a:pathLst>
                <a:path w="44" h="35">
                  <a:moveTo>
                    <a:pt x="28" y="0"/>
                  </a:moveTo>
                  <a:cubicBezTo>
                    <a:pt x="36" y="1"/>
                    <a:pt x="44" y="12"/>
                    <a:pt x="42" y="21"/>
                  </a:cubicBezTo>
                  <a:cubicBezTo>
                    <a:pt x="23" y="35"/>
                    <a:pt x="0" y="7"/>
                    <a:pt x="28" y="0"/>
                  </a:cubicBezTo>
                  <a:close/>
                </a:path>
              </a:pathLst>
            </a:custGeom>
            <a:grpFill/>
            <a:ln>
              <a:noFill/>
            </a:ln>
          </p:spPr>
        </p:sp>
        <p:sp>
          <p:nvSpPr>
            <p:cNvPr id="47" name="Freeform 33">
              <a:extLst>
                <a:ext uri="{FF2B5EF4-FFF2-40B4-BE49-F238E27FC236}">
                  <a16:creationId xmlns:a16="http://schemas.microsoft.com/office/drawing/2014/main" id="{B353D0BC-00A6-4EA4-9311-9FCB88CC2021}"/>
                </a:ext>
              </a:extLst>
            </p:cNvPr>
            <p:cNvSpPr/>
            <p:nvPr/>
          </p:nvSpPr>
          <p:spPr bwMode="auto">
            <a:xfrm rot="5400000">
              <a:off x="11134111" y="4387490"/>
              <a:ext cx="151535" cy="75075"/>
            </a:xfrm>
            <a:custGeom>
              <a:avLst/>
              <a:gdLst/>
              <a:ahLst/>
              <a:cxnLst/>
              <a:rect l="0" t="0" r="r" b="b"/>
              <a:pathLst>
                <a:path w="46" h="25">
                  <a:moveTo>
                    <a:pt x="23" y="0"/>
                  </a:moveTo>
                  <a:cubicBezTo>
                    <a:pt x="32" y="1"/>
                    <a:pt x="46" y="21"/>
                    <a:pt x="29" y="25"/>
                  </a:cubicBezTo>
                  <a:cubicBezTo>
                    <a:pt x="10" y="23"/>
                    <a:pt x="0" y="9"/>
                    <a:pt x="23" y="0"/>
                  </a:cubicBezTo>
                  <a:close/>
                </a:path>
              </a:pathLst>
            </a:custGeom>
            <a:grpFill/>
            <a:ln>
              <a:noFill/>
            </a:ln>
          </p:spPr>
        </p:sp>
        <p:sp>
          <p:nvSpPr>
            <p:cNvPr id="48" name="Freeform 34">
              <a:extLst>
                <a:ext uri="{FF2B5EF4-FFF2-40B4-BE49-F238E27FC236}">
                  <a16:creationId xmlns:a16="http://schemas.microsoft.com/office/drawing/2014/main" id="{0E001FD3-6EDD-47A3-9916-826E1595DAB3}"/>
                </a:ext>
              </a:extLst>
            </p:cNvPr>
            <p:cNvSpPr/>
            <p:nvPr/>
          </p:nvSpPr>
          <p:spPr bwMode="auto">
            <a:xfrm rot="5400000">
              <a:off x="11138041" y="5384813"/>
              <a:ext cx="134697" cy="84051"/>
            </a:xfrm>
            <a:custGeom>
              <a:avLst/>
              <a:gdLst/>
              <a:ahLst/>
              <a:cxnLst/>
              <a:rect l="0" t="0" r="r" b="b"/>
              <a:pathLst>
                <a:path w="41" h="28">
                  <a:moveTo>
                    <a:pt x="22" y="0"/>
                  </a:moveTo>
                  <a:cubicBezTo>
                    <a:pt x="41" y="13"/>
                    <a:pt x="24" y="28"/>
                    <a:pt x="8" y="21"/>
                  </a:cubicBezTo>
                  <a:cubicBezTo>
                    <a:pt x="0" y="8"/>
                    <a:pt x="8" y="0"/>
                    <a:pt x="22" y="0"/>
                  </a:cubicBezTo>
                  <a:close/>
                </a:path>
              </a:pathLst>
            </a:custGeom>
            <a:grpFill/>
            <a:ln>
              <a:noFill/>
            </a:ln>
          </p:spPr>
        </p:sp>
        <p:sp>
          <p:nvSpPr>
            <p:cNvPr id="49" name="Freeform 35">
              <a:extLst>
                <a:ext uri="{FF2B5EF4-FFF2-40B4-BE49-F238E27FC236}">
                  <a16:creationId xmlns:a16="http://schemas.microsoft.com/office/drawing/2014/main" id="{FE214D5B-D151-4E09-A01E-BEAAF9C679ED}"/>
                </a:ext>
              </a:extLst>
            </p:cNvPr>
            <p:cNvSpPr/>
            <p:nvPr/>
          </p:nvSpPr>
          <p:spPr bwMode="auto">
            <a:xfrm rot="5400000">
              <a:off x="11133693" y="4595717"/>
              <a:ext cx="131153" cy="84866"/>
            </a:xfrm>
            <a:custGeom>
              <a:avLst/>
              <a:gdLst/>
              <a:ahLst/>
              <a:cxnLst/>
              <a:rect l="0" t="0" r="r" b="b"/>
              <a:pathLst>
                <a:path w="40" h="28">
                  <a:moveTo>
                    <a:pt x="27" y="1"/>
                  </a:moveTo>
                  <a:cubicBezTo>
                    <a:pt x="35" y="0"/>
                    <a:pt x="40" y="10"/>
                    <a:pt x="38" y="17"/>
                  </a:cubicBezTo>
                  <a:cubicBezTo>
                    <a:pt x="17" y="28"/>
                    <a:pt x="0" y="7"/>
                    <a:pt x="27" y="1"/>
                  </a:cubicBezTo>
                  <a:close/>
                </a:path>
              </a:pathLst>
            </a:custGeom>
            <a:grpFill/>
            <a:ln>
              <a:noFill/>
            </a:ln>
          </p:spPr>
        </p:sp>
        <p:sp>
          <p:nvSpPr>
            <p:cNvPr id="50" name="Freeform 36">
              <a:extLst>
                <a:ext uri="{FF2B5EF4-FFF2-40B4-BE49-F238E27FC236}">
                  <a16:creationId xmlns:a16="http://schemas.microsoft.com/office/drawing/2014/main" id="{3024EF13-0A45-49DD-B0F4-FA3A5169EFFE}"/>
                </a:ext>
              </a:extLst>
            </p:cNvPr>
            <p:cNvSpPr/>
            <p:nvPr/>
          </p:nvSpPr>
          <p:spPr bwMode="auto">
            <a:xfrm rot="5400000">
              <a:off x="11105830" y="6046702"/>
              <a:ext cx="144445" cy="102819"/>
            </a:xfrm>
            <a:custGeom>
              <a:avLst/>
              <a:gdLst/>
              <a:ahLst/>
              <a:cxnLst/>
              <a:rect l="0" t="0" r="r" b="b"/>
              <a:pathLst>
                <a:path w="44" h="34">
                  <a:moveTo>
                    <a:pt x="31" y="1"/>
                  </a:moveTo>
                  <a:cubicBezTo>
                    <a:pt x="44" y="3"/>
                    <a:pt x="38" y="34"/>
                    <a:pt x="25" y="22"/>
                  </a:cubicBezTo>
                  <a:cubicBezTo>
                    <a:pt x="0" y="28"/>
                    <a:pt x="14" y="0"/>
                    <a:pt x="31" y="1"/>
                  </a:cubicBezTo>
                  <a:close/>
                </a:path>
              </a:pathLst>
            </a:custGeom>
            <a:grpFill/>
            <a:ln>
              <a:noFill/>
            </a:ln>
          </p:spPr>
        </p:sp>
        <p:sp>
          <p:nvSpPr>
            <p:cNvPr id="51" name="Freeform 37">
              <a:extLst>
                <a:ext uri="{FF2B5EF4-FFF2-40B4-BE49-F238E27FC236}">
                  <a16:creationId xmlns:a16="http://schemas.microsoft.com/office/drawing/2014/main" id="{95E0BDAE-48A7-4752-A150-74DA4BAE5E4B}"/>
                </a:ext>
              </a:extLst>
            </p:cNvPr>
            <p:cNvSpPr/>
            <p:nvPr/>
          </p:nvSpPr>
          <p:spPr bwMode="auto">
            <a:xfrm rot="5400000">
              <a:off x="11117596" y="3060239"/>
              <a:ext cx="115202" cy="121588"/>
            </a:xfrm>
            <a:custGeom>
              <a:avLst/>
              <a:gdLst/>
              <a:ahLst/>
              <a:cxnLst/>
              <a:rect l="0" t="0" r="r" b="b"/>
              <a:pathLst>
                <a:path w="35" h="40">
                  <a:moveTo>
                    <a:pt x="16" y="4"/>
                  </a:moveTo>
                  <a:cubicBezTo>
                    <a:pt x="35" y="4"/>
                    <a:pt x="32" y="0"/>
                    <a:pt x="33" y="15"/>
                  </a:cubicBezTo>
                  <a:cubicBezTo>
                    <a:pt x="34" y="40"/>
                    <a:pt x="0" y="22"/>
                    <a:pt x="16" y="4"/>
                  </a:cubicBezTo>
                  <a:close/>
                </a:path>
              </a:pathLst>
            </a:custGeom>
            <a:grpFill/>
            <a:ln>
              <a:noFill/>
            </a:ln>
          </p:spPr>
        </p:sp>
        <p:sp>
          <p:nvSpPr>
            <p:cNvPr id="52" name="Freeform 38">
              <a:extLst>
                <a:ext uri="{FF2B5EF4-FFF2-40B4-BE49-F238E27FC236}">
                  <a16:creationId xmlns:a16="http://schemas.microsoft.com/office/drawing/2014/main" id="{DE128EDB-3179-4F47-8B37-BEDE3B82FFC7}"/>
                </a:ext>
              </a:extLst>
            </p:cNvPr>
            <p:cNvSpPr/>
            <p:nvPr/>
          </p:nvSpPr>
          <p:spPr bwMode="auto">
            <a:xfrm rot="5400000">
              <a:off x="11125265" y="4900335"/>
              <a:ext cx="127608" cy="69362"/>
            </a:xfrm>
            <a:custGeom>
              <a:avLst/>
              <a:gdLst/>
              <a:ahLst/>
              <a:cxnLst/>
              <a:rect l="0" t="0" r="r" b="b"/>
              <a:pathLst>
                <a:path w="39" h="23">
                  <a:moveTo>
                    <a:pt x="26" y="0"/>
                  </a:moveTo>
                  <a:cubicBezTo>
                    <a:pt x="39" y="1"/>
                    <a:pt x="38" y="21"/>
                    <a:pt x="26" y="23"/>
                  </a:cubicBezTo>
                  <a:cubicBezTo>
                    <a:pt x="0" y="23"/>
                    <a:pt x="5" y="2"/>
                    <a:pt x="26" y="0"/>
                  </a:cubicBezTo>
                  <a:close/>
                </a:path>
              </a:pathLst>
            </a:custGeom>
            <a:grpFill/>
            <a:ln>
              <a:noFill/>
            </a:ln>
          </p:spPr>
        </p:sp>
        <p:sp>
          <p:nvSpPr>
            <p:cNvPr id="53" name="Freeform 39">
              <a:extLst>
                <a:ext uri="{FF2B5EF4-FFF2-40B4-BE49-F238E27FC236}">
                  <a16:creationId xmlns:a16="http://schemas.microsoft.com/office/drawing/2014/main" id="{E09CDD49-7B7B-42C0-A09E-6CFB3CDFF6A1}"/>
                </a:ext>
              </a:extLst>
            </p:cNvPr>
            <p:cNvSpPr/>
            <p:nvPr/>
          </p:nvSpPr>
          <p:spPr bwMode="auto">
            <a:xfrm rot="5400000">
              <a:off x="11117373" y="5141456"/>
              <a:ext cx="131153" cy="81603"/>
            </a:xfrm>
            <a:custGeom>
              <a:avLst/>
              <a:gdLst/>
              <a:ahLst/>
              <a:cxnLst/>
              <a:rect l="0" t="0" r="r" b="b"/>
              <a:pathLst>
                <a:path w="40" h="27">
                  <a:moveTo>
                    <a:pt x="25" y="0"/>
                  </a:moveTo>
                  <a:cubicBezTo>
                    <a:pt x="34" y="0"/>
                    <a:pt x="40" y="11"/>
                    <a:pt x="38" y="20"/>
                  </a:cubicBezTo>
                  <a:cubicBezTo>
                    <a:pt x="17" y="27"/>
                    <a:pt x="0" y="12"/>
                    <a:pt x="25" y="0"/>
                  </a:cubicBezTo>
                  <a:close/>
                </a:path>
              </a:pathLst>
            </a:custGeom>
            <a:grpFill/>
            <a:ln>
              <a:noFill/>
            </a:ln>
          </p:spPr>
        </p:sp>
        <p:sp>
          <p:nvSpPr>
            <p:cNvPr id="54" name="Freeform 40">
              <a:extLst>
                <a:ext uri="{FF2B5EF4-FFF2-40B4-BE49-F238E27FC236}">
                  <a16:creationId xmlns:a16="http://schemas.microsoft.com/office/drawing/2014/main" id="{93C5D839-4CD5-4165-9091-7D9B92CDC1D2}"/>
                </a:ext>
              </a:extLst>
            </p:cNvPr>
            <p:cNvSpPr/>
            <p:nvPr/>
          </p:nvSpPr>
          <p:spPr bwMode="auto">
            <a:xfrm rot="5400000">
              <a:off x="11112337" y="2598157"/>
              <a:ext cx="134697" cy="81603"/>
            </a:xfrm>
            <a:custGeom>
              <a:avLst/>
              <a:gdLst/>
              <a:ahLst/>
              <a:cxnLst/>
              <a:rect l="0" t="0" r="r" b="b"/>
              <a:pathLst>
                <a:path w="41" h="27">
                  <a:moveTo>
                    <a:pt x="19" y="0"/>
                  </a:moveTo>
                  <a:cubicBezTo>
                    <a:pt x="41" y="9"/>
                    <a:pt x="28" y="27"/>
                    <a:pt x="7" y="20"/>
                  </a:cubicBezTo>
                  <a:cubicBezTo>
                    <a:pt x="0" y="8"/>
                    <a:pt x="7" y="1"/>
                    <a:pt x="19" y="0"/>
                  </a:cubicBezTo>
                  <a:close/>
                </a:path>
              </a:pathLst>
            </a:custGeom>
            <a:grpFill/>
            <a:ln>
              <a:noFill/>
            </a:ln>
          </p:spPr>
        </p:sp>
        <p:sp>
          <p:nvSpPr>
            <p:cNvPr id="55" name="Freeform 41">
              <a:extLst>
                <a:ext uri="{FF2B5EF4-FFF2-40B4-BE49-F238E27FC236}">
                  <a16:creationId xmlns:a16="http://schemas.microsoft.com/office/drawing/2014/main" id="{3C7F638A-BB6D-4B24-A7F9-03BF8087459B}"/>
                </a:ext>
              </a:extLst>
            </p:cNvPr>
            <p:cNvSpPr/>
            <p:nvPr/>
          </p:nvSpPr>
          <p:spPr bwMode="auto">
            <a:xfrm rot="5400000">
              <a:off x="11105830" y="6278710"/>
              <a:ext cx="144445" cy="78339"/>
            </a:xfrm>
            <a:custGeom>
              <a:avLst/>
              <a:gdLst/>
              <a:ahLst/>
              <a:cxnLst/>
              <a:rect l="0" t="0" r="r" b="b"/>
              <a:pathLst>
                <a:path w="44" h="26">
                  <a:moveTo>
                    <a:pt x="29" y="0"/>
                  </a:moveTo>
                  <a:cubicBezTo>
                    <a:pt x="44" y="3"/>
                    <a:pt x="40" y="22"/>
                    <a:pt x="26" y="26"/>
                  </a:cubicBezTo>
                  <a:cubicBezTo>
                    <a:pt x="0" y="25"/>
                    <a:pt x="11" y="6"/>
                    <a:pt x="29" y="0"/>
                  </a:cubicBezTo>
                  <a:close/>
                </a:path>
              </a:pathLst>
            </a:custGeom>
            <a:grpFill/>
            <a:ln>
              <a:noFill/>
            </a:ln>
          </p:spPr>
        </p:sp>
        <p:sp>
          <p:nvSpPr>
            <p:cNvPr id="56" name="Freeform 42">
              <a:extLst>
                <a:ext uri="{FF2B5EF4-FFF2-40B4-BE49-F238E27FC236}">
                  <a16:creationId xmlns:a16="http://schemas.microsoft.com/office/drawing/2014/main" id="{5B59DB64-329B-45EA-8A67-4213A886B5B2}"/>
                </a:ext>
              </a:extLst>
            </p:cNvPr>
            <p:cNvSpPr/>
            <p:nvPr/>
          </p:nvSpPr>
          <p:spPr bwMode="auto">
            <a:xfrm rot="5400000">
              <a:off x="11093998" y="5596726"/>
              <a:ext cx="144445" cy="97107"/>
            </a:xfrm>
            <a:custGeom>
              <a:avLst/>
              <a:gdLst/>
              <a:ahLst/>
              <a:cxnLst/>
              <a:rect l="0" t="0" r="r" b="b"/>
              <a:pathLst>
                <a:path w="44" h="32">
                  <a:moveTo>
                    <a:pt x="31" y="1"/>
                  </a:moveTo>
                  <a:cubicBezTo>
                    <a:pt x="40" y="0"/>
                    <a:pt x="44" y="8"/>
                    <a:pt x="43" y="16"/>
                  </a:cubicBezTo>
                  <a:cubicBezTo>
                    <a:pt x="29" y="32"/>
                    <a:pt x="0" y="7"/>
                    <a:pt x="31" y="1"/>
                  </a:cubicBezTo>
                  <a:close/>
                </a:path>
              </a:pathLst>
            </a:custGeom>
            <a:grpFill/>
            <a:ln>
              <a:noFill/>
            </a:ln>
          </p:spPr>
        </p:sp>
        <p:sp>
          <p:nvSpPr>
            <p:cNvPr id="57" name="Freeform 44">
              <a:extLst>
                <a:ext uri="{FF2B5EF4-FFF2-40B4-BE49-F238E27FC236}">
                  <a16:creationId xmlns:a16="http://schemas.microsoft.com/office/drawing/2014/main" id="{D8DAB003-6484-4D1D-85AE-93FA09BC5EF5}"/>
                </a:ext>
              </a:extLst>
            </p:cNvPr>
            <p:cNvSpPr/>
            <p:nvPr/>
          </p:nvSpPr>
          <p:spPr bwMode="auto">
            <a:xfrm rot="5400000">
              <a:off x="11097788" y="4080854"/>
              <a:ext cx="131153" cy="84866"/>
            </a:xfrm>
            <a:custGeom>
              <a:avLst/>
              <a:gdLst/>
              <a:ahLst/>
              <a:cxnLst/>
              <a:rect l="0" t="0" r="r" b="b"/>
              <a:pathLst>
                <a:path w="40" h="28">
                  <a:moveTo>
                    <a:pt x="27" y="1"/>
                  </a:moveTo>
                  <a:cubicBezTo>
                    <a:pt x="35" y="0"/>
                    <a:pt x="40" y="10"/>
                    <a:pt x="38" y="17"/>
                  </a:cubicBezTo>
                  <a:cubicBezTo>
                    <a:pt x="17" y="28"/>
                    <a:pt x="0" y="7"/>
                    <a:pt x="27" y="1"/>
                  </a:cubicBezTo>
                  <a:close/>
                </a:path>
              </a:pathLst>
            </a:custGeom>
            <a:grpFill/>
            <a:ln>
              <a:noFill/>
            </a:ln>
          </p:spPr>
        </p:sp>
        <p:sp>
          <p:nvSpPr>
            <p:cNvPr id="58" name="Freeform 45">
              <a:extLst>
                <a:ext uri="{FF2B5EF4-FFF2-40B4-BE49-F238E27FC236}">
                  <a16:creationId xmlns:a16="http://schemas.microsoft.com/office/drawing/2014/main" id="{D49280A1-ACA8-4CD6-9012-AF12660F07E4}"/>
                </a:ext>
              </a:extLst>
            </p:cNvPr>
            <p:cNvSpPr/>
            <p:nvPr/>
          </p:nvSpPr>
          <p:spPr bwMode="auto">
            <a:xfrm rot="5400000">
              <a:off x="11075637" y="5836680"/>
              <a:ext cx="144445" cy="102819"/>
            </a:xfrm>
            <a:custGeom>
              <a:avLst/>
              <a:gdLst/>
              <a:ahLst/>
              <a:cxnLst/>
              <a:rect l="0" t="0" r="r" b="b"/>
              <a:pathLst>
                <a:path w="44" h="34">
                  <a:moveTo>
                    <a:pt x="31" y="0"/>
                  </a:moveTo>
                  <a:cubicBezTo>
                    <a:pt x="39" y="0"/>
                    <a:pt x="44" y="12"/>
                    <a:pt x="42" y="19"/>
                  </a:cubicBezTo>
                  <a:cubicBezTo>
                    <a:pt x="25" y="34"/>
                    <a:pt x="0" y="8"/>
                    <a:pt x="31" y="0"/>
                  </a:cubicBezTo>
                  <a:close/>
                </a:path>
              </a:pathLst>
            </a:custGeom>
            <a:grpFill/>
            <a:ln>
              <a:noFill/>
            </a:ln>
          </p:spPr>
        </p:sp>
        <p:sp>
          <p:nvSpPr>
            <p:cNvPr id="59" name="Freeform 46">
              <a:extLst>
                <a:ext uri="{FF2B5EF4-FFF2-40B4-BE49-F238E27FC236}">
                  <a16:creationId xmlns:a16="http://schemas.microsoft.com/office/drawing/2014/main" id="{C03EAE8C-6089-40E5-9361-2E266A1EEBA3}"/>
                </a:ext>
              </a:extLst>
            </p:cNvPr>
            <p:cNvSpPr/>
            <p:nvPr/>
          </p:nvSpPr>
          <p:spPr bwMode="auto">
            <a:xfrm rot="5400000">
              <a:off x="11124696" y="2830776"/>
              <a:ext cx="121406" cy="81603"/>
            </a:xfrm>
            <a:custGeom>
              <a:avLst/>
              <a:gdLst/>
              <a:ahLst/>
              <a:cxnLst/>
              <a:rect l="0" t="0" r="r" b="b"/>
              <a:pathLst>
                <a:path w="37" h="27">
                  <a:moveTo>
                    <a:pt x="19" y="1"/>
                  </a:moveTo>
                  <a:cubicBezTo>
                    <a:pt x="31" y="2"/>
                    <a:pt x="37" y="24"/>
                    <a:pt x="21" y="27"/>
                  </a:cubicBezTo>
                  <a:cubicBezTo>
                    <a:pt x="1" y="27"/>
                    <a:pt x="0" y="0"/>
                    <a:pt x="19" y="1"/>
                  </a:cubicBezTo>
                  <a:close/>
                </a:path>
              </a:pathLst>
            </a:custGeom>
            <a:grpFill/>
            <a:ln>
              <a:noFill/>
            </a:ln>
          </p:spPr>
        </p:sp>
        <p:sp>
          <p:nvSpPr>
            <p:cNvPr id="60" name="Freeform 47">
              <a:extLst>
                <a:ext uri="{FF2B5EF4-FFF2-40B4-BE49-F238E27FC236}">
                  <a16:creationId xmlns:a16="http://schemas.microsoft.com/office/drawing/2014/main" id="{02E3A077-F087-4E14-A13E-4E9D4369B1F6}"/>
                </a:ext>
              </a:extLst>
            </p:cNvPr>
            <p:cNvSpPr/>
            <p:nvPr/>
          </p:nvSpPr>
          <p:spPr bwMode="auto">
            <a:xfrm rot="5400000">
              <a:off x="11082841" y="3849727"/>
              <a:ext cx="147990" cy="78339"/>
            </a:xfrm>
            <a:custGeom>
              <a:avLst/>
              <a:gdLst/>
              <a:ahLst/>
              <a:cxnLst/>
              <a:rect l="0" t="0" r="r" b="b"/>
              <a:pathLst>
                <a:path w="45" h="26">
                  <a:moveTo>
                    <a:pt x="22" y="0"/>
                  </a:moveTo>
                  <a:cubicBezTo>
                    <a:pt x="32" y="2"/>
                    <a:pt x="45" y="22"/>
                    <a:pt x="28" y="26"/>
                  </a:cubicBezTo>
                  <a:cubicBezTo>
                    <a:pt x="10" y="24"/>
                    <a:pt x="0" y="9"/>
                    <a:pt x="22" y="0"/>
                  </a:cubicBezTo>
                  <a:close/>
                </a:path>
              </a:pathLst>
            </a:custGeom>
            <a:grpFill/>
            <a:ln>
              <a:noFill/>
            </a:ln>
          </p:spPr>
        </p:sp>
        <p:sp>
          <p:nvSpPr>
            <p:cNvPr id="61" name="Freeform 48">
              <a:extLst>
                <a:ext uri="{FF2B5EF4-FFF2-40B4-BE49-F238E27FC236}">
                  <a16:creationId xmlns:a16="http://schemas.microsoft.com/office/drawing/2014/main" id="{7CE4FAAA-45E7-4C86-B59A-F284B79EFD23}"/>
                </a:ext>
              </a:extLst>
            </p:cNvPr>
            <p:cNvSpPr/>
            <p:nvPr/>
          </p:nvSpPr>
          <p:spPr bwMode="auto">
            <a:xfrm rot="5400000">
              <a:off x="11078098" y="3616257"/>
              <a:ext cx="133812" cy="79154"/>
            </a:xfrm>
            <a:custGeom>
              <a:avLst/>
              <a:gdLst/>
              <a:ahLst/>
              <a:cxnLst/>
              <a:rect l="0" t="0" r="r" b="b"/>
              <a:pathLst>
                <a:path w="41" h="26">
                  <a:moveTo>
                    <a:pt x="19" y="0"/>
                  </a:moveTo>
                  <a:cubicBezTo>
                    <a:pt x="41" y="9"/>
                    <a:pt x="28" y="26"/>
                    <a:pt x="7" y="19"/>
                  </a:cubicBezTo>
                  <a:cubicBezTo>
                    <a:pt x="0" y="8"/>
                    <a:pt x="7" y="1"/>
                    <a:pt x="19" y="0"/>
                  </a:cubicBezTo>
                  <a:close/>
                </a:path>
              </a:pathLst>
            </a:custGeom>
            <a:grpFill/>
            <a:ln>
              <a:noFill/>
            </a:ln>
          </p:spPr>
        </p:sp>
        <p:sp>
          <p:nvSpPr>
            <p:cNvPr id="62" name="Freeform 49">
              <a:extLst>
                <a:ext uri="{FF2B5EF4-FFF2-40B4-BE49-F238E27FC236}">
                  <a16:creationId xmlns:a16="http://schemas.microsoft.com/office/drawing/2014/main" id="{E2689B62-CCA1-4EE5-B622-FBA516868916}"/>
                </a:ext>
              </a:extLst>
            </p:cNvPr>
            <p:cNvSpPr/>
            <p:nvPr/>
          </p:nvSpPr>
          <p:spPr bwMode="auto">
            <a:xfrm rot="5400000">
              <a:off x="11076712" y="6507925"/>
              <a:ext cx="127608" cy="81603"/>
            </a:xfrm>
            <a:custGeom>
              <a:avLst/>
              <a:gdLst/>
              <a:ahLst/>
              <a:cxnLst/>
              <a:rect l="0" t="0" r="r" b="b"/>
              <a:pathLst>
                <a:path w="39" h="27">
                  <a:moveTo>
                    <a:pt x="21" y="2"/>
                  </a:moveTo>
                  <a:cubicBezTo>
                    <a:pt x="36" y="0"/>
                    <a:pt x="39" y="17"/>
                    <a:pt x="26" y="24"/>
                  </a:cubicBezTo>
                  <a:cubicBezTo>
                    <a:pt x="8" y="27"/>
                    <a:pt x="0" y="9"/>
                    <a:pt x="21" y="2"/>
                  </a:cubicBezTo>
                  <a:close/>
                </a:path>
              </a:pathLst>
            </a:custGeom>
            <a:grpFill/>
            <a:ln>
              <a:noFill/>
            </a:ln>
          </p:spPr>
        </p:sp>
        <p:sp>
          <p:nvSpPr>
            <p:cNvPr id="63" name="Freeform 8">
              <a:extLst>
                <a:ext uri="{FF2B5EF4-FFF2-40B4-BE49-F238E27FC236}">
                  <a16:creationId xmlns:a16="http://schemas.microsoft.com/office/drawing/2014/main" id="{113638EE-3BCF-4315-A329-3C6766A3890B}"/>
                </a:ext>
              </a:extLst>
            </p:cNvPr>
            <p:cNvSpPr/>
            <p:nvPr/>
          </p:nvSpPr>
          <p:spPr bwMode="auto">
            <a:xfrm rot="5400000">
              <a:off x="11141853" y="34906"/>
              <a:ext cx="131153" cy="88130"/>
            </a:xfrm>
            <a:custGeom>
              <a:avLst/>
              <a:gdLst/>
              <a:ahLst/>
              <a:cxnLst/>
              <a:rect l="0" t="0" r="r" b="b"/>
              <a:pathLst>
                <a:path w="40" h="29">
                  <a:moveTo>
                    <a:pt x="26" y="0"/>
                  </a:moveTo>
                  <a:cubicBezTo>
                    <a:pt x="34" y="0"/>
                    <a:pt x="40" y="10"/>
                    <a:pt x="39" y="20"/>
                  </a:cubicBezTo>
                  <a:cubicBezTo>
                    <a:pt x="17" y="29"/>
                    <a:pt x="0" y="10"/>
                    <a:pt x="26" y="0"/>
                  </a:cubicBezTo>
                  <a:close/>
                </a:path>
              </a:pathLst>
            </a:custGeom>
            <a:grpFill/>
            <a:ln>
              <a:noFill/>
            </a:ln>
          </p:spPr>
        </p:sp>
        <p:sp>
          <p:nvSpPr>
            <p:cNvPr id="64" name="Freeform 106">
              <a:extLst>
                <a:ext uri="{FF2B5EF4-FFF2-40B4-BE49-F238E27FC236}">
                  <a16:creationId xmlns:a16="http://schemas.microsoft.com/office/drawing/2014/main" id="{4FB36B8F-335B-40F2-83BB-C2B2689DC2E9}"/>
                </a:ext>
              </a:extLst>
            </p:cNvPr>
            <p:cNvSpPr/>
            <p:nvPr/>
          </p:nvSpPr>
          <p:spPr bwMode="auto">
            <a:xfrm rot="5400000">
              <a:off x="11301184" y="6639670"/>
              <a:ext cx="134697" cy="97107"/>
            </a:xfrm>
            <a:custGeom>
              <a:avLst/>
              <a:gdLst/>
              <a:ahLst/>
              <a:cxnLst/>
              <a:rect l="0" t="0" r="r" b="b"/>
              <a:pathLst>
                <a:path w="41" h="32">
                  <a:moveTo>
                    <a:pt x="25" y="0"/>
                  </a:moveTo>
                  <a:cubicBezTo>
                    <a:pt x="41" y="13"/>
                    <a:pt x="15" y="32"/>
                    <a:pt x="4" y="18"/>
                  </a:cubicBezTo>
                  <a:cubicBezTo>
                    <a:pt x="0" y="5"/>
                    <a:pt x="15" y="0"/>
                    <a:pt x="25" y="0"/>
                  </a:cubicBezTo>
                  <a:close/>
                </a:path>
              </a:pathLst>
            </a:custGeom>
            <a:grpFill/>
            <a:ln>
              <a:noFill/>
            </a:ln>
          </p:spPr>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0F082710-245A-48CB-A5F6-8BB1DF6AB298}" type="datetimeFigureOut">
              <a:rPr lang="en-US" dirty="0"/>
              <a:pPr/>
              <a:t>11/19/2024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r>
              <a:rPr lang="en-US" dirty="0"/>
              <a:t>
              </a:t>
            </a:r>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24578CCF-2EC4-44CB-A694-F6F6E59A3985}" type="slidenum">
              <a:rPr lang="en-US" dirty="0"/>
              <a:pPr/>
              <a:t>‹#›</a:t>
            </a:fld>
            <a:endParaRPr lang="en-US" dirty="0"/>
          </a:p>
        </p:txBody>
      </p:sp>
    </p:spTree>
    <p:extLst>
      <p:ext uri="{BB962C8B-B14F-4D97-AF65-F5344CB8AC3E}">
        <p14:creationId xmlns:p14="http://schemas.microsoft.com/office/powerpoint/2010/main" val="308344133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76">
          <p15:clr>
            <a:srgbClr val="F26B43"/>
          </p15:clr>
        </p15:guide>
        <p15:guide id="2" pos="6792">
          <p15:clr>
            <a:srgbClr val="F26B43"/>
          </p15:clr>
        </p15:guide>
        <p15:guide id="3" pos="3720">
          <p15:clr>
            <a:srgbClr val="F26B43"/>
          </p15:clr>
        </p15:guide>
        <p15:guide id="4" orient="horz"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2498797" y="122483"/>
            <a:ext cx="7199547" cy="670645"/>
          </a:xfrm>
          <a:solidFill>
            <a:schemeClr val="tx1"/>
          </a:solidFill>
        </p:spPr>
        <p:txBody>
          <a:bodyPr>
            <a:normAutofit fontScale="90000"/>
          </a:bodyPr>
          <a:lstStyle/>
          <a:p>
            <a:r>
              <a:rPr lang="en-US" sz="4000" b="1" dirty="0">
                <a:solidFill>
                  <a:schemeClr val="bg1"/>
                </a:solidFill>
              </a:rPr>
              <a:t>PARKING RESERVATION SYSTEM</a:t>
            </a:r>
            <a:r>
              <a:rPr lang="en-US" sz="4000" b="1" dirty="0"/>
              <a:t>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p:txBody>
          <a:bodyPr/>
          <a:lstStyle/>
          <a:p>
            <a:r>
              <a:rPr lang="en-US"/>
              <a:t> </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1260-7FD0-ED6E-1D21-06585A021B3C}"/>
              </a:ext>
            </a:extLst>
          </p:cNvPr>
          <p:cNvSpPr>
            <a:spLocks noGrp="1"/>
          </p:cNvSpPr>
          <p:nvPr>
            <p:ph type="title"/>
          </p:nvPr>
        </p:nvSpPr>
        <p:spPr/>
        <p:txBody>
          <a:bodyPr/>
          <a:lstStyle/>
          <a:p>
            <a:r>
              <a:rPr lang="en-US"/>
              <a:t> </a:t>
            </a:r>
            <a:endParaRPr lang="en-IN"/>
          </a:p>
        </p:txBody>
      </p:sp>
      <p:sp>
        <p:nvSpPr>
          <p:cNvPr id="3" name="Subtitle 2">
            <a:extLst>
              <a:ext uri="{FF2B5EF4-FFF2-40B4-BE49-F238E27FC236}">
                <a16:creationId xmlns:a16="http://schemas.microsoft.com/office/drawing/2014/main" id="{98774B8E-9F6F-EAB4-1797-AA47F120C59E}"/>
              </a:ext>
            </a:extLst>
          </p:cNvPr>
          <p:cNvSpPr>
            <a:spLocks noGrp="1"/>
          </p:cNvSpPr>
          <p:nvPr>
            <p:ph type="body" idx="1"/>
          </p:nvPr>
        </p:nvSpPr>
        <p:spPr/>
        <p:txBody>
          <a:bodyPr/>
          <a:lstStyle/>
          <a:p>
            <a:r>
              <a:rPr lang="en-US"/>
              <a:t> </a:t>
            </a:r>
            <a:endParaRPr lang="en-IN"/>
          </a:p>
        </p:txBody>
      </p:sp>
      <p:graphicFrame>
        <p:nvGraphicFramePr>
          <p:cNvPr id="5" name="Diagram 4">
            <a:extLst>
              <a:ext uri="{FF2B5EF4-FFF2-40B4-BE49-F238E27FC236}">
                <a16:creationId xmlns:a16="http://schemas.microsoft.com/office/drawing/2014/main" id="{E0BD4AAC-42D0-3D02-731A-98D8A1B01E84}"/>
              </a:ext>
            </a:extLst>
          </p:cNvPr>
          <p:cNvGraphicFramePr/>
          <p:nvPr>
            <p:extLst>
              <p:ext uri="{D42A27DB-BD31-4B8C-83A1-F6EECF244321}">
                <p14:modId xmlns:p14="http://schemas.microsoft.com/office/powerpoint/2010/main" val="3571566174"/>
              </p:ext>
            </p:extLst>
          </p:nvPr>
        </p:nvGraphicFramePr>
        <p:xfrm>
          <a:off x="446293" y="426689"/>
          <a:ext cx="10282596" cy="6066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FF48F650-08CD-9A7E-B4A1-DFEC5BBEBBF4}"/>
              </a:ext>
            </a:extLst>
          </p:cNvPr>
          <p:cNvSpPr txBox="1"/>
          <p:nvPr/>
        </p:nvSpPr>
        <p:spPr>
          <a:xfrm>
            <a:off x="4124492" y="775505"/>
            <a:ext cx="4206708" cy="584775"/>
          </a:xfrm>
          <a:prstGeom prst="rect">
            <a:avLst/>
          </a:prstGeom>
          <a:noFill/>
        </p:spPr>
        <p:txBody>
          <a:bodyPr wrap="square" lIns="91440" tIns="45720" rIns="91440" bIns="45720" rtlCol="0" anchor="t">
            <a:spAutoFit/>
          </a:bodyPr>
          <a:lstStyle/>
          <a:p>
            <a:r>
              <a:rPr lang="en-US" sz="3200" b="1" dirty="0">
                <a:solidFill>
                  <a:schemeClr val="bg1"/>
                </a:solidFill>
              </a:rPr>
              <a:t>FLOWCHART</a:t>
            </a:r>
            <a:endParaRPr lang="en-IN" sz="3200" b="1">
              <a:solidFill>
                <a:schemeClr val="bg1"/>
              </a:solidFill>
            </a:endParaRPr>
          </a:p>
        </p:txBody>
      </p:sp>
    </p:spTree>
    <p:extLst>
      <p:ext uri="{BB962C8B-B14F-4D97-AF65-F5344CB8AC3E}">
        <p14:creationId xmlns:p14="http://schemas.microsoft.com/office/powerpoint/2010/main" val="55336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3670654" y="570972"/>
            <a:ext cx="4135260" cy="1142822"/>
          </a:xfrm>
        </p:spPr>
        <p:txBody>
          <a:bodyPr>
            <a:noAutofit/>
          </a:bodyPr>
          <a:lstStyle/>
          <a:p>
            <a:r>
              <a:rPr lang="en-US" sz="4800" b="1" dirty="0"/>
              <a:t>Future scope</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26696" y="3710769"/>
            <a:ext cx="11179526" cy="724075"/>
          </a:xfrm>
        </p:spPr>
        <p:txBody>
          <a:bodyPr vert="horz" lIns="91440" tIns="45720" rIns="91440" bIns="45720" rtlCol="0" anchor="b">
            <a:noAutofit/>
          </a:bodyPr>
          <a:lstStyle/>
          <a:p>
            <a:r>
              <a:rPr lang="en-US" sz="3200" b="1" dirty="0"/>
              <a:t>We would like to create an application to arrange the parking slots in an unified order in busy malls which saves most of the time for parking in parking lots.</a:t>
            </a:r>
            <a:r>
              <a:rPr lang="en-US" sz="2400" b="1" dirty="0"/>
              <a:t> </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p:txBody>
          <a:bodyPr/>
          <a:lstStyle/>
          <a:p>
            <a:r>
              <a:rPr lang="en-US"/>
              <a:t>   </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p:txBody>
          <a:bodyPr/>
          <a:lstStyle/>
          <a:p>
            <a:fld id="{B5CEABB6-07DC-46E8-9B57-56EC44A396E5}" type="slidenum">
              <a:rPr lang="en-US" smtClean="0"/>
              <a:pPr/>
              <a:t>11</a:t>
            </a:fld>
            <a:endParaRPr lang="en-US"/>
          </a:p>
        </p:txBody>
      </p:sp>
    </p:spTree>
    <p:extLst>
      <p:ext uri="{BB962C8B-B14F-4D97-AF65-F5344CB8AC3E}">
        <p14:creationId xmlns:p14="http://schemas.microsoft.com/office/powerpoint/2010/main" val="92017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95956" y="1282714"/>
            <a:ext cx="9869169" cy="2732646"/>
          </a:xfrm>
        </p:spPr>
        <p:txBody>
          <a:bodyPr/>
          <a:lstStyle/>
          <a:p>
            <a:r>
              <a:rPr lang="en-US" sz="6600" dirty="0"/>
              <a:t>      </a:t>
            </a:r>
            <a:r>
              <a:rPr lang="en-US" sz="6600" dirty="0">
                <a:solidFill>
                  <a:schemeClr val="bg1"/>
                </a:solidFill>
              </a:rPr>
              <a:t> 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p:txBody>
          <a:bodyPr>
            <a:normAutofit/>
          </a:bodyPr>
          <a:lstStyle/>
          <a:p>
            <a:r>
              <a:rPr lang="en-US"/>
              <a:t> </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p:txBody>
          <a:bodyPr/>
          <a:lstStyle/>
          <a:p>
            <a:r>
              <a:rPr lang="en-US"/>
              <a:t>           </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p:txBody>
          <a:bodyPr/>
          <a:lstStyle/>
          <a:p>
            <a:fld id="{B5CEABB6-07DC-46E8-9B57-56EC44A396E5}" type="slidenum">
              <a:rPr lang="en-US" smtClean="0"/>
              <a:pPr/>
              <a:t>12</a:t>
            </a:fld>
            <a:endParaRPr lang="en-US"/>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25511" y="389821"/>
            <a:ext cx="8421688" cy="1325563"/>
          </a:xfrm>
        </p:spPr>
        <p:txBody>
          <a:bodyPr>
            <a:normAutofit/>
          </a:bodyPr>
          <a:lstStyle/>
          <a:p>
            <a:r>
              <a:rPr lang="en-US" sz="3600">
                <a:solidFill>
                  <a:schemeClr val="bg1"/>
                </a:solidFill>
              </a:rPr>
              <a:t>"</a:t>
            </a:r>
            <a:r>
              <a:rPr lang="en-US" sz="3600" dirty="0">
                <a:solidFill>
                  <a:schemeClr val="bg1"/>
                </a:solidFill>
              </a:rPr>
              <a:t>MEET THE TEAM</a:t>
            </a:r>
            <a:r>
              <a:rPr lang="en-US" sz="3600">
                <a:solidFill>
                  <a:schemeClr val="bg1"/>
                </a:solidFill>
              </a:rPr>
              <a:t>"</a:t>
            </a:r>
          </a:p>
        </p:txBody>
      </p:sp>
      <p:sp>
        <p:nvSpPr>
          <p:cNvPr id="24" name="Text Placeholder 23">
            <a:extLst>
              <a:ext uri="{FF2B5EF4-FFF2-40B4-BE49-F238E27FC236}">
                <a16:creationId xmlns:a16="http://schemas.microsoft.com/office/drawing/2014/main" id="{13AEDD95-48C6-9BF7-0492-A502D3675BBC}"/>
              </a:ext>
            </a:extLst>
          </p:cNvPr>
          <p:cNvSpPr>
            <a:spLocks noGrp="1"/>
          </p:cNvSpPr>
          <p:nvPr>
            <p:ph type="body" idx="1"/>
          </p:nvPr>
        </p:nvSpPr>
        <p:spPr>
          <a:xfrm>
            <a:off x="2713724" y="2130378"/>
            <a:ext cx="2652887" cy="348705"/>
          </a:xfrm>
        </p:spPr>
        <p:txBody>
          <a:bodyPr/>
          <a:lstStyle/>
          <a:p>
            <a:r>
              <a:rPr lang="en-US" sz="2000">
                <a:solidFill>
                  <a:schemeClr val="bg1"/>
                </a:solidFill>
              </a:rPr>
              <a:t>LOHITH KUMAR.G</a:t>
            </a:r>
          </a:p>
        </p:txBody>
      </p:sp>
      <p:sp>
        <p:nvSpPr>
          <p:cNvPr id="64" name="Text Placeholder 63">
            <a:extLst>
              <a:ext uri="{FF2B5EF4-FFF2-40B4-BE49-F238E27FC236}">
                <a16:creationId xmlns:a16="http://schemas.microsoft.com/office/drawing/2014/main" id="{3ECD1D6F-7DAE-4DCC-BBB4-CD519379CDF6}"/>
              </a:ext>
            </a:extLst>
          </p:cNvPr>
          <p:cNvSpPr>
            <a:spLocks noGrp="1"/>
          </p:cNvSpPr>
          <p:nvPr>
            <p:ph type="body" idx="21"/>
          </p:nvPr>
        </p:nvSpPr>
        <p:spPr>
          <a:xfrm>
            <a:off x="3045352" y="2785744"/>
            <a:ext cx="1828800" cy="343061"/>
          </a:xfrm>
        </p:spPr>
        <p:txBody>
          <a:bodyPr/>
          <a:lstStyle/>
          <a:p>
            <a:r>
              <a:rPr lang="en-US" sz="1400"/>
              <a:t>AP23110010261</a:t>
            </a:r>
          </a:p>
          <a:p>
            <a:endParaRPr lang="en-US"/>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7139973" y="2133770"/>
            <a:ext cx="1828800" cy="343061"/>
          </a:xfrm>
        </p:spPr>
        <p:txBody>
          <a:bodyPr/>
          <a:lstStyle/>
          <a:p>
            <a:r>
              <a:rPr lang="en-US" sz="2000">
                <a:solidFill>
                  <a:srgbClr val="000000"/>
                </a:solidFill>
              </a:rPr>
              <a:t>ROSELIN</a:t>
            </a:r>
            <a:r>
              <a:rPr lang="en-US">
                <a:solidFill>
                  <a:srgbClr val="000000"/>
                </a:solidFill>
              </a:rPr>
              <a:t> </a:t>
            </a:r>
            <a:r>
              <a:rPr lang="en-US" sz="2000">
                <a:solidFill>
                  <a:srgbClr val="000000"/>
                </a:solidFill>
              </a:rPr>
              <a:t>G.C</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22"/>
          </p:nvPr>
        </p:nvSpPr>
        <p:spPr>
          <a:xfrm>
            <a:off x="7252862" y="2781566"/>
            <a:ext cx="1828800" cy="343061"/>
          </a:xfrm>
        </p:spPr>
        <p:txBody>
          <a:bodyPr/>
          <a:lstStyle/>
          <a:p>
            <a:r>
              <a:rPr lang="en-US" sz="1400"/>
              <a:t>AP23110010272</a:t>
            </a:r>
          </a:p>
          <a:p>
            <a:endParaRPr lang="en-US"/>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3043570" y="3702927"/>
            <a:ext cx="1828800" cy="343061"/>
          </a:xfrm>
        </p:spPr>
        <p:txBody>
          <a:bodyPr/>
          <a:lstStyle/>
          <a:p>
            <a:r>
              <a:rPr lang="en-US" sz="2000">
                <a:solidFill>
                  <a:schemeClr val="bg1"/>
                </a:solidFill>
              </a:rPr>
              <a:t>REVANTH.M</a:t>
            </a:r>
          </a:p>
          <a:p>
            <a:endParaRPr lang="en-US"/>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23"/>
          </p:nvPr>
        </p:nvSpPr>
        <p:spPr>
          <a:xfrm>
            <a:off x="3041551" y="4046723"/>
            <a:ext cx="1828800" cy="343061"/>
          </a:xfrm>
        </p:spPr>
        <p:txBody>
          <a:bodyPr/>
          <a:lstStyle/>
          <a:p>
            <a:r>
              <a:rPr lang="en-US" sz="1400"/>
              <a:t> AP23110010273</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6925361" y="3705178"/>
            <a:ext cx="2054578" cy="354349"/>
          </a:xfrm>
        </p:spPr>
        <p:txBody>
          <a:bodyPr/>
          <a:lstStyle/>
          <a:p>
            <a:r>
              <a:rPr lang="en-US" sz="2000">
                <a:solidFill>
                  <a:srgbClr val="000000"/>
                </a:solidFill>
              </a:rPr>
              <a:t>S.SANTHOSH</a:t>
            </a:r>
            <a:endParaRPr lang="en-US" sz="1400">
              <a:solidFill>
                <a:srgbClr val="000000"/>
              </a:solidFill>
            </a:endParaRP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24"/>
          </p:nvPr>
        </p:nvSpPr>
        <p:spPr>
          <a:xfrm>
            <a:off x="7139850" y="4221701"/>
            <a:ext cx="1828800" cy="343061"/>
          </a:xfrm>
        </p:spPr>
        <p:txBody>
          <a:bodyPr/>
          <a:lstStyle/>
          <a:p>
            <a:r>
              <a:rPr lang="en-US" sz="1400"/>
              <a:t>AP23110010255</a:t>
            </a:r>
            <a:endParaRPr lang="en-US" sz="1400"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25"/>
          </p:nvPr>
        </p:nvSpPr>
        <p:spPr/>
        <p:txBody>
          <a:bodyPr/>
          <a:lstStyle/>
          <a:p>
            <a:r>
              <a:rPr lang="en-US"/>
              <a:t> </a:t>
            </a:r>
          </a:p>
          <a:p>
            <a:endParaRPr lang="en-US"/>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0"/>
          </p:nvPr>
        </p:nvSpPr>
        <p:spPr/>
        <p:txBody>
          <a:bodyPr/>
          <a:lstStyle/>
          <a:p>
            <a:r>
              <a:rPr lang="en-US"/>
              <a:t> </a:t>
            </a:r>
          </a:p>
        </p:txBody>
      </p:sp>
      <p:sp>
        <p:nvSpPr>
          <p:cNvPr id="25" name="Text Placeholder 24">
            <a:extLst>
              <a:ext uri="{FF2B5EF4-FFF2-40B4-BE49-F238E27FC236}">
                <a16:creationId xmlns:a16="http://schemas.microsoft.com/office/drawing/2014/main" id="{DA1817CE-2BE4-08C1-02A5-C497428F61BC}"/>
              </a:ext>
            </a:extLst>
          </p:cNvPr>
          <p:cNvSpPr>
            <a:spLocks noGrp="1"/>
          </p:cNvSpPr>
          <p:nvPr>
            <p:ph type="body" idx="31"/>
          </p:nvPr>
        </p:nvSpPr>
        <p:spPr/>
        <p:txBody>
          <a:bodyPr/>
          <a:lstStyle/>
          <a:p>
            <a:r>
              <a:rPr lang="en-IN"/>
              <a:t> </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2"/>
          </p:nvPr>
        </p:nvSpPr>
        <p:spPr/>
        <p:txBody>
          <a:bodyPr/>
          <a:lstStyle/>
          <a:p>
            <a:r>
              <a:rPr lang="en-US"/>
              <a:t> </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p:txBody>
          <a:bodyPr/>
          <a:lstStyle/>
          <a:p>
            <a:r>
              <a:rPr lang="en-US"/>
              <a:t>   </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3396266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458610" y="410844"/>
            <a:ext cx="4424892" cy="693386"/>
          </a:xfrm>
        </p:spPr>
        <p:txBody>
          <a:bodyPr/>
          <a:lstStyle/>
          <a:p>
            <a:r>
              <a:rPr lang="en-US" b="1" dirty="0">
                <a:latin typeface="Aptos"/>
                <a:cs typeface="Angsana New"/>
              </a:rPr>
              <a:t>ABOUT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59455" y="1422188"/>
            <a:ext cx="10108108" cy="4804167"/>
          </a:xfrm>
        </p:spPr>
        <p:txBody>
          <a:bodyPr vert="horz" lIns="91440" tIns="45720" rIns="91440" bIns="45720" rtlCol="0" anchor="t">
            <a:normAutofit/>
          </a:bodyPr>
          <a:lstStyle/>
          <a:p>
            <a:r>
              <a:rPr lang="en-US" sz="2000" dirty="0"/>
              <a:t>W</a:t>
            </a:r>
            <a:r>
              <a:rPr lang="en-US" sz="2800" dirty="0"/>
              <a:t>e’re on a mission to make parking hassle-free. Our goal is simple : find you a spot quickly . Our program locates open spaces fast, so you don’t waste time circling the block for parking. And when it comes to charges, we only charge for the time you actually park–no more paying for hours you didn’t use. Our aim? To take the stress out of parking and make if fair for everyone.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p:txBody>
          <a:bodyPr/>
          <a:lstStyle/>
          <a:p>
            <a:r>
              <a:rPr lang="en-US"/>
              <a:t> </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a:lstStyle/>
          <a:p>
            <a:fld id="{19B51A1E-902D-48AF-9020-955120F399B6}" type="slidenum">
              <a:rPr lang="en-US" smtClean="0"/>
              <a:pPr/>
              <a:t>3</a:t>
            </a:fld>
            <a:endParaRPr lang="en-US"/>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322493" y="3067027"/>
            <a:ext cx="3139440" cy="1325563"/>
          </a:xfrm>
        </p:spPr>
        <p:txBody>
          <a:bodyPr>
            <a:normAutofit/>
          </a:bodyPr>
          <a:lstStyle/>
          <a:p>
            <a:r>
              <a:rPr lang="en-US" sz="4000">
                <a:solidFill>
                  <a:srgbClr val="FFFFFF"/>
                </a:solidFill>
              </a:rPr>
              <a:t>Modules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p:txBody>
          <a:bodyPr vert="horz" lIns="91440" tIns="45720" rIns="91440" bIns="45720" rtlCol="0" anchor="t">
            <a:normAutofit lnSpcReduction="10000"/>
          </a:bodyPr>
          <a:lstStyle/>
          <a:p>
            <a:r>
              <a:rPr lang="en-US">
                <a:solidFill>
                  <a:srgbClr val="FFFFFF"/>
                </a:solidFill>
              </a:rPr>
              <a:t> MAIN MODULE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p:txBody>
          <a:bodyPr>
            <a:normAutofit/>
          </a:bodyPr>
          <a:lstStyle/>
          <a:p>
            <a:r>
              <a:rPr lang="en-US">
                <a:solidFill>
                  <a:srgbClr val="FFFFFF"/>
                </a:solidFill>
              </a:rPr>
              <a:t>           </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p:txBody>
          <a:bodyPr>
            <a:normAutofit lnSpcReduction="10000"/>
          </a:bodyPr>
          <a:lstStyle/>
          <a:p>
            <a:r>
              <a:rPr lang="en-US">
                <a:solidFill>
                  <a:srgbClr val="FFFFFF"/>
                </a:solidFill>
              </a:rPr>
              <a:t> PARKING  </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p:txBody>
          <a:bodyPr/>
          <a:lstStyle/>
          <a:p>
            <a:r>
              <a:rPr lang="en-US">
                <a:solidFill>
                  <a:srgbClr val="FFFFFF"/>
                </a:solidFill>
              </a:rPr>
              <a:t>    </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p:txBody>
          <a:bodyPr>
            <a:normAutofit lnSpcReduction="10000"/>
          </a:bodyPr>
          <a:lstStyle/>
          <a:p>
            <a:r>
              <a:rPr lang="en-US">
                <a:solidFill>
                  <a:srgbClr val="FFFFFF"/>
                </a:solidFill>
              </a:rPr>
              <a:t> FEE PAYING &amp; RETREVAL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p:txBody>
          <a:bodyPr/>
          <a:lstStyle/>
          <a:p>
            <a:r>
              <a:rPr lang="en-US">
                <a:solidFill>
                  <a:srgbClr val="FFFFFF"/>
                </a:solidFill>
              </a:rPr>
              <a:t>          </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p:txBody>
          <a:bodyPr>
            <a:normAutofit lnSpcReduction="10000"/>
          </a:bodyPr>
          <a:lstStyle/>
          <a:p>
            <a:r>
              <a:rPr lang="en-US">
                <a:solidFill>
                  <a:srgbClr val="FFFFFF"/>
                </a:solidFill>
              </a:rPr>
              <a:t> PARKING STATUS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p:txBody>
          <a:bodyPr/>
          <a:lstStyle/>
          <a:p>
            <a:r>
              <a:rPr lang="en-US">
                <a:solidFill>
                  <a:srgbClr val="FFFFFF"/>
                </a:solidFill>
              </a:rPr>
              <a:t>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p:txBody>
          <a:bodyPr/>
          <a:lstStyle/>
          <a:p>
            <a:r>
              <a:rPr lang="en-US"/>
              <a:t> </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p:txBody>
          <a:bodyPr/>
          <a:lstStyle/>
          <a:p>
            <a:r>
              <a:rPr lang="en-US"/>
              <a:t> </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p:txBody>
          <a:bodyPr/>
          <a:lstStyle/>
          <a:p>
            <a:fld id="{B5CEABB6-07DC-46E8-9B57-56EC44A396E5}" type="slidenum">
              <a:rPr lang="en-US" smtClean="0"/>
              <a:pPr/>
              <a:t>4</a:t>
            </a:fld>
            <a:endParaRPr lang="en-US"/>
          </a:p>
        </p:txBody>
      </p:sp>
    </p:spTree>
    <p:extLst>
      <p:ext uri="{BB962C8B-B14F-4D97-AF65-F5344CB8AC3E}">
        <p14:creationId xmlns:p14="http://schemas.microsoft.com/office/powerpoint/2010/main" val="1844941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EC29-F31A-B56F-7787-170F5CDFEFD9}"/>
              </a:ext>
            </a:extLst>
          </p:cNvPr>
          <p:cNvSpPr>
            <a:spLocks noGrp="1"/>
          </p:cNvSpPr>
          <p:nvPr>
            <p:ph type="title"/>
          </p:nvPr>
        </p:nvSpPr>
        <p:spPr>
          <a:xfrm>
            <a:off x="1399734" y="773644"/>
            <a:ext cx="8421688" cy="1325563"/>
          </a:xfrm>
        </p:spPr>
        <p:txBody>
          <a:bodyPr/>
          <a:lstStyle/>
          <a:p>
            <a:r>
              <a:rPr lang="en-US"/>
              <a:t>METHODOLOGIES</a:t>
            </a:r>
            <a:endParaRPr lang="en-IN"/>
          </a:p>
        </p:txBody>
      </p:sp>
      <p:sp>
        <p:nvSpPr>
          <p:cNvPr id="3" name="Text Placeholder 2">
            <a:extLst>
              <a:ext uri="{FF2B5EF4-FFF2-40B4-BE49-F238E27FC236}">
                <a16:creationId xmlns:a16="http://schemas.microsoft.com/office/drawing/2014/main" id="{3289FFA7-2B80-7759-CA4D-D757617EF5AE}"/>
              </a:ext>
            </a:extLst>
          </p:cNvPr>
          <p:cNvSpPr>
            <a:spLocks noGrp="1"/>
          </p:cNvSpPr>
          <p:nvPr>
            <p:ph type="body" sz="quarter" idx="13"/>
          </p:nvPr>
        </p:nvSpPr>
        <p:spPr>
          <a:xfrm>
            <a:off x="1028700" y="2297834"/>
            <a:ext cx="4031945" cy="365125"/>
          </a:xfrm>
        </p:spPr>
        <p:txBody>
          <a:bodyPr>
            <a:normAutofit lnSpcReduction="10000"/>
          </a:bodyPr>
          <a:lstStyle/>
          <a:p>
            <a:r>
              <a:rPr lang="en-US"/>
              <a:t>MAIN MODULE</a:t>
            </a:r>
            <a:endParaRPr lang="en-IN"/>
          </a:p>
        </p:txBody>
      </p:sp>
      <p:sp>
        <p:nvSpPr>
          <p:cNvPr id="4" name="Text Placeholder 3">
            <a:extLst>
              <a:ext uri="{FF2B5EF4-FFF2-40B4-BE49-F238E27FC236}">
                <a16:creationId xmlns:a16="http://schemas.microsoft.com/office/drawing/2014/main" id="{70823F6C-577E-09BB-02BE-F0A6BDAF3317}"/>
              </a:ext>
            </a:extLst>
          </p:cNvPr>
          <p:cNvSpPr>
            <a:spLocks noGrp="1"/>
          </p:cNvSpPr>
          <p:nvPr>
            <p:ph type="body" sz="quarter" idx="15"/>
          </p:nvPr>
        </p:nvSpPr>
        <p:spPr>
          <a:xfrm>
            <a:off x="1034108" y="2928247"/>
            <a:ext cx="4031030" cy="1324575"/>
          </a:xfrm>
        </p:spPr>
        <p:txBody>
          <a:bodyPr>
            <a:noAutofit/>
          </a:bodyPr>
          <a:lstStyle/>
          <a:p>
            <a:r>
              <a:rPr lang="en-US"/>
              <a:t>Input – choice </a:t>
            </a:r>
          </a:p>
          <a:p>
            <a:r>
              <a:rPr lang="en-US"/>
              <a:t>Output– display result of given options      </a:t>
            </a:r>
          </a:p>
          <a:p>
            <a:r>
              <a:rPr lang="en-US"/>
              <a:t>  1. Creates object of vehicle function and initializes entry time.</a:t>
            </a:r>
            <a:endParaRPr lang="en-IN"/>
          </a:p>
          <a:p>
            <a:r>
              <a:rPr lang="en-IN"/>
              <a:t>2.  Display options </a:t>
            </a:r>
          </a:p>
        </p:txBody>
      </p:sp>
      <p:sp>
        <p:nvSpPr>
          <p:cNvPr id="5" name="Text Placeholder 4">
            <a:extLst>
              <a:ext uri="{FF2B5EF4-FFF2-40B4-BE49-F238E27FC236}">
                <a16:creationId xmlns:a16="http://schemas.microsoft.com/office/drawing/2014/main" id="{5773053E-6A15-8DF4-715A-1C16E30A83F4}"/>
              </a:ext>
            </a:extLst>
          </p:cNvPr>
          <p:cNvSpPr>
            <a:spLocks noGrp="1"/>
          </p:cNvSpPr>
          <p:nvPr>
            <p:ph type="body" sz="quarter" idx="16"/>
          </p:nvPr>
        </p:nvSpPr>
        <p:spPr>
          <a:xfrm>
            <a:off x="6419004" y="2297834"/>
            <a:ext cx="4031945" cy="365125"/>
          </a:xfrm>
        </p:spPr>
        <p:txBody>
          <a:bodyPr>
            <a:normAutofit lnSpcReduction="10000"/>
          </a:bodyPr>
          <a:lstStyle/>
          <a:p>
            <a:r>
              <a:rPr lang="en-US"/>
              <a:t>PARKING</a:t>
            </a:r>
            <a:endParaRPr lang="en-IN"/>
          </a:p>
        </p:txBody>
      </p:sp>
      <p:sp>
        <p:nvSpPr>
          <p:cNvPr id="6" name="Text Placeholder 5">
            <a:extLst>
              <a:ext uri="{FF2B5EF4-FFF2-40B4-BE49-F238E27FC236}">
                <a16:creationId xmlns:a16="http://schemas.microsoft.com/office/drawing/2014/main" id="{33771812-3DE8-CCF9-E297-2E14CEA62967}"/>
              </a:ext>
            </a:extLst>
          </p:cNvPr>
          <p:cNvSpPr>
            <a:spLocks noGrp="1"/>
          </p:cNvSpPr>
          <p:nvPr>
            <p:ph type="body" sz="quarter" idx="17"/>
          </p:nvPr>
        </p:nvSpPr>
        <p:spPr>
          <a:xfrm>
            <a:off x="6526387" y="2860514"/>
            <a:ext cx="4031030" cy="1453971"/>
          </a:xfrm>
        </p:spPr>
        <p:txBody>
          <a:bodyPr/>
          <a:lstStyle/>
          <a:p>
            <a:r>
              <a:rPr lang="en-US"/>
              <a:t>Input – vehicle registration number and Person name.</a:t>
            </a:r>
          </a:p>
          <a:p>
            <a:r>
              <a:rPr lang="en-US"/>
              <a:t>Output – displays if the car is successfully parked. It allocates a free spaced index for the  vehicle.</a:t>
            </a:r>
            <a:endParaRPr lang="en-IN"/>
          </a:p>
        </p:txBody>
      </p:sp>
      <p:sp>
        <p:nvSpPr>
          <p:cNvPr id="7" name="Text Placeholder 6">
            <a:extLst>
              <a:ext uri="{FF2B5EF4-FFF2-40B4-BE49-F238E27FC236}">
                <a16:creationId xmlns:a16="http://schemas.microsoft.com/office/drawing/2014/main" id="{EDD4B54B-9528-FC2F-E518-FE8A6B2520B6}"/>
              </a:ext>
            </a:extLst>
          </p:cNvPr>
          <p:cNvSpPr>
            <a:spLocks noGrp="1"/>
          </p:cNvSpPr>
          <p:nvPr>
            <p:ph type="body" sz="quarter" idx="18"/>
          </p:nvPr>
        </p:nvSpPr>
        <p:spPr>
          <a:xfrm>
            <a:off x="1119010" y="4589512"/>
            <a:ext cx="4031945" cy="365125"/>
          </a:xfrm>
        </p:spPr>
        <p:txBody>
          <a:bodyPr>
            <a:normAutofit lnSpcReduction="10000"/>
          </a:bodyPr>
          <a:lstStyle/>
          <a:p>
            <a:r>
              <a:rPr lang="en-US"/>
              <a:t>FEE PAYING &amp;RETREVAL</a:t>
            </a:r>
            <a:endParaRPr lang="en-IN"/>
          </a:p>
        </p:txBody>
      </p:sp>
      <p:sp>
        <p:nvSpPr>
          <p:cNvPr id="8" name="Text Placeholder 7">
            <a:extLst>
              <a:ext uri="{FF2B5EF4-FFF2-40B4-BE49-F238E27FC236}">
                <a16:creationId xmlns:a16="http://schemas.microsoft.com/office/drawing/2014/main" id="{91FB88AC-FF91-97E4-03E7-34F91C0FC4F3}"/>
              </a:ext>
            </a:extLst>
          </p:cNvPr>
          <p:cNvSpPr>
            <a:spLocks noGrp="1"/>
          </p:cNvSpPr>
          <p:nvPr>
            <p:ph type="body" sz="quarter" idx="19"/>
          </p:nvPr>
        </p:nvSpPr>
        <p:spPr>
          <a:xfrm>
            <a:off x="1029212" y="4956052"/>
            <a:ext cx="4031030" cy="1324575"/>
          </a:xfrm>
        </p:spPr>
        <p:txBody>
          <a:bodyPr/>
          <a:lstStyle/>
          <a:p>
            <a:r>
              <a:rPr lang="en-US"/>
              <a:t>Input – index</a:t>
            </a:r>
          </a:p>
          <a:p>
            <a:r>
              <a:rPr lang="en-US"/>
              <a:t>Output– charge to be paid</a:t>
            </a:r>
          </a:p>
          <a:p>
            <a:r>
              <a:rPr lang="en-US"/>
              <a:t>And it frees the index.</a:t>
            </a:r>
            <a:endParaRPr lang="en-IN"/>
          </a:p>
        </p:txBody>
      </p:sp>
      <p:sp>
        <p:nvSpPr>
          <p:cNvPr id="9" name="Text Placeholder 8">
            <a:extLst>
              <a:ext uri="{FF2B5EF4-FFF2-40B4-BE49-F238E27FC236}">
                <a16:creationId xmlns:a16="http://schemas.microsoft.com/office/drawing/2014/main" id="{698C4C22-C70B-9849-C1D2-23602E708CF8}"/>
              </a:ext>
            </a:extLst>
          </p:cNvPr>
          <p:cNvSpPr>
            <a:spLocks noGrp="1"/>
          </p:cNvSpPr>
          <p:nvPr>
            <p:ph type="body" sz="quarter" idx="23"/>
          </p:nvPr>
        </p:nvSpPr>
        <p:spPr>
          <a:xfrm>
            <a:off x="6672630" y="4310254"/>
            <a:ext cx="4031945" cy="561129"/>
          </a:xfrm>
        </p:spPr>
        <p:txBody>
          <a:bodyPr>
            <a:normAutofit/>
          </a:bodyPr>
          <a:lstStyle/>
          <a:p>
            <a:r>
              <a:rPr lang="en-US"/>
              <a:t>PARKING STATUS</a:t>
            </a:r>
            <a:endParaRPr lang="en-IN"/>
          </a:p>
        </p:txBody>
      </p:sp>
      <p:sp>
        <p:nvSpPr>
          <p:cNvPr id="10" name="Text Placeholder 9">
            <a:extLst>
              <a:ext uri="{FF2B5EF4-FFF2-40B4-BE49-F238E27FC236}">
                <a16:creationId xmlns:a16="http://schemas.microsoft.com/office/drawing/2014/main" id="{666D7B15-A833-7434-DAB7-DDF2DCA67EC0}"/>
              </a:ext>
            </a:extLst>
          </p:cNvPr>
          <p:cNvSpPr>
            <a:spLocks noGrp="1"/>
          </p:cNvSpPr>
          <p:nvPr>
            <p:ph type="body" sz="quarter" idx="24"/>
          </p:nvPr>
        </p:nvSpPr>
        <p:spPr>
          <a:xfrm>
            <a:off x="6673143" y="4956051"/>
            <a:ext cx="4031030" cy="1324575"/>
          </a:xfrm>
        </p:spPr>
        <p:txBody>
          <a:bodyPr/>
          <a:lstStyle/>
          <a:p>
            <a:r>
              <a:rPr lang="en-US"/>
              <a:t>Displays the free and occupied index’s present in the given array.</a:t>
            </a:r>
            <a:endParaRPr lang="en-IN"/>
          </a:p>
        </p:txBody>
      </p:sp>
      <p:sp>
        <p:nvSpPr>
          <p:cNvPr id="11" name="Date Placeholder 10">
            <a:extLst>
              <a:ext uri="{FF2B5EF4-FFF2-40B4-BE49-F238E27FC236}">
                <a16:creationId xmlns:a16="http://schemas.microsoft.com/office/drawing/2014/main" id="{C6ADD8DA-3E01-7CA1-9F8A-C7357561F895}"/>
              </a:ext>
            </a:extLst>
          </p:cNvPr>
          <p:cNvSpPr>
            <a:spLocks noGrp="1"/>
          </p:cNvSpPr>
          <p:nvPr>
            <p:ph type="dt" sz="half" idx="20"/>
          </p:nvPr>
        </p:nvSpPr>
        <p:spPr/>
        <p:txBody>
          <a:bodyPr/>
          <a:lstStyle/>
          <a:p>
            <a:r>
              <a:rPr lang="en-US"/>
              <a:t>        </a:t>
            </a:r>
          </a:p>
        </p:txBody>
      </p:sp>
      <p:sp>
        <p:nvSpPr>
          <p:cNvPr id="12" name="Footer Placeholder 11">
            <a:extLst>
              <a:ext uri="{FF2B5EF4-FFF2-40B4-BE49-F238E27FC236}">
                <a16:creationId xmlns:a16="http://schemas.microsoft.com/office/drawing/2014/main" id="{8B339AF9-F352-8F87-D486-C46F306EDB4B}"/>
              </a:ext>
            </a:extLst>
          </p:cNvPr>
          <p:cNvSpPr>
            <a:spLocks noGrp="1"/>
          </p:cNvSpPr>
          <p:nvPr>
            <p:ph type="ftr" sz="quarter" idx="21"/>
          </p:nvPr>
        </p:nvSpPr>
        <p:spPr/>
        <p:txBody>
          <a:bodyPr/>
          <a:lstStyle/>
          <a:p>
            <a:r>
              <a:rPr lang="en-US"/>
              <a:t>             </a:t>
            </a:r>
          </a:p>
        </p:txBody>
      </p:sp>
      <p:sp>
        <p:nvSpPr>
          <p:cNvPr id="13" name="Slide Number Placeholder 12">
            <a:extLst>
              <a:ext uri="{FF2B5EF4-FFF2-40B4-BE49-F238E27FC236}">
                <a16:creationId xmlns:a16="http://schemas.microsoft.com/office/drawing/2014/main" id="{F396720C-DB23-0F18-AF4E-83BBB7AFDCE5}"/>
              </a:ext>
            </a:extLst>
          </p:cNvPr>
          <p:cNvSpPr>
            <a:spLocks noGrp="1"/>
          </p:cNvSpPr>
          <p:nvPr>
            <p:ph type="sldNum" sz="quarter" idx="22"/>
          </p:nvPr>
        </p:nvSpPr>
        <p:spPr/>
        <p:txBody>
          <a:bodyPr/>
          <a:lstStyle/>
          <a:p>
            <a:fld id="{B5CEABB6-07DC-46E8-9B57-56EC44A396E5}" type="slidenum">
              <a:rPr lang="en-US" smtClean="0"/>
              <a:t>5</a:t>
            </a:fld>
            <a:endParaRPr lang="en-US"/>
          </a:p>
        </p:txBody>
      </p:sp>
    </p:spTree>
    <p:extLst>
      <p:ext uri="{BB962C8B-B14F-4D97-AF65-F5344CB8AC3E}">
        <p14:creationId xmlns:p14="http://schemas.microsoft.com/office/powerpoint/2010/main" val="3848682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US"/>
              <a:t>TECHONOLOGIES </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4708699" y="2209871"/>
            <a:ext cx="5433204" cy="365125"/>
          </a:xfrm>
        </p:spPr>
        <p:txBody>
          <a:bodyPr vert="horz" lIns="91440" tIns="45720" rIns="91440" bIns="45720" rtlCol="0" anchor="t">
            <a:noAutofit/>
          </a:bodyPr>
          <a:lstStyle/>
          <a:p>
            <a:r>
              <a:rPr lang="en-US" noProof="1"/>
              <a:t>CTIME</a:t>
            </a:r>
          </a:p>
          <a:p>
            <a:endParaRPr lang="en-US"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617961" y="2798940"/>
            <a:ext cx="5431971" cy="738572"/>
          </a:xfrm>
        </p:spPr>
        <p:txBody>
          <a:bodyPr vert="horz" lIns="91440" tIns="45720" rIns="91440" bIns="45720" rtlCol="0" anchor="t">
            <a:normAutofit/>
          </a:bodyPr>
          <a:lstStyle/>
          <a:p>
            <a:r>
              <a:rPr lang="en-US" sz="1800" noProof="1"/>
              <a:t>It is a header file that declares a set of functions and manipulate date and time information.</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4443410" y="3541089"/>
            <a:ext cx="5433204" cy="365125"/>
          </a:xfrm>
        </p:spPr>
        <p:txBody>
          <a:bodyPr vert="horz" lIns="91440" tIns="45720" rIns="91440" bIns="45720" rtlCol="0" anchor="t">
            <a:noAutofit/>
          </a:bodyPr>
          <a:lstStyle/>
          <a:p>
            <a:r>
              <a:rPr lang="en-US" noProof="1"/>
              <a:t>inheritance</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4239784" y="4175314"/>
            <a:ext cx="5431971" cy="811950"/>
          </a:xfrm>
        </p:spPr>
        <p:txBody>
          <a:bodyPr vert="horz" lIns="91440" tIns="45720" rIns="91440" bIns="45720" rtlCol="0" anchor="t">
            <a:normAutofit/>
          </a:bodyPr>
          <a:lstStyle/>
          <a:p>
            <a:r>
              <a:rPr lang="en-US" sz="1800" noProof="1"/>
              <a:t>The capability of a class to drive properties and characteristics from antoher class.</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p:txBody>
          <a:bodyPr vert="horz" lIns="91440" tIns="45720" rIns="91440" bIns="45720" rtlCol="0" anchor="t">
            <a:normAutofit lnSpcReduction="10000"/>
          </a:bodyPr>
          <a:lstStyle/>
          <a:p>
            <a:r>
              <a:rPr lang="en-US" noProof="1"/>
              <a:t>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p:txBody>
          <a:bodyPr/>
          <a:lstStyle/>
          <a:p>
            <a:r>
              <a:rPr lang="en-US"/>
              <a:t>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p:txBody>
          <a:bodyPr/>
          <a:lstStyle/>
          <a:p>
            <a:r>
              <a:rPr lang="en-US"/>
              <a:t>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p:txBody>
          <a:bodyPr/>
          <a:lstStyle/>
          <a:p>
            <a:fld id="{19B51A1E-902D-48AF-9020-955120F399B6}" type="slidenum">
              <a:rPr lang="en-US" smtClean="0"/>
              <a:pPr/>
              <a:t>6</a:t>
            </a:fld>
            <a:endParaRPr lang="en-US"/>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19069" y="106711"/>
            <a:ext cx="3744184" cy="601294"/>
          </a:xfrm>
        </p:spPr>
        <p:txBody>
          <a:bodyPr>
            <a:noAutofit/>
          </a:bodyPr>
          <a:lstStyle/>
          <a:p>
            <a:r>
              <a:rPr lang="en-US" sz="4000"/>
              <a:t>CTIME</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220978" y="610185"/>
            <a:ext cx="8886935" cy="6136528"/>
          </a:xfrm>
        </p:spPr>
        <p:txBody>
          <a:bodyPr vert="horz" lIns="91440" tIns="45720" rIns="91440" bIns="45720" rtlCol="0" anchor="t">
            <a:normAutofit fontScale="92500" lnSpcReduction="20000"/>
          </a:bodyPr>
          <a:lstStyle/>
          <a:p>
            <a:r>
              <a:rPr lang="en-US" sz="1600" b="1" dirty="0"/>
              <a:t>In </a:t>
            </a:r>
            <a:r>
              <a:rPr lang="en-US" sz="1600" b="1" err="1"/>
              <a:t>c++</a:t>
            </a:r>
            <a:r>
              <a:rPr lang="en-US" sz="1600" b="1" dirty="0"/>
              <a:t>, the &lt;</a:t>
            </a:r>
            <a:r>
              <a:rPr lang="en-US" sz="1600" b="1" err="1"/>
              <a:t>ctime</a:t>
            </a:r>
            <a:r>
              <a:rPr lang="en-US" sz="1600" b="1" dirty="0"/>
              <a:t>&gt; header provides several functions for working  with time-related operations. Here are some commonly used functions from this header: </a:t>
            </a:r>
            <a:r>
              <a:rPr lang="en-US" sz="1600" b="1" err="1"/>
              <a:t>time_t</a:t>
            </a:r>
            <a:r>
              <a:rPr lang="en-US" sz="1600" b="1" dirty="0"/>
              <a:t> time(</a:t>
            </a:r>
            <a:r>
              <a:rPr lang="en-US" sz="1600" b="1" err="1"/>
              <a:t>time_t</a:t>
            </a:r>
            <a:r>
              <a:rPr lang="en-US" sz="1600" b="1" dirty="0"/>
              <a:t>* timer);</a:t>
            </a:r>
          </a:p>
          <a:p>
            <a:r>
              <a:rPr lang="en-US" sz="1600" b="1" dirty="0"/>
              <a:t>Returns the current calendar time as a </a:t>
            </a:r>
            <a:r>
              <a:rPr lang="en-US" sz="1600" b="1" dirty="0" err="1"/>
              <a:t>time_t</a:t>
            </a:r>
            <a:r>
              <a:rPr lang="en-US" sz="1600" b="1" dirty="0"/>
              <a:t> object. If timer is not a null pointer, the result is also stored in the object it points to.  Example:                                                                                                    </a:t>
            </a:r>
            <a:r>
              <a:rPr lang="en-US" sz="1600" b="1" dirty="0" err="1"/>
              <a:t>time_t</a:t>
            </a:r>
            <a:r>
              <a:rPr lang="en-US" sz="1600" b="1" dirty="0"/>
              <a:t> now =time(NULL);                                     </a:t>
            </a:r>
          </a:p>
          <a:p>
            <a:r>
              <a:rPr lang="en-US" sz="1600" b="1" dirty="0"/>
              <a:t>Char*dt=</a:t>
            </a:r>
            <a:r>
              <a:rPr lang="en-US" sz="1600" b="1" err="1"/>
              <a:t>ctime</a:t>
            </a:r>
            <a:r>
              <a:rPr lang="en-US" sz="1600" b="1" dirty="0"/>
              <a:t>(&amp;now);                                                                             </a:t>
            </a:r>
          </a:p>
          <a:p>
            <a:r>
              <a:rPr lang="en-US" sz="1600" b="1" dirty="0"/>
              <a:t> struct tm*</a:t>
            </a:r>
            <a:r>
              <a:rPr lang="en-US" sz="1600" b="1" err="1"/>
              <a:t>localtime</a:t>
            </a:r>
            <a:r>
              <a:rPr lang="en-US" sz="1600" b="1" dirty="0"/>
              <a:t>(const </a:t>
            </a:r>
            <a:r>
              <a:rPr lang="en-US" sz="1600" b="1" err="1"/>
              <a:t>time_t</a:t>
            </a:r>
            <a:r>
              <a:rPr lang="en-US" sz="1600" b="1" dirty="0"/>
              <a:t>*timer); </a:t>
            </a:r>
          </a:p>
          <a:p>
            <a:r>
              <a:rPr lang="en-US" sz="1600" b="1" dirty="0"/>
              <a:t>Converts the given time represented as </a:t>
            </a:r>
            <a:r>
              <a:rPr lang="en-US" sz="1600" b="1" dirty="0" err="1"/>
              <a:t>time_t</a:t>
            </a:r>
            <a:r>
              <a:rPr lang="en-US" sz="1600" b="1" dirty="0"/>
              <a:t> to a string in the format ”Day Mon dd </a:t>
            </a:r>
            <a:r>
              <a:rPr lang="en-US" sz="1600" b="1" dirty="0" err="1"/>
              <a:t>hh</a:t>
            </a:r>
            <a:r>
              <a:rPr lang="en-US" sz="1600" b="1" dirty="0"/>
              <a:t> : mm: ss </a:t>
            </a:r>
            <a:r>
              <a:rPr lang="en-US" sz="1600" b="1" dirty="0" err="1"/>
              <a:t>yyyy</a:t>
            </a:r>
            <a:r>
              <a:rPr lang="en-US" sz="1600" b="1" dirty="0"/>
              <a:t>”. The returned string is a pointer to an internal static array, so it should be used or copied before subsequent calls to </a:t>
            </a:r>
            <a:r>
              <a:rPr lang="en-US" sz="1600" b="1" dirty="0" err="1"/>
              <a:t>ctime</a:t>
            </a:r>
            <a:r>
              <a:rPr lang="en-US" sz="1600" b="1" dirty="0"/>
              <a:t>.   </a:t>
            </a:r>
          </a:p>
          <a:p>
            <a:r>
              <a:rPr lang="en-US" sz="1600" b="1" dirty="0"/>
              <a:t>Example:                                                                                                          </a:t>
            </a:r>
          </a:p>
          <a:p>
            <a:r>
              <a:rPr lang="en-US" sz="1600" b="1" dirty="0"/>
              <a:t> </a:t>
            </a:r>
            <a:r>
              <a:rPr lang="en-US" sz="1600" b="1" err="1"/>
              <a:t>time_t</a:t>
            </a:r>
            <a:r>
              <a:rPr lang="en-US" sz="1600" b="1" dirty="0"/>
              <a:t> now=time(NULL);                                                                                    </a:t>
            </a:r>
          </a:p>
          <a:p>
            <a:r>
              <a:rPr lang="en-US" sz="1600" b="1" dirty="0"/>
              <a:t> char*dt= </a:t>
            </a:r>
            <a:r>
              <a:rPr lang="en-US" sz="1600" b="1" err="1"/>
              <a:t>ctime</a:t>
            </a:r>
            <a:r>
              <a:rPr lang="en-US" sz="1600" b="1" dirty="0"/>
              <a:t>(&amp;now);                                                                                         </a:t>
            </a:r>
          </a:p>
          <a:p>
            <a:r>
              <a:rPr lang="en-US" sz="1600" b="1" dirty="0"/>
              <a:t> struct tm* </a:t>
            </a:r>
            <a:r>
              <a:rPr lang="en-US" sz="1600" b="1" err="1"/>
              <a:t>localtime</a:t>
            </a:r>
            <a:r>
              <a:rPr lang="en-US" sz="1600" b="1" dirty="0"/>
              <a:t>(const </a:t>
            </a:r>
            <a:r>
              <a:rPr lang="en-US" sz="1600" b="1" err="1"/>
              <a:t>time_t</a:t>
            </a:r>
            <a:r>
              <a:rPr lang="en-US" sz="1600" b="1" dirty="0"/>
              <a:t>*timer);</a:t>
            </a:r>
          </a:p>
          <a:p>
            <a:r>
              <a:rPr lang="en-US" sz="1600" b="1" dirty="0"/>
              <a:t>                                                                         </a:t>
            </a:r>
            <a:r>
              <a:rPr lang="en-US" sz="1600" dirty="0"/>
              <a:t>                           </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p:txBody>
          <a:bodyPr/>
          <a:lstStyle/>
          <a:p>
            <a:r>
              <a:rPr lang="en-US"/>
              <a:t> </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p:txBody>
          <a:bodyPr/>
          <a:lstStyle/>
          <a:p>
            <a:fld id="{B5CEABB6-07DC-46E8-9B57-56EC44A396E5}" type="slidenum">
              <a:rPr lang="en-US" smtClean="0"/>
              <a:pPr/>
              <a:t>7</a:t>
            </a:fld>
            <a:endParaRPr lang="en-US"/>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3CF5-F6AF-84EA-90DA-75C425995256}"/>
              </a:ext>
            </a:extLst>
          </p:cNvPr>
          <p:cNvSpPr>
            <a:spLocks noGrp="1"/>
          </p:cNvSpPr>
          <p:nvPr>
            <p:ph type="title"/>
          </p:nvPr>
        </p:nvSpPr>
        <p:spPr>
          <a:xfrm>
            <a:off x="324556" y="1808"/>
            <a:ext cx="4117848" cy="768434"/>
          </a:xfrm>
        </p:spPr>
        <p:txBody>
          <a:bodyPr>
            <a:normAutofit/>
          </a:bodyPr>
          <a:lstStyle/>
          <a:p>
            <a:r>
              <a:rPr lang="en-IN" sz="3600" b="1" dirty="0"/>
              <a:t>CTIME</a:t>
            </a:r>
          </a:p>
        </p:txBody>
      </p:sp>
      <p:sp>
        <p:nvSpPr>
          <p:cNvPr id="3" name="Text Placeholder 2">
            <a:extLst>
              <a:ext uri="{FF2B5EF4-FFF2-40B4-BE49-F238E27FC236}">
                <a16:creationId xmlns:a16="http://schemas.microsoft.com/office/drawing/2014/main" id="{DD6893FA-0437-2E1E-AEA4-E3EECD49465F}"/>
              </a:ext>
            </a:extLst>
          </p:cNvPr>
          <p:cNvSpPr>
            <a:spLocks noGrp="1"/>
          </p:cNvSpPr>
          <p:nvPr>
            <p:ph type="body" idx="1"/>
          </p:nvPr>
        </p:nvSpPr>
        <p:spPr>
          <a:xfrm>
            <a:off x="118631" y="775434"/>
            <a:ext cx="7995001" cy="5366058"/>
          </a:xfrm>
        </p:spPr>
        <p:txBody>
          <a:bodyPr vert="horz" lIns="91440" tIns="45720" rIns="91440" bIns="45720" rtlCol="0" anchor="t">
            <a:normAutofit lnSpcReduction="10000"/>
          </a:bodyPr>
          <a:lstStyle/>
          <a:p>
            <a:r>
              <a:rPr lang="en-US" sz="1800" b="1" dirty="0"/>
              <a:t>Converts the given time represented as </a:t>
            </a:r>
            <a:r>
              <a:rPr lang="en-US" sz="1800" b="1" err="1"/>
              <a:t>time_t</a:t>
            </a:r>
            <a:r>
              <a:rPr lang="en-US" sz="1800" b="1" dirty="0"/>
              <a:t> to a tm structure representing local time. The tm structure has fields like year , month, day, hour, minute , second ,etc.                                                                </a:t>
            </a:r>
            <a:endParaRPr lang="en-US"/>
          </a:p>
          <a:p>
            <a:r>
              <a:rPr lang="en-US" sz="1800" b="1" dirty="0"/>
              <a:t>Example: </a:t>
            </a:r>
            <a:r>
              <a:rPr lang="en-US" sz="1800" b="1" dirty="0" err="1"/>
              <a:t>time_t</a:t>
            </a:r>
            <a:r>
              <a:rPr lang="en-US" sz="1800" b="1" dirty="0"/>
              <a:t> now=time(NULL);                                                                          struct tm* </a:t>
            </a:r>
            <a:r>
              <a:rPr lang="en-US" sz="1800" b="1" dirty="0" err="1"/>
              <a:t>localtime</a:t>
            </a:r>
            <a:r>
              <a:rPr lang="en-US" sz="1800" b="1" dirty="0"/>
              <a:t>= </a:t>
            </a:r>
            <a:r>
              <a:rPr lang="en-US" sz="1800" b="1" dirty="0" err="1"/>
              <a:t>localtime</a:t>
            </a:r>
            <a:r>
              <a:rPr lang="en-US" sz="1800" b="1" dirty="0"/>
              <a:t>(&amp;now);                                                        struct tm* </a:t>
            </a:r>
            <a:r>
              <a:rPr lang="en-US" sz="1800" b="1" dirty="0" err="1"/>
              <a:t>gmtime</a:t>
            </a:r>
            <a:r>
              <a:rPr lang="en-US" sz="1800" b="1" dirty="0"/>
              <a:t>(const </a:t>
            </a:r>
            <a:r>
              <a:rPr lang="en-US" sz="1800" b="1" dirty="0" err="1"/>
              <a:t>time_t</a:t>
            </a:r>
            <a:r>
              <a:rPr lang="en-US" sz="1800" b="1" dirty="0"/>
              <a:t>*timer);</a:t>
            </a:r>
            <a:endParaRPr lang="en-US"/>
          </a:p>
          <a:p>
            <a:r>
              <a:rPr lang="en-US" sz="1800" b="1" dirty="0"/>
              <a:t>Similar to </a:t>
            </a:r>
            <a:r>
              <a:rPr lang="en-US" sz="1800" b="1" dirty="0" err="1"/>
              <a:t>localtime</a:t>
            </a:r>
            <a:r>
              <a:rPr lang="en-US" sz="1800" b="1" dirty="0"/>
              <a:t> , but converts the given time to co-ordinate universal time(UTC).                                                                               </a:t>
            </a:r>
          </a:p>
          <a:p>
            <a:r>
              <a:rPr lang="en-US" sz="1800" b="1" dirty="0"/>
              <a:t> Example:  </a:t>
            </a:r>
            <a:r>
              <a:rPr lang="en-US" sz="1800" b="1" err="1"/>
              <a:t>time_t</a:t>
            </a:r>
            <a:r>
              <a:rPr lang="en-US" sz="1800" b="1" dirty="0"/>
              <a:t> now = time(NULL);                                                                        struct tm* </a:t>
            </a:r>
            <a:r>
              <a:rPr lang="en-US" sz="1800" b="1" err="1"/>
              <a:t>utctime</a:t>
            </a:r>
            <a:r>
              <a:rPr lang="en-US" sz="1800" b="1" dirty="0"/>
              <a:t>=</a:t>
            </a:r>
            <a:r>
              <a:rPr lang="en-US" sz="1800" b="1" err="1"/>
              <a:t>gmtime</a:t>
            </a:r>
            <a:r>
              <a:rPr lang="en-US" sz="1800" b="1" dirty="0"/>
              <a:t>(&amp;now);                                                        </a:t>
            </a:r>
            <a:endParaRPr lang="en-US" dirty="0"/>
          </a:p>
          <a:p>
            <a:r>
              <a:rPr lang="en-US" sz="1800" b="1" dirty="0"/>
              <a:t> </a:t>
            </a:r>
            <a:r>
              <a:rPr lang="en-US" sz="1800" b="1" err="1"/>
              <a:t>size_t</a:t>
            </a:r>
            <a:r>
              <a:rPr lang="en-US" sz="1800" b="1" dirty="0"/>
              <a:t> </a:t>
            </a:r>
            <a:r>
              <a:rPr lang="en-US" sz="1800" b="1" err="1"/>
              <a:t>strftime</a:t>
            </a:r>
            <a:r>
              <a:rPr lang="en-US" sz="1800" b="1" dirty="0"/>
              <a:t>(char*str , </a:t>
            </a:r>
            <a:r>
              <a:rPr lang="en-US" sz="1800" b="1" err="1"/>
              <a:t>size_t</a:t>
            </a:r>
            <a:r>
              <a:rPr lang="en-US" sz="1800" b="1" dirty="0"/>
              <a:t> count, const char* format, const struct tm* </a:t>
            </a:r>
            <a:r>
              <a:rPr lang="en-US" sz="1800" b="1" err="1"/>
              <a:t>timeptr</a:t>
            </a:r>
            <a:r>
              <a:rPr lang="en-US" sz="1800" b="1" dirty="0"/>
              <a:t>);  </a:t>
            </a:r>
            <a:r>
              <a:rPr lang="en-US" sz="1800" dirty="0"/>
              <a:t>                                                                                                                                  </a:t>
            </a:r>
            <a:endParaRPr lang="en-US"/>
          </a:p>
          <a:p>
            <a:endParaRPr lang="en-IN" sz="1800" dirty="0"/>
          </a:p>
        </p:txBody>
      </p:sp>
      <p:sp>
        <p:nvSpPr>
          <p:cNvPr id="4" name="Date Placeholder 3">
            <a:extLst>
              <a:ext uri="{FF2B5EF4-FFF2-40B4-BE49-F238E27FC236}">
                <a16:creationId xmlns:a16="http://schemas.microsoft.com/office/drawing/2014/main" id="{75BB01C3-37E6-ACD9-474E-B0D0B5824921}"/>
              </a:ext>
            </a:extLst>
          </p:cNvPr>
          <p:cNvSpPr>
            <a:spLocks noGrp="1"/>
          </p:cNvSpPr>
          <p:nvPr>
            <p:ph type="dt" sz="half" idx="10"/>
          </p:nvPr>
        </p:nvSpPr>
        <p:spPr/>
        <p:txBody>
          <a:bodyPr/>
          <a:lstStyle/>
          <a:p>
            <a:r>
              <a:rPr lang="en-US"/>
              <a:t>         </a:t>
            </a:r>
          </a:p>
        </p:txBody>
      </p:sp>
      <p:sp>
        <p:nvSpPr>
          <p:cNvPr id="5" name="Footer Placeholder 4">
            <a:extLst>
              <a:ext uri="{FF2B5EF4-FFF2-40B4-BE49-F238E27FC236}">
                <a16:creationId xmlns:a16="http://schemas.microsoft.com/office/drawing/2014/main" id="{1701310B-700D-7D2D-3411-9B3793C63AC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F3D4967-FB15-2241-3549-D0B707091FC3}"/>
              </a:ext>
            </a:extLst>
          </p:cNvPr>
          <p:cNvSpPr>
            <a:spLocks noGrp="1"/>
          </p:cNvSpPr>
          <p:nvPr>
            <p:ph type="sldNum" sz="quarter" idx="12"/>
          </p:nvPr>
        </p:nvSpPr>
        <p:spPr/>
        <p:txBody>
          <a:bodyPr/>
          <a:lstStyle/>
          <a:p>
            <a:fld id="{B5CEABB6-07DC-46E8-9B57-56EC44A396E5}" type="slidenum">
              <a:rPr lang="en-US" smtClean="0"/>
              <a:t>8</a:t>
            </a:fld>
            <a:endParaRPr lang="en-US"/>
          </a:p>
        </p:txBody>
      </p:sp>
    </p:spTree>
    <p:extLst>
      <p:ext uri="{BB962C8B-B14F-4D97-AF65-F5344CB8AC3E}">
        <p14:creationId xmlns:p14="http://schemas.microsoft.com/office/powerpoint/2010/main" val="192093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4665-5BB7-7A6D-BFF3-02CD9A655B40}"/>
              </a:ext>
            </a:extLst>
          </p:cNvPr>
          <p:cNvSpPr>
            <a:spLocks noGrp="1"/>
          </p:cNvSpPr>
          <p:nvPr>
            <p:ph type="title"/>
          </p:nvPr>
        </p:nvSpPr>
        <p:spPr>
          <a:xfrm>
            <a:off x="460022" y="23431"/>
            <a:ext cx="4386263" cy="528660"/>
          </a:xfrm>
        </p:spPr>
        <p:txBody>
          <a:bodyPr>
            <a:normAutofit fontScale="90000"/>
          </a:bodyPr>
          <a:lstStyle/>
          <a:p>
            <a:r>
              <a:rPr lang="en-US" sz="3200" b="1" dirty="0"/>
              <a:t>inheritance</a:t>
            </a:r>
            <a:endParaRPr lang="en-IN" sz="3200" b="1"/>
          </a:p>
        </p:txBody>
      </p:sp>
      <p:sp>
        <p:nvSpPr>
          <p:cNvPr id="3" name="Text Placeholder 2">
            <a:extLst>
              <a:ext uri="{FF2B5EF4-FFF2-40B4-BE49-F238E27FC236}">
                <a16:creationId xmlns:a16="http://schemas.microsoft.com/office/drawing/2014/main" id="{925C97CA-FF33-16BD-2A88-B268C51CDC64}"/>
              </a:ext>
            </a:extLst>
          </p:cNvPr>
          <p:cNvSpPr>
            <a:spLocks noGrp="1"/>
          </p:cNvSpPr>
          <p:nvPr>
            <p:ph type="body" idx="1"/>
          </p:nvPr>
        </p:nvSpPr>
        <p:spPr>
          <a:xfrm>
            <a:off x="375356" y="374240"/>
            <a:ext cx="10630690" cy="6839997"/>
          </a:xfrm>
        </p:spPr>
        <p:txBody>
          <a:bodyPr vert="horz" lIns="91440" tIns="45720" rIns="91440" bIns="45720" rtlCol="0" anchor="t">
            <a:noAutofit/>
          </a:bodyPr>
          <a:lstStyle/>
          <a:p>
            <a:r>
              <a:rPr lang="en-US" sz="1700" dirty="0"/>
              <a:t>T</a:t>
            </a:r>
            <a:r>
              <a:rPr lang="en-US" sz="1600" dirty="0"/>
              <a:t>he capability of a class to derive properties and characteristics from another class is called inheritance. Inheritance is one of the most important features of object-oriented programming. Inheritance is a feature in which, new classes. The new class created is called “derived class” or “child class” and the existing class is known as the “base class” or “parent class”.</a:t>
            </a:r>
          </a:p>
          <a:p>
            <a:r>
              <a:rPr lang="en-US" sz="1600" dirty="0"/>
              <a:t>Super class : The class whose properties are inherited by a subclass is called inherited by a subclass</a:t>
            </a:r>
          </a:p>
          <a:p>
            <a:r>
              <a:rPr lang="en-US" sz="1600" dirty="0"/>
              <a:t> is called Base class or super class.</a:t>
            </a:r>
            <a:endParaRPr lang="en-US" dirty="0"/>
          </a:p>
          <a:p>
            <a:r>
              <a:rPr lang="en-US" sz="1600" b="1" dirty="0"/>
              <a:t>Syntax :</a:t>
            </a:r>
            <a:r>
              <a:rPr lang="en-US" sz="1600" dirty="0"/>
              <a:t>Class </a:t>
            </a:r>
            <a:r>
              <a:rPr lang="en-US" sz="1600" dirty="0" err="1"/>
              <a:t>BaseClass</a:t>
            </a:r>
            <a:r>
              <a:rPr lang="en-US" sz="1600" dirty="0"/>
              <a:t> {                                                                             </a:t>
            </a:r>
          </a:p>
          <a:p>
            <a:r>
              <a:rPr lang="en-US" sz="1600" dirty="0"/>
              <a:t>            //Base class member and methods</a:t>
            </a:r>
          </a:p>
          <a:p>
            <a:r>
              <a:rPr lang="en-US" sz="1600" dirty="0"/>
              <a:t>            };</a:t>
            </a:r>
          </a:p>
          <a:p>
            <a:r>
              <a:rPr lang="en-US" sz="1600" dirty="0"/>
              <a:t>Sub class : The class that inherits properties from another class is called subclass or derived class.</a:t>
            </a:r>
          </a:p>
          <a:p>
            <a:r>
              <a:rPr lang="en-US" sz="1600" b="1" dirty="0"/>
              <a:t>Syntax :</a:t>
            </a:r>
          </a:p>
          <a:p>
            <a:r>
              <a:rPr lang="en-US" sz="1600" dirty="0"/>
              <a:t>Class </a:t>
            </a:r>
            <a:r>
              <a:rPr lang="en-US" sz="1600" err="1"/>
              <a:t>DerivedClass</a:t>
            </a:r>
            <a:r>
              <a:rPr lang="en-US" sz="1600" dirty="0"/>
              <a:t>: access-specifier </a:t>
            </a:r>
            <a:r>
              <a:rPr lang="en-US" sz="1600" err="1"/>
              <a:t>BaseClass</a:t>
            </a:r>
            <a:r>
              <a:rPr lang="en-US" sz="1600" dirty="0"/>
              <a:t>{</a:t>
            </a:r>
          </a:p>
          <a:p>
            <a:r>
              <a:rPr lang="en-US" sz="1600" dirty="0"/>
              <a:t>                   //Derived class members and methods</a:t>
            </a:r>
          </a:p>
          <a:p>
            <a:r>
              <a:rPr lang="en-US" sz="1600" dirty="0"/>
              <a:t>            };</a:t>
            </a:r>
          </a:p>
        </p:txBody>
      </p:sp>
      <p:sp>
        <p:nvSpPr>
          <p:cNvPr id="4" name="Date Placeholder 3">
            <a:extLst>
              <a:ext uri="{FF2B5EF4-FFF2-40B4-BE49-F238E27FC236}">
                <a16:creationId xmlns:a16="http://schemas.microsoft.com/office/drawing/2014/main" id="{1E27DC25-5477-A77C-8D36-C80DDB73A723}"/>
              </a:ext>
            </a:extLst>
          </p:cNvPr>
          <p:cNvSpPr>
            <a:spLocks noGrp="1"/>
          </p:cNvSpPr>
          <p:nvPr>
            <p:ph type="dt" sz="half" idx="10"/>
          </p:nvPr>
        </p:nvSpPr>
        <p:spPr/>
        <p:txBody>
          <a:bodyPr/>
          <a:lstStyle/>
          <a:p>
            <a:r>
              <a:rPr lang="en-US"/>
              <a:t> </a:t>
            </a:r>
          </a:p>
        </p:txBody>
      </p:sp>
      <p:sp>
        <p:nvSpPr>
          <p:cNvPr id="5" name="Footer Placeholder 4">
            <a:extLst>
              <a:ext uri="{FF2B5EF4-FFF2-40B4-BE49-F238E27FC236}">
                <a16:creationId xmlns:a16="http://schemas.microsoft.com/office/drawing/2014/main" id="{17DC3A7B-1E34-4A89-39BE-E7D7A13FA99C}"/>
              </a:ext>
            </a:extLst>
          </p:cNvPr>
          <p:cNvSpPr>
            <a:spLocks noGrp="1"/>
          </p:cNvSpPr>
          <p:nvPr>
            <p:ph type="ftr" sz="quarter" idx="11"/>
          </p:nvPr>
        </p:nvSpPr>
        <p:spPr>
          <a:xfrm rot="5400000">
            <a:off x="-1811315" y="2849554"/>
            <a:ext cx="4157472" cy="416082"/>
          </a:xfrm>
        </p:spPr>
        <p:txBody>
          <a:bodyPr/>
          <a:lstStyle/>
          <a:p>
            <a:r>
              <a:rPr lang="en-US"/>
              <a:t> </a:t>
            </a:r>
          </a:p>
        </p:txBody>
      </p:sp>
      <p:sp>
        <p:nvSpPr>
          <p:cNvPr id="6" name="Slide Number Placeholder 5">
            <a:extLst>
              <a:ext uri="{FF2B5EF4-FFF2-40B4-BE49-F238E27FC236}">
                <a16:creationId xmlns:a16="http://schemas.microsoft.com/office/drawing/2014/main" id="{9D75AEC7-7541-08E6-D0D5-BFEB86478A31}"/>
              </a:ext>
            </a:extLst>
          </p:cNvPr>
          <p:cNvSpPr>
            <a:spLocks noGrp="1"/>
          </p:cNvSpPr>
          <p:nvPr>
            <p:ph type="sldNum" sz="quarter" idx="12"/>
          </p:nvPr>
        </p:nvSpPr>
        <p:spPr/>
        <p:txBody>
          <a:bodyPr/>
          <a:lstStyle/>
          <a:p>
            <a:fld id="{B5CEABB6-07DC-46E8-9B57-56EC44A396E5}" type="slidenum">
              <a:rPr lang="en-US" smtClean="0"/>
              <a:t>9</a:t>
            </a:fld>
            <a:endParaRPr lang="en-US"/>
          </a:p>
        </p:txBody>
      </p:sp>
      <p:graphicFrame>
        <p:nvGraphicFramePr>
          <p:cNvPr id="7" name="Diagram 6">
            <a:extLst>
              <a:ext uri="{FF2B5EF4-FFF2-40B4-BE49-F238E27FC236}">
                <a16:creationId xmlns:a16="http://schemas.microsoft.com/office/drawing/2014/main" id="{F7555691-5B0A-392D-6D97-D1E4713FF4E7}"/>
              </a:ext>
            </a:extLst>
          </p:cNvPr>
          <p:cNvGraphicFramePr/>
          <p:nvPr>
            <p:extLst>
              <p:ext uri="{D42A27DB-BD31-4B8C-83A1-F6EECF244321}">
                <p14:modId xmlns:p14="http://schemas.microsoft.com/office/powerpoint/2010/main" val="882475977"/>
              </p:ext>
            </p:extLst>
          </p:nvPr>
        </p:nvGraphicFramePr>
        <p:xfrm>
          <a:off x="8904483" y="1850846"/>
          <a:ext cx="3123828" cy="2935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585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ohemianVTI">
  <a:themeElements>
    <a:clrScheme name="BohemianVTI">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BohemianVTI">
      <a:majorFont>
        <a:latin typeface="Modern Love"/>
        <a:ea typeface=""/>
        <a:cs typeface=""/>
      </a:majorFont>
      <a:minorFont>
        <a:latin typeface="Avenir Next LT Pro"/>
        <a:ea typeface=""/>
        <a:cs typeface=""/>
      </a:minorFont>
    </a:fontScheme>
    <a:fmtScheme name="Bohemi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AA0957B6-9651-4F50-8EB8-D9F009F1C26A}" vid="{D1E7B544-9A8A-44B5-ABA3-322A5F0453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6EA97235-BEC4-4F82-87A8-2F5DAD53B5F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C1F447F-FAA8-4106-988B-648F3C8EDB2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BohemianVTI</vt:lpstr>
      <vt:lpstr>PARKING RESERVATION SYSTEM </vt:lpstr>
      <vt:lpstr>"MEET THE TEAM"</vt:lpstr>
      <vt:lpstr>ABOUT PROJECT</vt:lpstr>
      <vt:lpstr>Modules</vt:lpstr>
      <vt:lpstr>METHODOLOGIES</vt:lpstr>
      <vt:lpstr>TECHONOLOGIES </vt:lpstr>
      <vt:lpstr>CTIME</vt:lpstr>
      <vt:lpstr>CTIME</vt:lpstr>
      <vt:lpstr>inheritance</vt:lpstr>
      <vt:lpstr> </vt:lpstr>
      <vt:lpstr>Future scope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PARKING RESERVATION SYSTEM</dc:title>
  <dc:creator>karthikeya rayala</dc:creator>
  <cp:revision>239</cp:revision>
  <dcterms:created xsi:type="dcterms:W3CDTF">2023-11-05T06:37:00Z</dcterms:created>
  <dcterms:modified xsi:type="dcterms:W3CDTF">2024-11-19T16:39:38Z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