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7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3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8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5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8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CF44-E440-43D6-9C2C-A2A207973FB3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4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Weighted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 Histogram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EECS 740 Digital Image </a:t>
            </a:r>
            <a:r>
              <a:rPr lang="en-IN" smtClean="0"/>
              <a:t>Processing Project</a:t>
            </a:r>
          </a:p>
          <a:p>
            <a:r>
              <a:rPr lang="en-IN" smtClean="0"/>
              <a:t>Lohith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Comparative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9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  <a:r>
              <a:rPr lang="en-IN" dirty="0" smtClean="0"/>
              <a:t>. 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Outline: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Introduction</a:t>
            </a:r>
          </a:p>
          <a:p>
            <a:pPr marL="457200" lvl="1" indent="0">
              <a:buNone/>
            </a:pPr>
            <a:r>
              <a:rPr lang="en-IN" sz="2200" dirty="0" smtClean="0"/>
              <a:t>1.A. Histogram </a:t>
            </a:r>
          </a:p>
          <a:p>
            <a:pPr marL="457200" lvl="1" indent="0">
              <a:buNone/>
            </a:pPr>
            <a:r>
              <a:rPr lang="en-IN" sz="2200" dirty="0" smtClean="0"/>
              <a:t>1.B. Histogram Equalization</a:t>
            </a:r>
          </a:p>
          <a:p>
            <a:pPr marL="457200" lvl="1" indent="0">
              <a:buNone/>
            </a:pPr>
            <a:r>
              <a:rPr lang="en-IN" sz="2200" dirty="0" smtClean="0"/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Results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Comparative study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Questions &amp; Answers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93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365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8784"/>
            <a:ext cx="10515600" cy="5238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Histogram: 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of an image gives information about the distribution of intensity levels.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doesn’t provide any information about the spatial distribution of pixels.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is used to enhance contrast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mapping equation is                               where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output leve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 K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range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levels,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cumulative distribution function.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in the output level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Drawbacks: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controlled.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Unpleasant visual effects such as, over enhancing and increase in noise.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31" y="3178398"/>
            <a:ext cx="184785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56" y="3818953"/>
            <a:ext cx="35623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65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1.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1.C.1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Adaptive: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AHE, equalization is based on the histogram and statistics obtained from the neighbourhood around each pixel.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methods provide greater enhancement than global methods but are computationally intensive.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1.C.2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Global methods: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global methods, various constraints are added to the global equalization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to achieve better performance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methods are computationally feasible and provide images with acceptable quality.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041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168"/>
            <a:ext cx="10515600" cy="520979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weighted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(WTHE) enhancement method performs histogram equalization based on a modified histogram.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original probability density value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is replaced by a weighted and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value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 applying a transformation function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 to P(k),</a:t>
            </a:r>
          </a:p>
          <a:p>
            <a:endParaRPr lang="en-I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PDF is clamped at an upper threshold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at a lower threshold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other values between upper and lower thresholds are transformed using a normalized power law function with index r&gt;0.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62" y="2144458"/>
            <a:ext cx="294322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3092005"/>
            <a:ext cx="5895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for each intensity level can be controlled by adjusting the index r of the power law transformation function.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Ex: When r&lt;1, higher weights are given to low probabilities than the high probabilities.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less-probable levels are protected and over-enhancement is less likely to occur.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is an upper limit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all levels whose PDF values are higher then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the increment clamped at a max.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decided by                                           v  is a real number which defines the upper threshold normalized to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threshold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only used to cut out the levels whose probabilities are too low( little visual importance).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observe that when r=1,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and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the WTHE method reduces to traditional HE.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58" y="3445097"/>
            <a:ext cx="19716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18" y="3673697"/>
            <a:ext cx="3429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0976"/>
            <a:ext cx="10515600" cy="522598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weighted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is obtained the cumulative distribution function(CDF) is obtained by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 procedure is, </a:t>
            </a:r>
          </a:p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dynamic range of output image,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mean luminance level after enhancement. 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Enhancement: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WTHE enhancement method is applied to the luminance component of the video, leaving chrominance components unchanged.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for WTHE introduces enhancement gain control that constraints the ratio between the output and input dynamic range. 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93" y="1467135"/>
            <a:ext cx="470535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18" y="2550031"/>
            <a:ext cx="4133850" cy="56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773" y="5888354"/>
            <a:ext cx="3057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38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12"/>
            <a:ext cx="10515600" cy="5128451"/>
          </a:xfrm>
        </p:spPr>
        <p:txBody>
          <a:bodyPr>
            <a:normAutofit/>
          </a:bodyPr>
          <a:lstStyle/>
          <a:p>
            <a:r>
              <a:rPr lang="en-IN" dirty="0" smtClean="0"/>
              <a:t>W</a:t>
            </a:r>
            <a:r>
              <a:rPr lang="en-IN" baseline="-25000" dirty="0" smtClean="0"/>
              <a:t>in</a:t>
            </a:r>
            <a:r>
              <a:rPr lang="en-IN" dirty="0" smtClean="0"/>
              <a:t> is the dynamic range of the input image and </a:t>
            </a:r>
            <a:r>
              <a:rPr lang="en-IN" dirty="0" err="1" smtClean="0"/>
              <a:t>G</a:t>
            </a:r>
            <a:r>
              <a:rPr lang="en-IN" baseline="-25000" dirty="0" err="1" smtClean="0"/>
              <a:t>max</a:t>
            </a:r>
            <a:r>
              <a:rPr lang="en-IN" dirty="0" smtClean="0"/>
              <a:t> is a pre-set maximum gain of dynamic range. Enhancement gain control is especially useful for scenes that have narrow or gradually changing dynamic ranges.</a:t>
            </a:r>
          </a:p>
          <a:p>
            <a:r>
              <a:rPr lang="en-IN" dirty="0" err="1" smtClean="0"/>
              <a:t>M</a:t>
            </a:r>
            <a:r>
              <a:rPr lang="en-IN" baseline="-25000" dirty="0" err="1" smtClean="0"/>
              <a:t>adj</a:t>
            </a:r>
            <a:r>
              <a:rPr lang="en-IN" dirty="0" smtClean="0"/>
              <a:t> is </a:t>
            </a:r>
            <a:r>
              <a:rPr lang="en-IN" dirty="0"/>
              <a:t>the mean adjustment quantity </a:t>
            </a:r>
            <a:r>
              <a:rPr lang="en-IN" dirty="0" smtClean="0"/>
              <a:t>that reduces </a:t>
            </a:r>
            <a:r>
              <a:rPr lang="en-IN" dirty="0"/>
              <a:t>the luminance changes after enhancement. To </a:t>
            </a:r>
            <a:r>
              <a:rPr lang="en-IN" dirty="0" smtClean="0"/>
              <a:t>decide on </a:t>
            </a:r>
            <a:r>
              <a:rPr lang="en-IN" dirty="0"/>
              <a:t>the value of </a:t>
            </a:r>
            <a:r>
              <a:rPr lang="en-IN" dirty="0" err="1" smtClean="0"/>
              <a:t>M</a:t>
            </a:r>
            <a:r>
              <a:rPr lang="en-IN" baseline="-25000" dirty="0" err="1" smtClean="0"/>
              <a:t>adj</a:t>
            </a:r>
            <a:r>
              <a:rPr lang="en-IN" dirty="0" smtClean="0"/>
              <a:t>, </a:t>
            </a:r>
            <a:r>
              <a:rPr lang="en-IN" dirty="0"/>
              <a:t>we first calculate the mean of </a:t>
            </a:r>
            <a:r>
              <a:rPr lang="en-IN" dirty="0" smtClean="0"/>
              <a:t>the enhanced image F </a:t>
            </a:r>
            <a:r>
              <a:rPr lang="en-IN" baseline="-25000" dirty="0" smtClean="0"/>
              <a:t>hat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</a:t>
            </a:r>
            <a:r>
              <a:rPr lang="en-IN" baseline="-25000" dirty="0" smtClean="0"/>
              <a:t> </a:t>
            </a:r>
            <a:r>
              <a:rPr lang="en-IN" dirty="0" smtClean="0"/>
              <a:t>assuming </a:t>
            </a:r>
            <a:r>
              <a:rPr lang="en-IN" dirty="0" err="1" smtClean="0"/>
              <a:t>M</a:t>
            </a:r>
            <a:r>
              <a:rPr lang="en-IN" baseline="-25000" dirty="0" err="1" smtClean="0"/>
              <a:t>adj</a:t>
            </a:r>
            <a:r>
              <a:rPr lang="en-IN" dirty="0" smtClean="0"/>
              <a:t> </a:t>
            </a:r>
            <a:r>
              <a:rPr lang="en-IN" dirty="0"/>
              <a:t>=0.</a:t>
            </a:r>
          </a:p>
          <a:p>
            <a:r>
              <a:rPr lang="en-IN" dirty="0"/>
              <a:t>Then the difference between it and the mean of the original </a:t>
            </a:r>
            <a:r>
              <a:rPr lang="en-IN" dirty="0" smtClean="0"/>
              <a:t>image </a:t>
            </a:r>
            <a:r>
              <a:rPr lang="en-IN" dirty="0"/>
              <a:t>is calculated. </a:t>
            </a:r>
            <a:r>
              <a:rPr lang="en-IN" dirty="0" err="1" smtClean="0"/>
              <a:t>M</a:t>
            </a:r>
            <a:r>
              <a:rPr lang="en-IN" baseline="-25000" dirty="0" err="1" smtClean="0"/>
              <a:t>adj</a:t>
            </a:r>
            <a:r>
              <a:rPr lang="en-IN" dirty="0" smtClean="0"/>
              <a:t> </a:t>
            </a:r>
            <a:r>
              <a:rPr lang="en-IN" dirty="0"/>
              <a:t>is set equal to the value closest to </a:t>
            </a:r>
            <a:r>
              <a:rPr lang="en-IN" dirty="0" smtClean="0"/>
              <a:t>this mean difference </a:t>
            </a:r>
            <a:r>
              <a:rPr lang="en-IN" dirty="0"/>
              <a:t>such that it does not cause serious </a:t>
            </a:r>
            <a:r>
              <a:rPr lang="en-IN" dirty="0" smtClean="0"/>
              <a:t>level saturation (clipping</a:t>
            </a:r>
            <a:r>
              <a:rPr lang="en-IN" dirty="0"/>
              <a:t>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4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682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Fast Image/Video Contrast Enhancement Based on Weighted Thresholded Histogram Equalization</vt:lpstr>
      <vt:lpstr>Outline:</vt:lpstr>
      <vt:lpstr>1. Introduction.</vt:lpstr>
      <vt:lpstr>1. Introduction</vt:lpstr>
      <vt:lpstr>2. Technical discussion</vt:lpstr>
      <vt:lpstr>2. Technical discussion</vt:lpstr>
      <vt:lpstr>2. Technical discussion</vt:lpstr>
      <vt:lpstr>2. Technical discussion</vt:lpstr>
      <vt:lpstr>3. Results</vt:lpstr>
      <vt:lpstr>4. Comparative study</vt:lpstr>
      <vt:lpstr>5.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Image/Video Contrast Enhancement Based on Weighted Thresholded Histogram Equalization</dc:title>
  <dc:creator>Lohith</dc:creator>
  <cp:lastModifiedBy>Lohith</cp:lastModifiedBy>
  <cp:revision>21</cp:revision>
  <dcterms:created xsi:type="dcterms:W3CDTF">2015-11-02T22:58:40Z</dcterms:created>
  <dcterms:modified xsi:type="dcterms:W3CDTF">2015-11-04T21:26:27Z</dcterms:modified>
</cp:coreProperties>
</file>