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EECS 740 Digital Image </a:t>
            </a:r>
            <a:r>
              <a:rPr lang="en-IN" smtClean="0"/>
              <a:t>Processing Project</a:t>
            </a:r>
          </a:p>
          <a:p>
            <a:r>
              <a:rPr lang="en-IN" smtClean="0"/>
              <a:t>Lohith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28717"/>
            <a:ext cx="3890963" cy="2571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3" y="1107273"/>
            <a:ext cx="4029075" cy="2814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4114799"/>
            <a:ext cx="3890963" cy="2576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937" y="4114798"/>
            <a:ext cx="3924301" cy="2576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161" y="3598744"/>
            <a:ext cx="12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              b</a:t>
            </a:r>
          </a:p>
          <a:p>
            <a:r>
              <a:rPr lang="en-IN" dirty="0"/>
              <a:t>c</a:t>
            </a:r>
            <a:r>
              <a:rPr lang="en-IN" dirty="0" smtClean="0"/>
              <a:t>               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954795" y="4643438"/>
            <a:ext cx="237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Arctic hare</a:t>
            </a:r>
          </a:p>
          <a:p>
            <a:pPr marL="342900" indent="-342900">
              <a:buAutoNum type="alphaL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</a:t>
            </a:r>
          </a:p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MMBEHBE</a:t>
            </a:r>
          </a:p>
          <a:p>
            <a:pPr marL="342900" indent="-342900">
              <a:buAutoNum type="alphaLcPeriod" startAt="4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 with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dirty="0" smtClean="0"/>
              <a:t>. 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Conclusions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6576"/>
            <a:ext cx="10515600" cy="57365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834"/>
            <a:ext cx="10515600" cy="52381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Histogram Equalization: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=(K-1)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I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(K-1).P(k)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10515600" cy="890651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04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168"/>
            <a:ext cx="10515600" cy="5209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P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P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r&gt;0.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2" y="2044446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4" y="2983610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80530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1"/>
            <a:ext cx="10515600" cy="5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power law transformation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&lt;1, higher weights are given to low probabilities than the high probabilities.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0≤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≤1.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real number which defines the upper threshold normalized to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309"/>
            <a:ext cx="10515600" cy="58585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717"/>
            <a:ext cx="10515600" cy="5225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procedure is,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output image,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32" y="1508475"/>
            <a:ext cx="47053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54" y="2299048"/>
            <a:ext cx="41338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2" y="3983354"/>
            <a:ext cx="40195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404" y="3316604"/>
            <a:ext cx="417195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855" y="4082712"/>
            <a:ext cx="396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562"/>
            <a:ext cx="10515600" cy="6833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949"/>
            <a:ext cx="10515600" cy="53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enhancement method is applied to the luminance component of the video, leaving chrominance components unchanged.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equation for WTHE introduces enhancement gain control that constraints the ratio between the output and input dynamic range.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the input image and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pre-set maximum gain of dynamic range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adjustment quantity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reduces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changes after enhancement.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calculate the mean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image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 and the mean of the original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calculated.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equal to the value closest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 difference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does not cause serious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(clipping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005517"/>
            <a:ext cx="3057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755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Fast Image/Video Contrast Enhancement Based on Weighted Thresholded Histogram Equalization</vt:lpstr>
      <vt:lpstr>Outline:</vt:lpstr>
      <vt:lpstr>1. Introduction.</vt:lpstr>
      <vt:lpstr>1. Introduction</vt:lpstr>
      <vt:lpstr>Outline:</vt:lpstr>
      <vt:lpstr>2. Technical discussion</vt:lpstr>
      <vt:lpstr>2. Technical discussion</vt:lpstr>
      <vt:lpstr>2. Technical discussion</vt:lpstr>
      <vt:lpstr>2. Technical discussion</vt:lpstr>
      <vt:lpstr>Outline:</vt:lpstr>
      <vt:lpstr>3. Results</vt:lpstr>
      <vt:lpstr>5.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32</cp:revision>
  <dcterms:created xsi:type="dcterms:W3CDTF">2015-11-02T22:58:40Z</dcterms:created>
  <dcterms:modified xsi:type="dcterms:W3CDTF">2015-11-06T03:35:36Z</dcterms:modified>
</cp:coreProperties>
</file>